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334" r:id="rId2"/>
    <p:sldId id="352" r:id="rId3"/>
    <p:sldId id="467" r:id="rId4"/>
    <p:sldId id="469" r:id="rId5"/>
    <p:sldId id="359" r:id="rId6"/>
    <p:sldId id="353" r:id="rId7"/>
    <p:sldId id="471" r:id="rId8"/>
    <p:sldId id="470" r:id="rId9"/>
    <p:sldId id="472" r:id="rId10"/>
    <p:sldId id="473" r:id="rId11"/>
    <p:sldId id="474" r:id="rId12"/>
    <p:sldId id="418" r:id="rId13"/>
    <p:sldId id="463" r:id="rId14"/>
    <p:sldId id="4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384" userDrawn="1">
          <p15:clr>
            <a:srgbClr val="A4A3A4"/>
          </p15:clr>
        </p15:guide>
        <p15:guide id="7" orient="horz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7F6"/>
    <a:srgbClr val="E6007E"/>
    <a:srgbClr val="FEFEFE"/>
    <a:srgbClr val="FF8994"/>
    <a:srgbClr val="F8F8F8"/>
    <a:srgbClr val="FFFFFF"/>
    <a:srgbClr val="323F4F"/>
    <a:srgbClr val="00A4DE"/>
    <a:srgbClr val="1E1F28"/>
    <a:srgbClr val="FF1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80" y="108"/>
      </p:cViewPr>
      <p:guideLst>
        <p:guide orient="horz" pos="2160"/>
        <p:guide pos="3840"/>
        <p:guide pos="384"/>
        <p:guide pos="7296"/>
        <p:guide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-2952"/>
    </p:cViewPr>
  </p:sorterViewPr>
  <p:notesViewPr>
    <p:cSldViewPr snapToGrid="0">
      <p:cViewPr varScale="1">
        <p:scale>
          <a:sx n="61" d="100"/>
          <a:sy n="61" d="100"/>
        </p:scale>
        <p:origin x="271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5E635-5974-4771-BA28-A3ED6CA6ACF5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7349-C7B1-42BE-960F-C91D227AC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7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7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246683" y="1170070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49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49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4" y="0"/>
                  <a:pt x="1871525" y="60862"/>
                  <a:pt x="1993249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49" y="2922299"/>
                </a:lnTo>
                <a:cubicBezTo>
                  <a:pt x="1749800" y="3165749"/>
                  <a:pt x="1355088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40432" y="117006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 flipV="1">
            <a:off x="5724452" y="653064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930640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793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3392075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61357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06608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440712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4815" y="4020569"/>
            <a:ext cx="3310576" cy="1966384"/>
          </a:xfrm>
          <a:custGeom>
            <a:avLst/>
            <a:gdLst>
              <a:gd name="connsiteX0" fmla="*/ 0 w 3310576"/>
              <a:gd name="connsiteY0" fmla="*/ 0 h 1966384"/>
              <a:gd name="connsiteX1" fmla="*/ 3310576 w 3310576"/>
              <a:gd name="connsiteY1" fmla="*/ 0 h 1966384"/>
              <a:gd name="connsiteX2" fmla="*/ 3310576 w 3310576"/>
              <a:gd name="connsiteY2" fmla="*/ 1966384 h 1966384"/>
              <a:gd name="connsiteX3" fmla="*/ 0 w 3310576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6" h="1966384">
                <a:moveTo>
                  <a:pt x="0" y="0"/>
                </a:moveTo>
                <a:lnTo>
                  <a:pt x="3310576" y="0"/>
                </a:lnTo>
                <a:lnTo>
                  <a:pt x="3310576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414369" y="198537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63864" y="197921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6 w 2464273"/>
              <a:gd name="connsiteY6" fmla="*/ 1581993 h 2464273"/>
              <a:gd name="connsiteX7" fmla="*/ 144916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1" y="2512578"/>
                  <a:pt x="882280" y="2319358"/>
                </a:cubicBezTo>
                <a:lnTo>
                  <a:pt x="144916" y="1581993"/>
                </a:lnTo>
                <a:cubicBezTo>
                  <a:pt x="-48305" y="1388773"/>
                  <a:pt x="-48305" y="1075500"/>
                  <a:pt x="144916" y="882280"/>
                </a:cubicBezTo>
                <a:lnTo>
                  <a:pt x="882280" y="144915"/>
                </a:lnTo>
                <a:cubicBezTo>
                  <a:pt x="978891" y="48305"/>
                  <a:pt x="1105514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13356" y="1985379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677305" y="1973670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7 w 2910663"/>
              <a:gd name="connsiteY5" fmla="*/ 2799320 h 2910662"/>
              <a:gd name="connsiteX6" fmla="*/ 111342 w 2910663"/>
              <a:gd name="connsiteY6" fmla="*/ 1724135 h 2910662"/>
              <a:gd name="connsiteX7" fmla="*/ 111342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7" y="2799320"/>
                </a:cubicBezTo>
                <a:lnTo>
                  <a:pt x="111342" y="1724135"/>
                </a:lnTo>
                <a:cubicBezTo>
                  <a:pt x="-37114" y="1575679"/>
                  <a:pt x="-37114" y="1334984"/>
                  <a:pt x="111342" y="1186528"/>
                </a:cubicBezTo>
                <a:lnTo>
                  <a:pt x="1186528" y="111342"/>
                </a:lnTo>
                <a:cubicBezTo>
                  <a:pt x="1260756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29507" y="36436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29510" y="3037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7" y="37114"/>
                  <a:pt x="1724136" y="111342"/>
                </a:cubicBezTo>
                <a:lnTo>
                  <a:pt x="2799321" y="1186527"/>
                </a:lnTo>
                <a:cubicBezTo>
                  <a:pt x="2947777" y="1334984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6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19653" y="883338"/>
            <a:ext cx="5091324" cy="5091324"/>
          </a:xfrm>
          <a:custGeom>
            <a:avLst/>
            <a:gdLst>
              <a:gd name="connsiteX0" fmla="*/ 2545662 w 5091324"/>
              <a:gd name="connsiteY0" fmla="*/ 0 h 5091324"/>
              <a:gd name="connsiteX1" fmla="*/ 3268485 w 5091324"/>
              <a:gd name="connsiteY1" fmla="*/ 299403 h 5091324"/>
              <a:gd name="connsiteX2" fmla="*/ 4791921 w 5091324"/>
              <a:gd name="connsiteY2" fmla="*/ 1822839 h 5091324"/>
              <a:gd name="connsiteX3" fmla="*/ 4791921 w 5091324"/>
              <a:gd name="connsiteY3" fmla="*/ 3268485 h 5091324"/>
              <a:gd name="connsiteX4" fmla="*/ 3268485 w 5091324"/>
              <a:gd name="connsiteY4" fmla="*/ 4791921 h 5091324"/>
              <a:gd name="connsiteX5" fmla="*/ 1822839 w 5091324"/>
              <a:gd name="connsiteY5" fmla="*/ 4791921 h 5091324"/>
              <a:gd name="connsiteX6" fmla="*/ 299403 w 5091324"/>
              <a:gd name="connsiteY6" fmla="*/ 3268485 h 5091324"/>
              <a:gd name="connsiteX7" fmla="*/ 299403 w 5091324"/>
              <a:gd name="connsiteY7" fmla="*/ 1822839 h 5091324"/>
              <a:gd name="connsiteX8" fmla="*/ 1822839 w 5091324"/>
              <a:gd name="connsiteY8" fmla="*/ 299403 h 5091324"/>
              <a:gd name="connsiteX9" fmla="*/ 2545662 w 5091324"/>
              <a:gd name="connsiteY9" fmla="*/ 0 h 50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1324" h="5091324">
                <a:moveTo>
                  <a:pt x="2545662" y="0"/>
                </a:moveTo>
                <a:cubicBezTo>
                  <a:pt x="2807273" y="0"/>
                  <a:pt x="3068883" y="99801"/>
                  <a:pt x="3268485" y="299403"/>
                </a:cubicBezTo>
                <a:lnTo>
                  <a:pt x="4791921" y="1822839"/>
                </a:lnTo>
                <a:cubicBezTo>
                  <a:pt x="5191125" y="2222043"/>
                  <a:pt x="5191125" y="2869281"/>
                  <a:pt x="4791921" y="3268485"/>
                </a:cubicBezTo>
                <a:lnTo>
                  <a:pt x="3268485" y="4791921"/>
                </a:lnTo>
                <a:cubicBezTo>
                  <a:pt x="2869281" y="5191125"/>
                  <a:pt x="2222044" y="5191125"/>
                  <a:pt x="1822839" y="4791921"/>
                </a:cubicBezTo>
                <a:lnTo>
                  <a:pt x="299403" y="3268485"/>
                </a:lnTo>
                <a:cubicBezTo>
                  <a:pt x="-99801" y="2869281"/>
                  <a:pt x="-99801" y="2222043"/>
                  <a:pt x="299403" y="1822839"/>
                </a:cubicBezTo>
                <a:lnTo>
                  <a:pt x="1822839" y="299403"/>
                </a:lnTo>
                <a:cubicBezTo>
                  <a:pt x="2022441" y="99801"/>
                  <a:pt x="2284052" y="0"/>
                  <a:pt x="25456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23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7329493" cy="6858000"/>
          </a:xfrm>
          <a:custGeom>
            <a:avLst/>
            <a:gdLst>
              <a:gd name="connsiteX0" fmla="*/ 0 w 7329493"/>
              <a:gd name="connsiteY0" fmla="*/ 0 h 6858000"/>
              <a:gd name="connsiteX1" fmla="*/ 19675 w 7329493"/>
              <a:gd name="connsiteY1" fmla="*/ 0 h 6858000"/>
              <a:gd name="connsiteX2" fmla="*/ 849328 w 7329493"/>
              <a:gd name="connsiteY2" fmla="*/ 829653 h 6858000"/>
              <a:gd name="connsiteX3" fmla="*/ 2686100 w 7329493"/>
              <a:gd name="connsiteY3" fmla="*/ 829653 h 6858000"/>
              <a:gd name="connsiteX4" fmla="*/ 3515753 w 7329493"/>
              <a:gd name="connsiteY4" fmla="*/ 0 h 6858000"/>
              <a:gd name="connsiteX5" fmla="*/ 7329486 w 7329493"/>
              <a:gd name="connsiteY5" fmla="*/ 0 h 6858000"/>
              <a:gd name="connsiteX6" fmla="*/ 4818876 w 7329493"/>
              <a:gd name="connsiteY6" fmla="*/ 2510610 h 6858000"/>
              <a:gd name="connsiteX7" fmla="*/ 4818876 w 7329493"/>
              <a:gd name="connsiteY7" fmla="*/ 4347383 h 6858000"/>
              <a:gd name="connsiteX8" fmla="*/ 7329493 w 7329493"/>
              <a:gd name="connsiteY8" fmla="*/ 6858000 h 6858000"/>
              <a:gd name="connsiteX9" fmla="*/ 3518345 w 7329493"/>
              <a:gd name="connsiteY9" fmla="*/ 6858000 h 6858000"/>
              <a:gd name="connsiteX10" fmla="*/ 2686093 w 7329493"/>
              <a:gd name="connsiteY10" fmla="*/ 6025748 h 6858000"/>
              <a:gd name="connsiteX11" fmla="*/ 849321 w 7329493"/>
              <a:gd name="connsiteY11" fmla="*/ 6025748 h 6858000"/>
              <a:gd name="connsiteX12" fmla="*/ 17069 w 7329493"/>
              <a:gd name="connsiteY12" fmla="*/ 6858000 h 6858000"/>
              <a:gd name="connsiteX13" fmla="*/ 0 w 7329493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29493" h="6858000">
                <a:moveTo>
                  <a:pt x="0" y="0"/>
                </a:moveTo>
                <a:lnTo>
                  <a:pt x="19675" y="0"/>
                </a:lnTo>
                <a:lnTo>
                  <a:pt x="849328" y="829653"/>
                </a:lnTo>
                <a:cubicBezTo>
                  <a:pt x="1356538" y="1336864"/>
                  <a:pt x="2178889" y="1336864"/>
                  <a:pt x="2686100" y="829653"/>
                </a:cubicBezTo>
                <a:lnTo>
                  <a:pt x="3515753" y="0"/>
                </a:lnTo>
                <a:lnTo>
                  <a:pt x="7329486" y="0"/>
                </a:lnTo>
                <a:lnTo>
                  <a:pt x="4818876" y="2510610"/>
                </a:lnTo>
                <a:cubicBezTo>
                  <a:pt x="4311666" y="3017820"/>
                  <a:pt x="4311666" y="3840171"/>
                  <a:pt x="4818876" y="4347383"/>
                </a:cubicBezTo>
                <a:lnTo>
                  <a:pt x="7329493" y="6858000"/>
                </a:lnTo>
                <a:lnTo>
                  <a:pt x="3518345" y="6858000"/>
                </a:lnTo>
                <a:lnTo>
                  <a:pt x="2686093" y="6025748"/>
                </a:lnTo>
                <a:cubicBezTo>
                  <a:pt x="2178883" y="5518537"/>
                  <a:pt x="1356532" y="5518537"/>
                  <a:pt x="849321" y="6025748"/>
                </a:cubicBezTo>
                <a:lnTo>
                  <a:pt x="1706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85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622794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896560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6138639" y="60399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8896560" y="60775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80715" y="3464807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2794" y="603168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0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48534" y="1180682"/>
            <a:ext cx="5477104" cy="3084698"/>
          </a:xfrm>
          <a:custGeom>
            <a:avLst/>
            <a:gdLst>
              <a:gd name="connsiteX0" fmla="*/ 0 w 5477104"/>
              <a:gd name="connsiteY0" fmla="*/ 0 h 3084698"/>
              <a:gd name="connsiteX1" fmla="*/ 5477104 w 5477104"/>
              <a:gd name="connsiteY1" fmla="*/ 0 h 3084698"/>
              <a:gd name="connsiteX2" fmla="*/ 5477104 w 5477104"/>
              <a:gd name="connsiteY2" fmla="*/ 3084698 h 3084698"/>
              <a:gd name="connsiteX3" fmla="*/ 0 w 5477104"/>
              <a:gd name="connsiteY3" fmla="*/ 3084698 h 308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104" h="3084698">
                <a:moveTo>
                  <a:pt x="0" y="0"/>
                </a:moveTo>
                <a:lnTo>
                  <a:pt x="5477104" y="0"/>
                </a:lnTo>
                <a:lnTo>
                  <a:pt x="5477104" y="3084698"/>
                </a:lnTo>
                <a:lnTo>
                  <a:pt x="0" y="30846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70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432520" y="2477536"/>
            <a:ext cx="1917100" cy="2197224"/>
          </a:xfrm>
          <a:custGeom>
            <a:avLst/>
            <a:gdLst>
              <a:gd name="connsiteX0" fmla="*/ 100667 w 1917100"/>
              <a:gd name="connsiteY0" fmla="*/ 0 h 2197224"/>
              <a:gd name="connsiteX1" fmla="*/ 1816433 w 1917100"/>
              <a:gd name="connsiteY1" fmla="*/ 0 h 2197224"/>
              <a:gd name="connsiteX2" fmla="*/ 1917100 w 1917100"/>
              <a:gd name="connsiteY2" fmla="*/ 100667 h 2197224"/>
              <a:gd name="connsiteX3" fmla="*/ 1917100 w 1917100"/>
              <a:gd name="connsiteY3" fmla="*/ 2096557 h 2197224"/>
              <a:gd name="connsiteX4" fmla="*/ 1816433 w 1917100"/>
              <a:gd name="connsiteY4" fmla="*/ 2197224 h 2197224"/>
              <a:gd name="connsiteX5" fmla="*/ 100667 w 1917100"/>
              <a:gd name="connsiteY5" fmla="*/ 2197224 h 2197224"/>
              <a:gd name="connsiteX6" fmla="*/ 0 w 1917100"/>
              <a:gd name="connsiteY6" fmla="*/ 2096557 h 2197224"/>
              <a:gd name="connsiteX7" fmla="*/ 0 w 1917100"/>
              <a:gd name="connsiteY7" fmla="*/ 100667 h 2197224"/>
              <a:gd name="connsiteX8" fmla="*/ 100667 w 1917100"/>
              <a:gd name="connsiteY8" fmla="*/ 0 h 2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7100" h="2197224">
                <a:moveTo>
                  <a:pt x="100667" y="0"/>
                </a:moveTo>
                <a:lnTo>
                  <a:pt x="1816433" y="0"/>
                </a:lnTo>
                <a:cubicBezTo>
                  <a:pt x="1872030" y="0"/>
                  <a:pt x="1917100" y="45070"/>
                  <a:pt x="1917100" y="100667"/>
                </a:cubicBezTo>
                <a:lnTo>
                  <a:pt x="1917100" y="2096557"/>
                </a:lnTo>
                <a:cubicBezTo>
                  <a:pt x="1917100" y="2152154"/>
                  <a:pt x="1872030" y="2197224"/>
                  <a:pt x="1816433" y="2197224"/>
                </a:cubicBezTo>
                <a:lnTo>
                  <a:pt x="100667" y="2197224"/>
                </a:lnTo>
                <a:cubicBezTo>
                  <a:pt x="45070" y="2197224"/>
                  <a:pt x="0" y="2152154"/>
                  <a:pt x="0" y="2096557"/>
                </a:cubicBezTo>
                <a:lnTo>
                  <a:pt x="0" y="100667"/>
                </a:lnTo>
                <a:cubicBezTo>
                  <a:pt x="0" y="45070"/>
                  <a:pt x="45070" y="0"/>
                  <a:pt x="1006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7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08946" y="1200566"/>
            <a:ext cx="1619112" cy="2836176"/>
          </a:xfrm>
          <a:custGeom>
            <a:avLst/>
            <a:gdLst>
              <a:gd name="connsiteX0" fmla="*/ 0 w 1619112"/>
              <a:gd name="connsiteY0" fmla="*/ 0 h 2836176"/>
              <a:gd name="connsiteX1" fmla="*/ 1619112 w 1619112"/>
              <a:gd name="connsiteY1" fmla="*/ 0 h 2836176"/>
              <a:gd name="connsiteX2" fmla="*/ 1619112 w 1619112"/>
              <a:gd name="connsiteY2" fmla="*/ 2836176 h 2836176"/>
              <a:gd name="connsiteX3" fmla="*/ 0 w 1619112"/>
              <a:gd name="connsiteY3" fmla="*/ 2836176 h 28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112" h="2836176">
                <a:moveTo>
                  <a:pt x="0" y="0"/>
                </a:moveTo>
                <a:lnTo>
                  <a:pt x="1619112" y="0"/>
                </a:lnTo>
                <a:lnTo>
                  <a:pt x="1619112" y="2836176"/>
                </a:lnTo>
                <a:lnTo>
                  <a:pt x="0" y="28361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9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44831" y="1377831"/>
            <a:ext cx="4102338" cy="4102338"/>
          </a:xfrm>
          <a:custGeom>
            <a:avLst/>
            <a:gdLst>
              <a:gd name="connsiteX0" fmla="*/ 2051169 w 4102338"/>
              <a:gd name="connsiteY0" fmla="*/ 0 h 4102338"/>
              <a:gd name="connsiteX1" fmla="*/ 2633585 w 4102338"/>
              <a:gd name="connsiteY1" fmla="*/ 241244 h 4102338"/>
              <a:gd name="connsiteX2" fmla="*/ 3861094 w 4102338"/>
              <a:gd name="connsiteY2" fmla="*/ 1468754 h 4102338"/>
              <a:gd name="connsiteX3" fmla="*/ 3861094 w 4102338"/>
              <a:gd name="connsiteY3" fmla="*/ 2633585 h 4102338"/>
              <a:gd name="connsiteX4" fmla="*/ 2633585 w 4102338"/>
              <a:gd name="connsiteY4" fmla="*/ 3861094 h 4102338"/>
              <a:gd name="connsiteX5" fmla="*/ 1468754 w 4102338"/>
              <a:gd name="connsiteY5" fmla="*/ 3861094 h 4102338"/>
              <a:gd name="connsiteX6" fmla="*/ 241245 w 4102338"/>
              <a:gd name="connsiteY6" fmla="*/ 2633585 h 4102338"/>
              <a:gd name="connsiteX7" fmla="*/ 241245 w 4102338"/>
              <a:gd name="connsiteY7" fmla="*/ 1468754 h 4102338"/>
              <a:gd name="connsiteX8" fmla="*/ 1468754 w 4102338"/>
              <a:gd name="connsiteY8" fmla="*/ 241244 h 4102338"/>
              <a:gd name="connsiteX9" fmla="*/ 2051169 w 4102338"/>
              <a:gd name="connsiteY9" fmla="*/ 0 h 410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2338" h="4102338">
                <a:moveTo>
                  <a:pt x="2051169" y="0"/>
                </a:moveTo>
                <a:cubicBezTo>
                  <a:pt x="2261962" y="0"/>
                  <a:pt x="2472755" y="80415"/>
                  <a:pt x="2633585" y="241244"/>
                </a:cubicBezTo>
                <a:lnTo>
                  <a:pt x="3861094" y="1468754"/>
                </a:lnTo>
                <a:cubicBezTo>
                  <a:pt x="4182753" y="1790413"/>
                  <a:pt x="4182753" y="2311925"/>
                  <a:pt x="3861094" y="2633585"/>
                </a:cubicBezTo>
                <a:lnTo>
                  <a:pt x="2633585" y="3861094"/>
                </a:lnTo>
                <a:cubicBezTo>
                  <a:pt x="2311925" y="4182753"/>
                  <a:pt x="1790413" y="4182753"/>
                  <a:pt x="1468754" y="3861094"/>
                </a:cubicBezTo>
                <a:lnTo>
                  <a:pt x="241245" y="2633585"/>
                </a:lnTo>
                <a:cubicBezTo>
                  <a:pt x="-80415" y="2311925"/>
                  <a:pt x="-80415" y="1790413"/>
                  <a:pt x="241245" y="1468754"/>
                </a:cubicBezTo>
                <a:lnTo>
                  <a:pt x="1468754" y="241244"/>
                </a:lnTo>
                <a:cubicBezTo>
                  <a:pt x="1629584" y="80415"/>
                  <a:pt x="1840376" y="0"/>
                  <a:pt x="20511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405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420629" y="329105"/>
            <a:ext cx="2769987" cy="6199788"/>
          </a:xfrm>
          <a:custGeom>
            <a:avLst/>
            <a:gdLst>
              <a:gd name="connsiteX0" fmla="*/ 2769987 w 2769987"/>
              <a:gd name="connsiteY0" fmla="*/ 0 h 6199788"/>
              <a:gd name="connsiteX1" fmla="*/ 2769987 w 2769987"/>
              <a:gd name="connsiteY1" fmla="*/ 6199788 h 6199788"/>
              <a:gd name="connsiteX2" fmla="*/ 2712259 w 2769987"/>
              <a:gd name="connsiteY2" fmla="*/ 6157348 h 6199788"/>
              <a:gd name="connsiteX3" fmla="*/ 2647830 w 2769987"/>
              <a:gd name="connsiteY3" fmla="*/ 6099113 h 6199788"/>
              <a:gd name="connsiteX4" fmla="*/ 248469 w 2769987"/>
              <a:gd name="connsiteY4" fmla="*/ 3699752 h 6199788"/>
              <a:gd name="connsiteX5" fmla="*/ 248469 w 2769987"/>
              <a:gd name="connsiteY5" fmla="*/ 2500036 h 6199788"/>
              <a:gd name="connsiteX6" fmla="*/ 2647829 w 2769987"/>
              <a:gd name="connsiteY6" fmla="*/ 100676 h 6199788"/>
              <a:gd name="connsiteX7" fmla="*/ 2712258 w 2769987"/>
              <a:gd name="connsiteY7" fmla="*/ 42442 h 619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9987" h="6199788">
                <a:moveTo>
                  <a:pt x="2769987" y="0"/>
                </a:moveTo>
                <a:lnTo>
                  <a:pt x="2769987" y="6199788"/>
                </a:lnTo>
                <a:lnTo>
                  <a:pt x="2712259" y="6157348"/>
                </a:lnTo>
                <a:cubicBezTo>
                  <a:pt x="2690046" y="6139230"/>
                  <a:pt x="2668536" y="6119818"/>
                  <a:pt x="2647830" y="6099113"/>
                </a:cubicBezTo>
                <a:lnTo>
                  <a:pt x="248469" y="3699752"/>
                </a:lnTo>
                <a:cubicBezTo>
                  <a:pt x="-82823" y="3368459"/>
                  <a:pt x="-82823" y="2831328"/>
                  <a:pt x="248469" y="2500036"/>
                </a:cubicBezTo>
                <a:lnTo>
                  <a:pt x="2647829" y="100676"/>
                </a:lnTo>
                <a:cubicBezTo>
                  <a:pt x="2668535" y="79971"/>
                  <a:pt x="2690045" y="60559"/>
                  <a:pt x="2712258" y="424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20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480007" y="3"/>
            <a:ext cx="8711991" cy="6857999"/>
          </a:xfrm>
          <a:custGeom>
            <a:avLst/>
            <a:gdLst>
              <a:gd name="connsiteX0" fmla="*/ 6425457 w 8711991"/>
              <a:gd name="connsiteY0" fmla="*/ 5046927 h 6857999"/>
              <a:gd name="connsiteX1" fmla="*/ 6949448 w 8711991"/>
              <a:gd name="connsiteY1" fmla="*/ 5263971 h 6857999"/>
              <a:gd name="connsiteX2" fmla="*/ 8053820 w 8711991"/>
              <a:gd name="connsiteY2" fmla="*/ 6368344 h 6857999"/>
              <a:gd name="connsiteX3" fmla="*/ 8257300 w 8711991"/>
              <a:gd name="connsiteY3" fmla="*/ 6750800 h 6857999"/>
              <a:gd name="connsiteX4" fmla="*/ 8267573 w 8711991"/>
              <a:gd name="connsiteY4" fmla="*/ 6857999 h 6857999"/>
              <a:gd name="connsiteX5" fmla="*/ 4583341 w 8711991"/>
              <a:gd name="connsiteY5" fmla="*/ 6857999 h 6857999"/>
              <a:gd name="connsiteX6" fmla="*/ 4593615 w 8711991"/>
              <a:gd name="connsiteY6" fmla="*/ 6750801 h 6857999"/>
              <a:gd name="connsiteX7" fmla="*/ 4797093 w 8711991"/>
              <a:gd name="connsiteY7" fmla="*/ 6368344 h 6857999"/>
              <a:gd name="connsiteX8" fmla="*/ 5901467 w 8711991"/>
              <a:gd name="connsiteY8" fmla="*/ 5263970 h 6857999"/>
              <a:gd name="connsiteX9" fmla="*/ 6425457 w 8711991"/>
              <a:gd name="connsiteY9" fmla="*/ 5046927 h 6857999"/>
              <a:gd name="connsiteX10" fmla="*/ 1842116 w 8711991"/>
              <a:gd name="connsiteY10" fmla="*/ 5046925 h 6857999"/>
              <a:gd name="connsiteX11" fmla="*/ 2366106 w 8711991"/>
              <a:gd name="connsiteY11" fmla="*/ 5263969 h 6857999"/>
              <a:gd name="connsiteX12" fmla="*/ 3470480 w 8711991"/>
              <a:gd name="connsiteY12" fmla="*/ 6368343 h 6857999"/>
              <a:gd name="connsiteX13" fmla="*/ 3673959 w 8711991"/>
              <a:gd name="connsiteY13" fmla="*/ 6750801 h 6857999"/>
              <a:gd name="connsiteX14" fmla="*/ 3684233 w 8711991"/>
              <a:gd name="connsiteY14" fmla="*/ 6857999 h 6857999"/>
              <a:gd name="connsiteX15" fmla="*/ 0 w 8711991"/>
              <a:gd name="connsiteY15" fmla="*/ 6857999 h 6857999"/>
              <a:gd name="connsiteX16" fmla="*/ 10274 w 8711991"/>
              <a:gd name="connsiteY16" fmla="*/ 6750800 h 6857999"/>
              <a:gd name="connsiteX17" fmla="*/ 213753 w 8711991"/>
              <a:gd name="connsiteY17" fmla="*/ 6368342 h 6857999"/>
              <a:gd name="connsiteX18" fmla="*/ 1318124 w 8711991"/>
              <a:gd name="connsiteY18" fmla="*/ 5263969 h 6857999"/>
              <a:gd name="connsiteX19" fmla="*/ 1842116 w 8711991"/>
              <a:gd name="connsiteY19" fmla="*/ 5046925 h 6857999"/>
              <a:gd name="connsiteX20" fmla="*/ 8711991 w 8711991"/>
              <a:gd name="connsiteY20" fmla="*/ 2755748 h 6857999"/>
              <a:gd name="connsiteX21" fmla="*/ 8711991 w 8711991"/>
              <a:gd name="connsiteY21" fmla="*/ 6445579 h 6857999"/>
              <a:gd name="connsiteX22" fmla="*/ 8575597 w 8711991"/>
              <a:gd name="connsiteY22" fmla="*/ 6432506 h 6857999"/>
              <a:gd name="connsiteX23" fmla="*/ 8193139 w 8711991"/>
              <a:gd name="connsiteY23" fmla="*/ 6229027 h 6857999"/>
              <a:gd name="connsiteX24" fmla="*/ 7088765 w 8711991"/>
              <a:gd name="connsiteY24" fmla="*/ 5124655 h 6857999"/>
              <a:gd name="connsiteX25" fmla="*/ 7088765 w 8711991"/>
              <a:gd name="connsiteY25" fmla="*/ 4076673 h 6857999"/>
              <a:gd name="connsiteX26" fmla="*/ 8193139 w 8711991"/>
              <a:gd name="connsiteY26" fmla="*/ 2972299 h 6857999"/>
              <a:gd name="connsiteX27" fmla="*/ 8575597 w 8711991"/>
              <a:gd name="connsiteY27" fmla="*/ 2768820 h 6857999"/>
              <a:gd name="connsiteX28" fmla="*/ 4133785 w 8711991"/>
              <a:gd name="connsiteY28" fmla="*/ 2755255 h 6857999"/>
              <a:gd name="connsiteX29" fmla="*/ 4657776 w 8711991"/>
              <a:gd name="connsiteY29" fmla="*/ 2972299 h 6857999"/>
              <a:gd name="connsiteX30" fmla="*/ 5762149 w 8711991"/>
              <a:gd name="connsiteY30" fmla="*/ 4076672 h 6857999"/>
              <a:gd name="connsiteX31" fmla="*/ 5762149 w 8711991"/>
              <a:gd name="connsiteY31" fmla="*/ 5124654 h 6857999"/>
              <a:gd name="connsiteX32" fmla="*/ 4657776 w 8711991"/>
              <a:gd name="connsiteY32" fmla="*/ 6229027 h 6857999"/>
              <a:gd name="connsiteX33" fmla="*/ 3609795 w 8711991"/>
              <a:gd name="connsiteY33" fmla="*/ 6229027 h 6857999"/>
              <a:gd name="connsiteX34" fmla="*/ 2505422 w 8711991"/>
              <a:gd name="connsiteY34" fmla="*/ 5124654 h 6857999"/>
              <a:gd name="connsiteX35" fmla="*/ 2505422 w 8711991"/>
              <a:gd name="connsiteY35" fmla="*/ 4076672 h 6857999"/>
              <a:gd name="connsiteX36" fmla="*/ 3609795 w 8711991"/>
              <a:gd name="connsiteY36" fmla="*/ 2972299 h 6857999"/>
              <a:gd name="connsiteX37" fmla="*/ 4133785 w 8711991"/>
              <a:gd name="connsiteY37" fmla="*/ 2755255 h 6857999"/>
              <a:gd name="connsiteX38" fmla="*/ 6425457 w 8711991"/>
              <a:gd name="connsiteY38" fmla="*/ 463583 h 6857999"/>
              <a:gd name="connsiteX39" fmla="*/ 6949446 w 8711991"/>
              <a:gd name="connsiteY39" fmla="*/ 680628 h 6857999"/>
              <a:gd name="connsiteX40" fmla="*/ 8053820 w 8711991"/>
              <a:gd name="connsiteY40" fmla="*/ 1785000 h 6857999"/>
              <a:gd name="connsiteX41" fmla="*/ 8053819 w 8711991"/>
              <a:gd name="connsiteY41" fmla="*/ 2832982 h 6857999"/>
              <a:gd name="connsiteX42" fmla="*/ 6949447 w 8711991"/>
              <a:gd name="connsiteY42" fmla="*/ 3937354 h 6857999"/>
              <a:gd name="connsiteX43" fmla="*/ 5901465 w 8711991"/>
              <a:gd name="connsiteY43" fmla="*/ 3937354 h 6857999"/>
              <a:gd name="connsiteX44" fmla="*/ 4797093 w 8711991"/>
              <a:gd name="connsiteY44" fmla="*/ 2832982 h 6857999"/>
              <a:gd name="connsiteX45" fmla="*/ 4797093 w 8711991"/>
              <a:gd name="connsiteY45" fmla="*/ 1785000 h 6857999"/>
              <a:gd name="connsiteX46" fmla="*/ 5901466 w 8711991"/>
              <a:gd name="connsiteY46" fmla="*/ 680628 h 6857999"/>
              <a:gd name="connsiteX47" fmla="*/ 6425457 w 8711991"/>
              <a:gd name="connsiteY47" fmla="*/ 463583 h 6857999"/>
              <a:gd name="connsiteX48" fmla="*/ 6873379 w 8711991"/>
              <a:gd name="connsiteY48" fmla="*/ 0 h 6857999"/>
              <a:gd name="connsiteX49" fmla="*/ 8711991 w 8711991"/>
              <a:gd name="connsiteY49" fmla="*/ 1 h 6857999"/>
              <a:gd name="connsiteX50" fmla="*/ 8711991 w 8711991"/>
              <a:gd name="connsiteY50" fmla="*/ 1862237 h 6857999"/>
              <a:gd name="connsiteX51" fmla="*/ 8575594 w 8711991"/>
              <a:gd name="connsiteY51" fmla="*/ 1849164 h 6857999"/>
              <a:gd name="connsiteX52" fmla="*/ 8193137 w 8711991"/>
              <a:gd name="connsiteY52" fmla="*/ 1645686 h 6857999"/>
              <a:gd name="connsiteX53" fmla="*/ 7088763 w 8711991"/>
              <a:gd name="connsiteY53" fmla="*/ 541313 h 6857999"/>
              <a:gd name="connsiteX54" fmla="*/ 6871720 w 8711991"/>
              <a:gd name="connsiteY54" fmla="*/ 173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11991" h="6857999">
                <a:moveTo>
                  <a:pt x="6425457" y="5046927"/>
                </a:moveTo>
                <a:cubicBezTo>
                  <a:pt x="6615104" y="5046927"/>
                  <a:pt x="6804752" y="5119275"/>
                  <a:pt x="6949448" y="5263971"/>
                </a:cubicBezTo>
                <a:lnTo>
                  <a:pt x="8053820" y="6368344"/>
                </a:lnTo>
                <a:cubicBezTo>
                  <a:pt x="8162342" y="6476865"/>
                  <a:pt x="8230169" y="6610672"/>
                  <a:pt x="8257300" y="6750800"/>
                </a:cubicBezTo>
                <a:lnTo>
                  <a:pt x="8267573" y="6857999"/>
                </a:lnTo>
                <a:lnTo>
                  <a:pt x="4583341" y="6857999"/>
                </a:lnTo>
                <a:lnTo>
                  <a:pt x="4593615" y="6750801"/>
                </a:lnTo>
                <a:cubicBezTo>
                  <a:pt x="4620746" y="6610673"/>
                  <a:pt x="4688572" y="6476865"/>
                  <a:pt x="4797093" y="6368344"/>
                </a:cubicBezTo>
                <a:lnTo>
                  <a:pt x="5901467" y="5263970"/>
                </a:lnTo>
                <a:cubicBezTo>
                  <a:pt x="6046163" y="5119274"/>
                  <a:pt x="6235809" y="5046927"/>
                  <a:pt x="6425457" y="5046927"/>
                </a:cubicBezTo>
                <a:close/>
                <a:moveTo>
                  <a:pt x="1842116" y="5046925"/>
                </a:moveTo>
                <a:cubicBezTo>
                  <a:pt x="2031764" y="5046926"/>
                  <a:pt x="2221410" y="5119273"/>
                  <a:pt x="2366106" y="5263969"/>
                </a:cubicBezTo>
                <a:lnTo>
                  <a:pt x="3470480" y="6368343"/>
                </a:lnTo>
                <a:cubicBezTo>
                  <a:pt x="3579002" y="6476865"/>
                  <a:pt x="3646828" y="6610671"/>
                  <a:pt x="3673959" y="6750801"/>
                </a:cubicBezTo>
                <a:lnTo>
                  <a:pt x="3684233" y="6857999"/>
                </a:lnTo>
                <a:lnTo>
                  <a:pt x="0" y="6857999"/>
                </a:lnTo>
                <a:lnTo>
                  <a:pt x="10274" y="6750800"/>
                </a:lnTo>
                <a:cubicBezTo>
                  <a:pt x="37406" y="6610671"/>
                  <a:pt x="105231" y="6476864"/>
                  <a:pt x="213753" y="6368342"/>
                </a:cubicBezTo>
                <a:lnTo>
                  <a:pt x="1318124" y="5263969"/>
                </a:lnTo>
                <a:cubicBezTo>
                  <a:pt x="1462820" y="5119273"/>
                  <a:pt x="1652469" y="5046926"/>
                  <a:pt x="1842116" y="5046925"/>
                </a:cubicBezTo>
                <a:close/>
                <a:moveTo>
                  <a:pt x="8711991" y="2755748"/>
                </a:moveTo>
                <a:lnTo>
                  <a:pt x="8711991" y="6445579"/>
                </a:lnTo>
                <a:lnTo>
                  <a:pt x="8575597" y="6432506"/>
                </a:lnTo>
                <a:cubicBezTo>
                  <a:pt x="8435468" y="6405374"/>
                  <a:pt x="8301661" y="6337548"/>
                  <a:pt x="8193139" y="6229027"/>
                </a:cubicBezTo>
                <a:lnTo>
                  <a:pt x="7088765" y="5124655"/>
                </a:lnTo>
                <a:cubicBezTo>
                  <a:pt x="6799373" y="4835263"/>
                  <a:pt x="6799373" y="4366065"/>
                  <a:pt x="7088765" y="4076673"/>
                </a:cubicBezTo>
                <a:lnTo>
                  <a:pt x="8193139" y="2972299"/>
                </a:lnTo>
                <a:cubicBezTo>
                  <a:pt x="8301661" y="2863777"/>
                  <a:pt x="8435468" y="2795952"/>
                  <a:pt x="8575597" y="2768820"/>
                </a:cubicBezTo>
                <a:close/>
                <a:moveTo>
                  <a:pt x="4133785" y="2755255"/>
                </a:moveTo>
                <a:cubicBezTo>
                  <a:pt x="4323433" y="2755255"/>
                  <a:pt x="4513080" y="2827604"/>
                  <a:pt x="4657776" y="2972299"/>
                </a:cubicBezTo>
                <a:lnTo>
                  <a:pt x="5762149" y="4076672"/>
                </a:lnTo>
                <a:cubicBezTo>
                  <a:pt x="6051541" y="4366064"/>
                  <a:pt x="6051541" y="4835262"/>
                  <a:pt x="5762149" y="5124654"/>
                </a:cubicBezTo>
                <a:lnTo>
                  <a:pt x="4657776" y="6229027"/>
                </a:lnTo>
                <a:cubicBezTo>
                  <a:pt x="4368384" y="6518419"/>
                  <a:pt x="3899187" y="6518419"/>
                  <a:pt x="3609795" y="6229027"/>
                </a:cubicBezTo>
                <a:lnTo>
                  <a:pt x="2505422" y="5124654"/>
                </a:lnTo>
                <a:cubicBezTo>
                  <a:pt x="2216030" y="4835262"/>
                  <a:pt x="2216030" y="4366064"/>
                  <a:pt x="2505422" y="4076672"/>
                </a:cubicBezTo>
                <a:lnTo>
                  <a:pt x="3609795" y="2972299"/>
                </a:lnTo>
                <a:cubicBezTo>
                  <a:pt x="3754490" y="2827604"/>
                  <a:pt x="3944138" y="2755255"/>
                  <a:pt x="4133785" y="2755255"/>
                </a:cubicBezTo>
                <a:close/>
                <a:moveTo>
                  <a:pt x="6425457" y="463583"/>
                </a:moveTo>
                <a:cubicBezTo>
                  <a:pt x="6615104" y="463584"/>
                  <a:pt x="6804750" y="535932"/>
                  <a:pt x="6949446" y="680628"/>
                </a:cubicBezTo>
                <a:lnTo>
                  <a:pt x="8053820" y="1785000"/>
                </a:lnTo>
                <a:cubicBezTo>
                  <a:pt x="8343212" y="2074392"/>
                  <a:pt x="8343212" y="2543589"/>
                  <a:pt x="8053819" y="2832982"/>
                </a:cubicBezTo>
                <a:lnTo>
                  <a:pt x="6949447" y="3937354"/>
                </a:lnTo>
                <a:cubicBezTo>
                  <a:pt x="6660055" y="4226746"/>
                  <a:pt x="6190857" y="4226746"/>
                  <a:pt x="5901465" y="3937354"/>
                </a:cubicBezTo>
                <a:lnTo>
                  <a:pt x="4797093" y="2832982"/>
                </a:lnTo>
                <a:cubicBezTo>
                  <a:pt x="4507701" y="2543589"/>
                  <a:pt x="4507701" y="2074392"/>
                  <a:pt x="4797093" y="1785000"/>
                </a:cubicBezTo>
                <a:lnTo>
                  <a:pt x="5901466" y="680628"/>
                </a:lnTo>
                <a:cubicBezTo>
                  <a:pt x="6046162" y="535932"/>
                  <a:pt x="6235809" y="463584"/>
                  <a:pt x="6425457" y="463583"/>
                </a:cubicBezTo>
                <a:close/>
                <a:moveTo>
                  <a:pt x="6873379" y="0"/>
                </a:moveTo>
                <a:lnTo>
                  <a:pt x="8711991" y="1"/>
                </a:lnTo>
                <a:lnTo>
                  <a:pt x="8711991" y="1862237"/>
                </a:lnTo>
                <a:lnTo>
                  <a:pt x="8575594" y="1849164"/>
                </a:lnTo>
                <a:cubicBezTo>
                  <a:pt x="8435466" y="1822034"/>
                  <a:pt x="8301659" y="1754207"/>
                  <a:pt x="8193137" y="1645686"/>
                </a:cubicBezTo>
                <a:lnTo>
                  <a:pt x="7088763" y="541313"/>
                </a:lnTo>
                <a:cubicBezTo>
                  <a:pt x="6944067" y="396617"/>
                  <a:pt x="6871720" y="206969"/>
                  <a:pt x="6871720" y="1732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9694371" cy="6173254"/>
          </a:xfrm>
          <a:custGeom>
            <a:avLst/>
            <a:gdLst>
              <a:gd name="connsiteX0" fmla="*/ 1711180 w 9694371"/>
              <a:gd name="connsiteY0" fmla="*/ 5750084 h 6173254"/>
              <a:gd name="connsiteX1" fmla="*/ 1703290 w 9694371"/>
              <a:gd name="connsiteY1" fmla="*/ 5750315 h 6173254"/>
              <a:gd name="connsiteX2" fmla="*/ 1684211 w 9694371"/>
              <a:gd name="connsiteY2" fmla="*/ 5772762 h 6173254"/>
              <a:gd name="connsiteX3" fmla="*/ 1672379 w 9694371"/>
              <a:gd name="connsiteY3" fmla="*/ 5773106 h 6173254"/>
              <a:gd name="connsiteX4" fmla="*/ 1678433 w 9694371"/>
              <a:gd name="connsiteY4" fmla="*/ 5777717 h 6173254"/>
              <a:gd name="connsiteX5" fmla="*/ 1684369 w 9694371"/>
              <a:gd name="connsiteY5" fmla="*/ 5778231 h 6173254"/>
              <a:gd name="connsiteX6" fmla="*/ 1696199 w 9694371"/>
              <a:gd name="connsiteY6" fmla="*/ 5777885 h 6173254"/>
              <a:gd name="connsiteX7" fmla="*/ 1761812 w 9694371"/>
              <a:gd name="connsiteY7" fmla="*/ 5726720 h 6173254"/>
              <a:gd name="connsiteX8" fmla="*/ 1753138 w 9694371"/>
              <a:gd name="connsiteY8" fmla="*/ 5733813 h 6173254"/>
              <a:gd name="connsiteX9" fmla="*/ 1750616 w 9694371"/>
              <a:gd name="connsiteY9" fmla="*/ 5748937 h 6173254"/>
              <a:gd name="connsiteX10" fmla="*/ 1723011 w 9694371"/>
              <a:gd name="connsiteY10" fmla="*/ 5749742 h 6173254"/>
              <a:gd name="connsiteX11" fmla="*/ 1739583 w 9694371"/>
              <a:gd name="connsiteY11" fmla="*/ 5776626 h 6173254"/>
              <a:gd name="connsiteX12" fmla="*/ 1774280 w 9694371"/>
              <a:gd name="connsiteY12" fmla="*/ 5748248 h 6173254"/>
              <a:gd name="connsiteX13" fmla="*/ 1778203 w 9694371"/>
              <a:gd name="connsiteY13" fmla="*/ 5747453 h 6173254"/>
              <a:gd name="connsiteX14" fmla="*/ 1782006 w 9694371"/>
              <a:gd name="connsiteY14" fmla="*/ 5742553 h 6173254"/>
              <a:gd name="connsiteX15" fmla="*/ 1774749 w 9694371"/>
              <a:gd name="connsiteY15" fmla="*/ 5730450 h 6173254"/>
              <a:gd name="connsiteX16" fmla="*/ 1761812 w 9694371"/>
              <a:gd name="connsiteY16" fmla="*/ 5726720 h 6173254"/>
              <a:gd name="connsiteX17" fmla="*/ 1816389 w 9694371"/>
              <a:gd name="connsiteY17" fmla="*/ 5703240 h 6173254"/>
              <a:gd name="connsiteX18" fmla="*/ 1816547 w 9694371"/>
              <a:gd name="connsiteY18" fmla="*/ 5708706 h 6173254"/>
              <a:gd name="connsiteX19" fmla="*/ 1817892 w 9694371"/>
              <a:gd name="connsiteY19" fmla="*/ 5720984 h 6173254"/>
              <a:gd name="connsiteX20" fmla="*/ 1824912 w 9694371"/>
              <a:gd name="connsiteY20" fmla="*/ 5724886 h 6173254"/>
              <a:gd name="connsiteX21" fmla="*/ 1832640 w 9694371"/>
              <a:gd name="connsiteY21" fmla="*/ 5719188 h 6173254"/>
              <a:gd name="connsiteX22" fmla="*/ 1832323 w 9694371"/>
              <a:gd name="connsiteY22" fmla="*/ 5708250 h 6173254"/>
              <a:gd name="connsiteX23" fmla="*/ 1816389 w 9694371"/>
              <a:gd name="connsiteY23" fmla="*/ 5703240 h 6173254"/>
              <a:gd name="connsiteX24" fmla="*/ 1901084 w 9694371"/>
              <a:gd name="connsiteY24" fmla="*/ 5629624 h 6173254"/>
              <a:gd name="connsiteX25" fmla="*/ 1861965 w 9694371"/>
              <a:gd name="connsiteY25" fmla="*/ 5641707 h 6173254"/>
              <a:gd name="connsiteX26" fmla="*/ 1854713 w 9694371"/>
              <a:gd name="connsiteY26" fmla="*/ 5663812 h 6173254"/>
              <a:gd name="connsiteX27" fmla="*/ 1877960 w 9694371"/>
              <a:gd name="connsiteY27" fmla="*/ 5648770 h 6173254"/>
              <a:gd name="connsiteX28" fmla="*/ 1901084 w 9694371"/>
              <a:gd name="connsiteY28" fmla="*/ 5629624 h 6173254"/>
              <a:gd name="connsiteX29" fmla="*/ 2010871 w 9694371"/>
              <a:gd name="connsiteY29" fmla="*/ 5604540 h 6173254"/>
              <a:gd name="connsiteX30" fmla="*/ 1987746 w 9694371"/>
              <a:gd name="connsiteY30" fmla="*/ 5623684 h 6173254"/>
              <a:gd name="connsiteX31" fmla="*/ 1964502 w 9694371"/>
              <a:gd name="connsiteY31" fmla="*/ 5638728 h 6173254"/>
              <a:gd name="connsiteX32" fmla="*/ 1964112 w 9694371"/>
              <a:gd name="connsiteY32" fmla="*/ 5659265 h 6173254"/>
              <a:gd name="connsiteX33" fmla="*/ 1969399 w 9694371"/>
              <a:gd name="connsiteY33" fmla="*/ 5671427 h 6173254"/>
              <a:gd name="connsiteX34" fmla="*/ 1977106 w 9694371"/>
              <a:gd name="connsiteY34" fmla="*/ 5665045 h 6173254"/>
              <a:gd name="connsiteX35" fmla="*/ 1984699 w 9694371"/>
              <a:gd name="connsiteY35" fmla="*/ 5654561 h 6173254"/>
              <a:gd name="connsiteX36" fmla="*/ 2023657 w 9694371"/>
              <a:gd name="connsiteY36" fmla="*/ 5637009 h 6173254"/>
              <a:gd name="connsiteX37" fmla="*/ 2010871 w 9694371"/>
              <a:gd name="connsiteY37" fmla="*/ 5604540 h 6173254"/>
              <a:gd name="connsiteX38" fmla="*/ 1985803 w 9694371"/>
              <a:gd name="connsiteY38" fmla="*/ 5580799 h 6173254"/>
              <a:gd name="connsiteX39" fmla="*/ 1982632 w 9694371"/>
              <a:gd name="connsiteY39" fmla="*/ 5583468 h 6173254"/>
              <a:gd name="connsiteX40" fmla="*/ 1982950 w 9694371"/>
              <a:gd name="connsiteY40" fmla="*/ 5594404 h 6173254"/>
              <a:gd name="connsiteX41" fmla="*/ 2045253 w 9694371"/>
              <a:gd name="connsiteY41" fmla="*/ 5565224 h 6173254"/>
              <a:gd name="connsiteX42" fmla="*/ 2033899 w 9694371"/>
              <a:gd name="connsiteY42" fmla="*/ 5581977 h 6173254"/>
              <a:gd name="connsiteX43" fmla="*/ 2042180 w 9694371"/>
              <a:gd name="connsiteY43" fmla="*/ 5578315 h 6173254"/>
              <a:gd name="connsiteX44" fmla="*/ 2050455 w 9694371"/>
              <a:gd name="connsiteY44" fmla="*/ 5572474 h 6173254"/>
              <a:gd name="connsiteX45" fmla="*/ 2049396 w 9694371"/>
              <a:gd name="connsiteY45" fmla="*/ 5571951 h 6173254"/>
              <a:gd name="connsiteX46" fmla="*/ 2045253 w 9694371"/>
              <a:gd name="connsiteY46" fmla="*/ 5565224 h 6173254"/>
              <a:gd name="connsiteX47" fmla="*/ 156416 w 9694371"/>
              <a:gd name="connsiteY47" fmla="*/ 5420050 h 6173254"/>
              <a:gd name="connsiteX48" fmla="*/ 159290 w 9694371"/>
              <a:gd name="connsiteY48" fmla="*/ 5442533 h 6173254"/>
              <a:gd name="connsiteX49" fmla="*/ 175109 w 9694371"/>
              <a:gd name="connsiteY49" fmla="*/ 5452330 h 6173254"/>
              <a:gd name="connsiteX50" fmla="*/ 204673 w 9694371"/>
              <a:gd name="connsiteY50" fmla="*/ 5451470 h 6173254"/>
              <a:gd name="connsiteX51" fmla="*/ 2142865 w 9694371"/>
              <a:gd name="connsiteY51" fmla="*/ 5392714 h 6173254"/>
              <a:gd name="connsiteX52" fmla="*/ 2138920 w 9694371"/>
              <a:gd name="connsiteY52" fmla="*/ 5392828 h 6173254"/>
              <a:gd name="connsiteX53" fmla="*/ 2163217 w 9694371"/>
              <a:gd name="connsiteY53" fmla="*/ 5414016 h 6173254"/>
              <a:gd name="connsiteX54" fmla="*/ 2142865 w 9694371"/>
              <a:gd name="connsiteY54" fmla="*/ 5392714 h 6173254"/>
              <a:gd name="connsiteX55" fmla="*/ 2260382 w 9694371"/>
              <a:gd name="connsiteY55" fmla="*/ 5361932 h 6173254"/>
              <a:gd name="connsiteX56" fmla="*/ 2244606 w 9694371"/>
              <a:gd name="connsiteY56" fmla="*/ 5362390 h 6173254"/>
              <a:gd name="connsiteX57" fmla="*/ 2248708 w 9694371"/>
              <a:gd name="connsiteY57" fmla="*/ 5367745 h 6173254"/>
              <a:gd name="connsiteX58" fmla="*/ 255027 w 9694371"/>
              <a:gd name="connsiteY58" fmla="*/ 5351534 h 6173254"/>
              <a:gd name="connsiteX59" fmla="*/ 244000 w 9694371"/>
              <a:gd name="connsiteY59" fmla="*/ 5353905 h 6173254"/>
              <a:gd name="connsiteX60" fmla="*/ 237764 w 9694371"/>
              <a:gd name="connsiteY60" fmla="*/ 5368449 h 6173254"/>
              <a:gd name="connsiteX61" fmla="*/ 247702 w 9694371"/>
              <a:gd name="connsiteY61" fmla="*/ 5379443 h 6173254"/>
              <a:gd name="connsiteX62" fmla="*/ 261893 w 9694371"/>
              <a:gd name="connsiteY62" fmla="*/ 5384159 h 6173254"/>
              <a:gd name="connsiteX63" fmla="*/ 264609 w 9694371"/>
              <a:gd name="connsiteY63" fmla="*/ 5375874 h 6173254"/>
              <a:gd name="connsiteX64" fmla="*/ 267329 w 9694371"/>
              <a:gd name="connsiteY64" fmla="*/ 5367588 h 6173254"/>
              <a:gd name="connsiteX65" fmla="*/ 255027 w 9694371"/>
              <a:gd name="connsiteY65" fmla="*/ 5351534 h 6173254"/>
              <a:gd name="connsiteX66" fmla="*/ 3242325 w 9694371"/>
              <a:gd name="connsiteY66" fmla="*/ 5323049 h 6173254"/>
              <a:gd name="connsiteX67" fmla="*/ 3234437 w 9694371"/>
              <a:gd name="connsiteY67" fmla="*/ 5323278 h 6173254"/>
              <a:gd name="connsiteX68" fmla="*/ 3215354 w 9694371"/>
              <a:gd name="connsiteY68" fmla="*/ 5345727 h 6173254"/>
              <a:gd name="connsiteX69" fmla="*/ 3203523 w 9694371"/>
              <a:gd name="connsiteY69" fmla="*/ 5346068 h 6173254"/>
              <a:gd name="connsiteX70" fmla="*/ 3209577 w 9694371"/>
              <a:gd name="connsiteY70" fmla="*/ 5350684 h 6173254"/>
              <a:gd name="connsiteX71" fmla="*/ 3215512 w 9694371"/>
              <a:gd name="connsiteY71" fmla="*/ 5351195 h 6173254"/>
              <a:gd name="connsiteX72" fmla="*/ 3227344 w 9694371"/>
              <a:gd name="connsiteY72" fmla="*/ 5350851 h 6173254"/>
              <a:gd name="connsiteX73" fmla="*/ 405490 w 9694371"/>
              <a:gd name="connsiteY73" fmla="*/ 5319833 h 6173254"/>
              <a:gd name="connsiteX74" fmla="*/ 395543 w 9694371"/>
              <a:gd name="connsiteY74" fmla="*/ 5322260 h 6173254"/>
              <a:gd name="connsiteX75" fmla="*/ 402366 w 9694371"/>
              <a:gd name="connsiteY75" fmla="*/ 5330839 h 6173254"/>
              <a:gd name="connsiteX76" fmla="*/ 3292957 w 9694371"/>
              <a:gd name="connsiteY76" fmla="*/ 5299684 h 6173254"/>
              <a:gd name="connsiteX77" fmla="*/ 3284282 w 9694371"/>
              <a:gd name="connsiteY77" fmla="*/ 5306778 h 6173254"/>
              <a:gd name="connsiteX78" fmla="*/ 3281761 w 9694371"/>
              <a:gd name="connsiteY78" fmla="*/ 5321903 h 6173254"/>
              <a:gd name="connsiteX79" fmla="*/ 3254155 w 9694371"/>
              <a:gd name="connsiteY79" fmla="*/ 5322705 h 6173254"/>
              <a:gd name="connsiteX80" fmla="*/ 3270724 w 9694371"/>
              <a:gd name="connsiteY80" fmla="*/ 5349591 h 6173254"/>
              <a:gd name="connsiteX81" fmla="*/ 3305423 w 9694371"/>
              <a:gd name="connsiteY81" fmla="*/ 5321215 h 6173254"/>
              <a:gd name="connsiteX82" fmla="*/ 3309348 w 9694371"/>
              <a:gd name="connsiteY82" fmla="*/ 5320417 h 6173254"/>
              <a:gd name="connsiteX83" fmla="*/ 3313153 w 9694371"/>
              <a:gd name="connsiteY83" fmla="*/ 5315516 h 6173254"/>
              <a:gd name="connsiteX84" fmla="*/ 3305894 w 9694371"/>
              <a:gd name="connsiteY84" fmla="*/ 5303411 h 6173254"/>
              <a:gd name="connsiteX85" fmla="*/ 3292957 w 9694371"/>
              <a:gd name="connsiteY85" fmla="*/ 5299684 h 6173254"/>
              <a:gd name="connsiteX86" fmla="*/ 2423950 w 9694371"/>
              <a:gd name="connsiteY86" fmla="*/ 5286024 h 6173254"/>
              <a:gd name="connsiteX87" fmla="*/ 2396344 w 9694371"/>
              <a:gd name="connsiteY87" fmla="*/ 5286825 h 6173254"/>
              <a:gd name="connsiteX88" fmla="*/ 2373219 w 9694371"/>
              <a:gd name="connsiteY88" fmla="*/ 5305972 h 6173254"/>
              <a:gd name="connsiteX89" fmla="*/ 2349973 w 9694371"/>
              <a:gd name="connsiteY89" fmla="*/ 5321014 h 6173254"/>
              <a:gd name="connsiteX90" fmla="*/ 2338777 w 9694371"/>
              <a:gd name="connsiteY90" fmla="*/ 5343235 h 6173254"/>
              <a:gd name="connsiteX91" fmla="*/ 2286490 w 9694371"/>
              <a:gd name="connsiteY91" fmla="*/ 5377595 h 6173254"/>
              <a:gd name="connsiteX92" fmla="*/ 2234205 w 9694371"/>
              <a:gd name="connsiteY92" fmla="*/ 5411956 h 6173254"/>
              <a:gd name="connsiteX93" fmla="*/ 2215040 w 9694371"/>
              <a:gd name="connsiteY93" fmla="*/ 5414562 h 6173254"/>
              <a:gd name="connsiteX94" fmla="*/ 2199188 w 9694371"/>
              <a:gd name="connsiteY94" fmla="*/ 5429393 h 6173254"/>
              <a:gd name="connsiteX95" fmla="*/ 2164330 w 9694371"/>
              <a:gd name="connsiteY95" fmla="*/ 5452299 h 6173254"/>
              <a:gd name="connsiteX96" fmla="*/ 2124463 w 9694371"/>
              <a:gd name="connsiteY96" fmla="*/ 5472615 h 6173254"/>
              <a:gd name="connsiteX97" fmla="*/ 2090988 w 9694371"/>
              <a:gd name="connsiteY97" fmla="*/ 5509163 h 6173254"/>
              <a:gd name="connsiteX98" fmla="*/ 2067645 w 9694371"/>
              <a:gd name="connsiteY98" fmla="*/ 5520788 h 6173254"/>
              <a:gd name="connsiteX99" fmla="*/ 2075851 w 9694371"/>
              <a:gd name="connsiteY99" fmla="*/ 5531497 h 6173254"/>
              <a:gd name="connsiteX100" fmla="*/ 2064814 w 9694371"/>
              <a:gd name="connsiteY100" fmla="*/ 5559184 h 6173254"/>
              <a:gd name="connsiteX101" fmla="*/ 2053301 w 9694371"/>
              <a:gd name="connsiteY101" fmla="*/ 5570466 h 6173254"/>
              <a:gd name="connsiteX102" fmla="*/ 2097803 w 9694371"/>
              <a:gd name="connsiteY102" fmla="*/ 5556858 h 6173254"/>
              <a:gd name="connsiteX103" fmla="*/ 2127753 w 9694371"/>
              <a:gd name="connsiteY103" fmla="*/ 5551882 h 6173254"/>
              <a:gd name="connsiteX104" fmla="*/ 2166397 w 9694371"/>
              <a:gd name="connsiteY104" fmla="*/ 5523393 h 6173254"/>
              <a:gd name="connsiteX105" fmla="*/ 2169784 w 9694371"/>
              <a:gd name="connsiteY105" fmla="*/ 5504137 h 6173254"/>
              <a:gd name="connsiteX106" fmla="*/ 2185479 w 9694371"/>
              <a:gd name="connsiteY106" fmla="*/ 5500943 h 6173254"/>
              <a:gd name="connsiteX107" fmla="*/ 2196515 w 9694371"/>
              <a:gd name="connsiteY107" fmla="*/ 5473256 h 6173254"/>
              <a:gd name="connsiteX108" fmla="*/ 2320807 w 9694371"/>
              <a:gd name="connsiteY108" fmla="*/ 5403963 h 6173254"/>
              <a:gd name="connsiteX109" fmla="*/ 2327725 w 9694371"/>
              <a:gd name="connsiteY109" fmla="*/ 5387342 h 6173254"/>
              <a:gd name="connsiteX110" fmla="*/ 2343991 w 9694371"/>
              <a:gd name="connsiteY110" fmla="*/ 5386871 h 6173254"/>
              <a:gd name="connsiteX111" fmla="*/ 2350695 w 9694371"/>
              <a:gd name="connsiteY111" fmla="*/ 5379832 h 6173254"/>
              <a:gd name="connsiteX112" fmla="*/ 2351243 w 9694371"/>
              <a:gd name="connsiteY112" fmla="*/ 5364764 h 6173254"/>
              <a:gd name="connsiteX113" fmla="*/ 2393930 w 9694371"/>
              <a:gd name="connsiteY113" fmla="*/ 5339578 h 6173254"/>
              <a:gd name="connsiteX114" fmla="*/ 2423950 w 9694371"/>
              <a:gd name="connsiteY114" fmla="*/ 5286024 h 6173254"/>
              <a:gd name="connsiteX115" fmla="*/ 3347534 w 9694371"/>
              <a:gd name="connsiteY115" fmla="*/ 5276203 h 6173254"/>
              <a:gd name="connsiteX116" fmla="*/ 3347691 w 9694371"/>
              <a:gd name="connsiteY116" fmla="*/ 5281673 h 6173254"/>
              <a:gd name="connsiteX117" fmla="*/ 3349036 w 9694371"/>
              <a:gd name="connsiteY117" fmla="*/ 5293948 h 6173254"/>
              <a:gd name="connsiteX118" fmla="*/ 3356058 w 9694371"/>
              <a:gd name="connsiteY118" fmla="*/ 5297850 h 6173254"/>
              <a:gd name="connsiteX119" fmla="*/ 3363784 w 9694371"/>
              <a:gd name="connsiteY119" fmla="*/ 5292152 h 6173254"/>
              <a:gd name="connsiteX120" fmla="*/ 3363467 w 9694371"/>
              <a:gd name="connsiteY120" fmla="*/ 5281215 h 6173254"/>
              <a:gd name="connsiteX121" fmla="*/ 3347534 w 9694371"/>
              <a:gd name="connsiteY121" fmla="*/ 5276203 h 6173254"/>
              <a:gd name="connsiteX122" fmla="*/ 2467798 w 9694371"/>
              <a:gd name="connsiteY122" fmla="*/ 5245955 h 6173254"/>
              <a:gd name="connsiteX123" fmla="*/ 2446977 w 9694371"/>
              <a:gd name="connsiteY123" fmla="*/ 5263462 h 6173254"/>
              <a:gd name="connsiteX124" fmla="*/ 2455819 w 9694371"/>
              <a:gd name="connsiteY124" fmla="*/ 5296044 h 6173254"/>
              <a:gd name="connsiteX125" fmla="*/ 2477438 w 9694371"/>
              <a:gd name="connsiteY125" fmla="*/ 5294344 h 6173254"/>
              <a:gd name="connsiteX126" fmla="*/ 2467699 w 9694371"/>
              <a:gd name="connsiteY126" fmla="*/ 5254564 h 6173254"/>
              <a:gd name="connsiteX127" fmla="*/ 422443 w 9694371"/>
              <a:gd name="connsiteY127" fmla="*/ 5207167 h 6173254"/>
              <a:gd name="connsiteX128" fmla="*/ 364985 w 9694371"/>
              <a:gd name="connsiteY128" fmla="*/ 5266278 h 6173254"/>
              <a:gd name="connsiteX129" fmla="*/ 367786 w 9694371"/>
              <a:gd name="connsiteY129" fmla="*/ 5272753 h 6173254"/>
              <a:gd name="connsiteX130" fmla="*/ 419570 w 9694371"/>
              <a:gd name="connsiteY130" fmla="*/ 5251611 h 6173254"/>
              <a:gd name="connsiteX131" fmla="*/ 443337 w 9694371"/>
              <a:gd name="connsiteY131" fmla="*/ 5229379 h 6173254"/>
              <a:gd name="connsiteX132" fmla="*/ 444161 w 9694371"/>
              <a:gd name="connsiteY132" fmla="*/ 5229265 h 6173254"/>
              <a:gd name="connsiteX133" fmla="*/ 3432228 w 9694371"/>
              <a:gd name="connsiteY133" fmla="*/ 5202589 h 6173254"/>
              <a:gd name="connsiteX134" fmla="*/ 3393111 w 9694371"/>
              <a:gd name="connsiteY134" fmla="*/ 5214671 h 6173254"/>
              <a:gd name="connsiteX135" fmla="*/ 3385856 w 9694371"/>
              <a:gd name="connsiteY135" fmla="*/ 5236776 h 6173254"/>
              <a:gd name="connsiteX136" fmla="*/ 3409102 w 9694371"/>
              <a:gd name="connsiteY136" fmla="*/ 5221732 h 6173254"/>
              <a:gd name="connsiteX137" fmla="*/ 3432228 w 9694371"/>
              <a:gd name="connsiteY137" fmla="*/ 5202589 h 6173254"/>
              <a:gd name="connsiteX138" fmla="*/ 3542017 w 9694371"/>
              <a:gd name="connsiteY138" fmla="*/ 5177507 h 6173254"/>
              <a:gd name="connsiteX139" fmla="*/ 3518892 w 9694371"/>
              <a:gd name="connsiteY139" fmla="*/ 5196649 h 6173254"/>
              <a:gd name="connsiteX140" fmla="*/ 3495646 w 9694371"/>
              <a:gd name="connsiteY140" fmla="*/ 5211693 h 6173254"/>
              <a:gd name="connsiteX141" fmla="*/ 3495258 w 9694371"/>
              <a:gd name="connsiteY141" fmla="*/ 5232229 h 6173254"/>
              <a:gd name="connsiteX142" fmla="*/ 3500543 w 9694371"/>
              <a:gd name="connsiteY142" fmla="*/ 5244391 h 6173254"/>
              <a:gd name="connsiteX143" fmla="*/ 3508254 w 9694371"/>
              <a:gd name="connsiteY143" fmla="*/ 5238009 h 6173254"/>
              <a:gd name="connsiteX144" fmla="*/ 3515840 w 9694371"/>
              <a:gd name="connsiteY144" fmla="*/ 5227526 h 6173254"/>
              <a:gd name="connsiteX145" fmla="*/ 3554801 w 9694371"/>
              <a:gd name="connsiteY145" fmla="*/ 5209973 h 6173254"/>
              <a:gd name="connsiteX146" fmla="*/ 3542017 w 9694371"/>
              <a:gd name="connsiteY146" fmla="*/ 5177507 h 6173254"/>
              <a:gd name="connsiteX147" fmla="*/ 526158 w 9694371"/>
              <a:gd name="connsiteY147" fmla="*/ 5156679 h 6173254"/>
              <a:gd name="connsiteX148" fmla="*/ 492442 w 9694371"/>
              <a:gd name="connsiteY148" fmla="*/ 5172305 h 6173254"/>
              <a:gd name="connsiteX149" fmla="*/ 498545 w 9694371"/>
              <a:gd name="connsiteY149" fmla="*/ 5191797 h 6173254"/>
              <a:gd name="connsiteX150" fmla="*/ 3516948 w 9694371"/>
              <a:gd name="connsiteY150" fmla="*/ 5153763 h 6173254"/>
              <a:gd name="connsiteX151" fmla="*/ 3513774 w 9694371"/>
              <a:gd name="connsiteY151" fmla="*/ 5156431 h 6173254"/>
              <a:gd name="connsiteX152" fmla="*/ 3514092 w 9694371"/>
              <a:gd name="connsiteY152" fmla="*/ 5167369 h 6173254"/>
              <a:gd name="connsiteX153" fmla="*/ 3576396 w 9694371"/>
              <a:gd name="connsiteY153" fmla="*/ 5138193 h 6173254"/>
              <a:gd name="connsiteX154" fmla="*/ 3565043 w 9694371"/>
              <a:gd name="connsiteY154" fmla="*/ 5154941 h 6173254"/>
              <a:gd name="connsiteX155" fmla="*/ 3573324 w 9694371"/>
              <a:gd name="connsiteY155" fmla="*/ 5151280 h 6173254"/>
              <a:gd name="connsiteX156" fmla="*/ 3581599 w 9694371"/>
              <a:gd name="connsiteY156" fmla="*/ 5145441 h 6173254"/>
              <a:gd name="connsiteX157" fmla="*/ 3580540 w 9694371"/>
              <a:gd name="connsiteY157" fmla="*/ 5144914 h 6173254"/>
              <a:gd name="connsiteX158" fmla="*/ 3576396 w 9694371"/>
              <a:gd name="connsiteY158" fmla="*/ 5138193 h 6173254"/>
              <a:gd name="connsiteX159" fmla="*/ 3674008 w 9694371"/>
              <a:gd name="connsiteY159" fmla="*/ 4965679 h 6173254"/>
              <a:gd name="connsiteX160" fmla="*/ 3670061 w 9694371"/>
              <a:gd name="connsiteY160" fmla="*/ 4965795 h 6173254"/>
              <a:gd name="connsiteX161" fmla="*/ 3694361 w 9694371"/>
              <a:gd name="connsiteY161" fmla="*/ 4986982 h 6173254"/>
              <a:gd name="connsiteX162" fmla="*/ 3674008 w 9694371"/>
              <a:gd name="connsiteY162" fmla="*/ 4965679 h 6173254"/>
              <a:gd name="connsiteX163" fmla="*/ 3791524 w 9694371"/>
              <a:gd name="connsiteY163" fmla="*/ 4934898 h 6173254"/>
              <a:gd name="connsiteX164" fmla="*/ 3775749 w 9694371"/>
              <a:gd name="connsiteY164" fmla="*/ 4935356 h 6173254"/>
              <a:gd name="connsiteX165" fmla="*/ 3779850 w 9694371"/>
              <a:gd name="connsiteY165" fmla="*/ 4940710 h 6173254"/>
              <a:gd name="connsiteX166" fmla="*/ 3955094 w 9694371"/>
              <a:gd name="connsiteY166" fmla="*/ 4858991 h 6173254"/>
              <a:gd name="connsiteX167" fmla="*/ 3927488 w 9694371"/>
              <a:gd name="connsiteY167" fmla="*/ 4859792 h 6173254"/>
              <a:gd name="connsiteX168" fmla="*/ 3904362 w 9694371"/>
              <a:gd name="connsiteY168" fmla="*/ 4878940 h 6173254"/>
              <a:gd name="connsiteX169" fmla="*/ 3881116 w 9694371"/>
              <a:gd name="connsiteY169" fmla="*/ 4893981 h 6173254"/>
              <a:gd name="connsiteX170" fmla="*/ 3869918 w 9694371"/>
              <a:gd name="connsiteY170" fmla="*/ 4916200 h 6173254"/>
              <a:gd name="connsiteX171" fmla="*/ 3817634 w 9694371"/>
              <a:gd name="connsiteY171" fmla="*/ 4950560 h 6173254"/>
              <a:gd name="connsiteX172" fmla="*/ 3765348 w 9694371"/>
              <a:gd name="connsiteY172" fmla="*/ 4984919 h 6173254"/>
              <a:gd name="connsiteX173" fmla="*/ 3746182 w 9694371"/>
              <a:gd name="connsiteY173" fmla="*/ 4987528 h 6173254"/>
              <a:gd name="connsiteX174" fmla="*/ 3730333 w 9694371"/>
              <a:gd name="connsiteY174" fmla="*/ 5002355 h 6173254"/>
              <a:gd name="connsiteX175" fmla="*/ 3695473 w 9694371"/>
              <a:gd name="connsiteY175" fmla="*/ 5025264 h 6173254"/>
              <a:gd name="connsiteX176" fmla="*/ 3655607 w 9694371"/>
              <a:gd name="connsiteY176" fmla="*/ 5045578 h 6173254"/>
              <a:gd name="connsiteX177" fmla="*/ 3622131 w 9694371"/>
              <a:gd name="connsiteY177" fmla="*/ 5082129 h 6173254"/>
              <a:gd name="connsiteX178" fmla="*/ 3598788 w 9694371"/>
              <a:gd name="connsiteY178" fmla="*/ 5093754 h 6173254"/>
              <a:gd name="connsiteX179" fmla="*/ 3606994 w 9694371"/>
              <a:gd name="connsiteY179" fmla="*/ 5104463 h 6173254"/>
              <a:gd name="connsiteX180" fmla="*/ 3595958 w 9694371"/>
              <a:gd name="connsiteY180" fmla="*/ 5132152 h 6173254"/>
              <a:gd name="connsiteX181" fmla="*/ 3584442 w 9694371"/>
              <a:gd name="connsiteY181" fmla="*/ 5143433 h 6173254"/>
              <a:gd name="connsiteX182" fmla="*/ 3628945 w 9694371"/>
              <a:gd name="connsiteY182" fmla="*/ 5129826 h 6173254"/>
              <a:gd name="connsiteX183" fmla="*/ 3658898 w 9694371"/>
              <a:gd name="connsiteY183" fmla="*/ 5124850 h 6173254"/>
              <a:gd name="connsiteX184" fmla="*/ 3697538 w 9694371"/>
              <a:gd name="connsiteY184" fmla="*/ 5096359 h 6173254"/>
              <a:gd name="connsiteX185" fmla="*/ 3700927 w 9694371"/>
              <a:gd name="connsiteY185" fmla="*/ 5077102 h 6173254"/>
              <a:gd name="connsiteX186" fmla="*/ 3716622 w 9694371"/>
              <a:gd name="connsiteY186" fmla="*/ 5073912 h 6173254"/>
              <a:gd name="connsiteX187" fmla="*/ 3727658 w 9694371"/>
              <a:gd name="connsiteY187" fmla="*/ 5046223 h 6173254"/>
              <a:gd name="connsiteX188" fmla="*/ 3851951 w 9694371"/>
              <a:gd name="connsiteY188" fmla="*/ 4976929 h 6173254"/>
              <a:gd name="connsiteX189" fmla="*/ 3858869 w 9694371"/>
              <a:gd name="connsiteY189" fmla="*/ 4960308 h 6173254"/>
              <a:gd name="connsiteX190" fmla="*/ 3875136 w 9694371"/>
              <a:gd name="connsiteY190" fmla="*/ 4959835 h 6173254"/>
              <a:gd name="connsiteX191" fmla="*/ 3881839 w 9694371"/>
              <a:gd name="connsiteY191" fmla="*/ 4952800 h 6173254"/>
              <a:gd name="connsiteX192" fmla="*/ 3882387 w 9694371"/>
              <a:gd name="connsiteY192" fmla="*/ 4937731 h 6173254"/>
              <a:gd name="connsiteX193" fmla="*/ 3925074 w 9694371"/>
              <a:gd name="connsiteY193" fmla="*/ 4912545 h 6173254"/>
              <a:gd name="connsiteX194" fmla="*/ 3955094 w 9694371"/>
              <a:gd name="connsiteY194" fmla="*/ 4858991 h 6173254"/>
              <a:gd name="connsiteX195" fmla="*/ 169539 w 9694371"/>
              <a:gd name="connsiteY195" fmla="*/ 4853443 h 6173254"/>
              <a:gd name="connsiteX196" fmla="*/ 141408 w 9694371"/>
              <a:gd name="connsiteY196" fmla="*/ 4903497 h 6173254"/>
              <a:gd name="connsiteX197" fmla="*/ 146263 w 9694371"/>
              <a:gd name="connsiteY197" fmla="*/ 4943361 h 6173254"/>
              <a:gd name="connsiteX198" fmla="*/ 155377 w 9694371"/>
              <a:gd name="connsiteY198" fmla="*/ 4976948 h 6173254"/>
              <a:gd name="connsiteX199" fmla="*/ 159953 w 9694371"/>
              <a:gd name="connsiteY199" fmla="*/ 4956298 h 6173254"/>
              <a:gd name="connsiteX200" fmla="*/ 160098 w 9694371"/>
              <a:gd name="connsiteY200" fmla="*/ 4935778 h 6173254"/>
              <a:gd name="connsiteX201" fmla="*/ 166011 w 9694371"/>
              <a:gd name="connsiteY201" fmla="*/ 4935607 h 6173254"/>
              <a:gd name="connsiteX202" fmla="*/ 211297 w 9694371"/>
              <a:gd name="connsiteY202" fmla="*/ 4915828 h 6173254"/>
              <a:gd name="connsiteX203" fmla="*/ 228904 w 9694371"/>
              <a:gd name="connsiteY203" fmla="*/ 4859924 h 6173254"/>
              <a:gd name="connsiteX204" fmla="*/ 205968 w 9694371"/>
              <a:gd name="connsiteY204" fmla="*/ 4885208 h 6173254"/>
              <a:gd name="connsiteX205" fmla="*/ 183587 w 9694371"/>
              <a:gd name="connsiteY205" fmla="*/ 4878678 h 6173254"/>
              <a:gd name="connsiteX206" fmla="*/ 169539 w 9694371"/>
              <a:gd name="connsiteY206" fmla="*/ 4853443 h 6173254"/>
              <a:gd name="connsiteX207" fmla="*/ 378557 w 9694371"/>
              <a:gd name="connsiteY207" fmla="*/ 4735002 h 6173254"/>
              <a:gd name="connsiteX208" fmla="*/ 340527 w 9694371"/>
              <a:gd name="connsiteY208" fmla="*/ 4761209 h 6173254"/>
              <a:gd name="connsiteX209" fmla="*/ 318632 w 9694371"/>
              <a:gd name="connsiteY209" fmla="*/ 4770499 h 6173254"/>
              <a:gd name="connsiteX210" fmla="*/ 298511 w 9694371"/>
              <a:gd name="connsiteY210" fmla="*/ 4786099 h 6173254"/>
              <a:gd name="connsiteX211" fmla="*/ 234580 w 9694371"/>
              <a:gd name="connsiteY211" fmla="*/ 4851552 h 6173254"/>
              <a:gd name="connsiteX212" fmla="*/ 275611 w 9694371"/>
              <a:gd name="connsiteY212" fmla="*/ 4838053 h 6173254"/>
              <a:gd name="connsiteX213" fmla="*/ 316642 w 9694371"/>
              <a:gd name="connsiteY213" fmla="*/ 4824551 h 6173254"/>
              <a:gd name="connsiteX214" fmla="*/ 341320 w 9694371"/>
              <a:gd name="connsiteY214" fmla="*/ 4782802 h 6173254"/>
              <a:gd name="connsiteX215" fmla="*/ 380015 w 9694371"/>
              <a:gd name="connsiteY215" fmla="*/ 4765265 h 6173254"/>
              <a:gd name="connsiteX216" fmla="*/ 396955 w 9694371"/>
              <a:gd name="connsiteY216" fmla="*/ 4762722 h 6173254"/>
              <a:gd name="connsiteX217" fmla="*/ 409100 w 9694371"/>
              <a:gd name="connsiteY217" fmla="*/ 4748007 h 6173254"/>
              <a:gd name="connsiteX218" fmla="*/ 390295 w 9694371"/>
              <a:gd name="connsiteY218" fmla="*/ 4737270 h 6173254"/>
              <a:gd name="connsiteX219" fmla="*/ 4119270 w 9694371"/>
              <a:gd name="connsiteY219" fmla="*/ 4668122 h 6173254"/>
              <a:gd name="connsiteX220" fmla="*/ 4110734 w 9694371"/>
              <a:gd name="connsiteY220" fmla="*/ 4680001 h 6173254"/>
              <a:gd name="connsiteX221" fmla="*/ 4108234 w 9694371"/>
              <a:gd name="connsiteY221" fmla="*/ 4695810 h 6173254"/>
              <a:gd name="connsiteX222" fmla="*/ 4123690 w 9694371"/>
              <a:gd name="connsiteY222" fmla="*/ 4684415 h 6173254"/>
              <a:gd name="connsiteX223" fmla="*/ 4122898 w 9694371"/>
              <a:gd name="connsiteY223" fmla="*/ 4674175 h 6173254"/>
              <a:gd name="connsiteX224" fmla="*/ 4119270 w 9694371"/>
              <a:gd name="connsiteY224" fmla="*/ 4668122 h 6173254"/>
              <a:gd name="connsiteX225" fmla="*/ 4296103 w 9694371"/>
              <a:gd name="connsiteY225" fmla="*/ 4641092 h 6173254"/>
              <a:gd name="connsiteX226" fmla="*/ 4264709 w 9694371"/>
              <a:gd name="connsiteY226" fmla="*/ 4647476 h 6173254"/>
              <a:gd name="connsiteX227" fmla="*/ 4256981 w 9694371"/>
              <a:gd name="connsiteY227" fmla="*/ 4653173 h 6173254"/>
              <a:gd name="connsiteX228" fmla="*/ 4269289 w 9694371"/>
              <a:gd name="connsiteY228" fmla="*/ 4669236 h 6173254"/>
              <a:gd name="connsiteX229" fmla="*/ 4288810 w 9694371"/>
              <a:gd name="connsiteY229" fmla="*/ 4661829 h 6173254"/>
              <a:gd name="connsiteX230" fmla="*/ 4308092 w 9694371"/>
              <a:gd name="connsiteY230" fmla="*/ 4646217 h 6173254"/>
              <a:gd name="connsiteX231" fmla="*/ 4259497 w 9694371"/>
              <a:gd name="connsiteY231" fmla="*/ 4603839 h 6173254"/>
              <a:gd name="connsiteX232" fmla="*/ 4243721 w 9694371"/>
              <a:gd name="connsiteY232" fmla="*/ 4604298 h 6173254"/>
              <a:gd name="connsiteX233" fmla="*/ 4244038 w 9694371"/>
              <a:gd name="connsiteY233" fmla="*/ 4615236 h 6173254"/>
              <a:gd name="connsiteX234" fmla="*/ 4251826 w 9694371"/>
              <a:gd name="connsiteY234" fmla="*/ 4611591 h 6173254"/>
              <a:gd name="connsiteX235" fmla="*/ 4259497 w 9694371"/>
              <a:gd name="connsiteY235" fmla="*/ 4603839 h 6173254"/>
              <a:gd name="connsiteX236" fmla="*/ 4514217 w 9694371"/>
              <a:gd name="connsiteY236" fmla="*/ 4404871 h 6173254"/>
              <a:gd name="connsiteX237" fmla="*/ 4486612 w 9694371"/>
              <a:gd name="connsiteY237" fmla="*/ 4405672 h 6173254"/>
              <a:gd name="connsiteX238" fmla="*/ 4486929 w 9694371"/>
              <a:gd name="connsiteY238" fmla="*/ 4416607 h 6173254"/>
              <a:gd name="connsiteX239" fmla="*/ 4447968 w 9694371"/>
              <a:gd name="connsiteY239" fmla="*/ 4434161 h 6173254"/>
              <a:gd name="connsiteX240" fmla="*/ 4421316 w 9694371"/>
              <a:gd name="connsiteY240" fmla="*/ 4467777 h 6173254"/>
              <a:gd name="connsiteX241" fmla="*/ 4411046 w 9694371"/>
              <a:gd name="connsiteY241" fmla="*/ 4470811 h 6173254"/>
              <a:gd name="connsiteX242" fmla="*/ 4410121 w 9694371"/>
              <a:gd name="connsiteY242" fmla="*/ 4489996 h 6173254"/>
              <a:gd name="connsiteX243" fmla="*/ 4367377 w 9694371"/>
              <a:gd name="connsiteY243" fmla="*/ 4513133 h 6173254"/>
              <a:gd name="connsiteX244" fmla="*/ 4342812 w 9694371"/>
              <a:gd name="connsiteY244" fmla="*/ 4533687 h 6173254"/>
              <a:gd name="connsiteX245" fmla="*/ 4321322 w 9694371"/>
              <a:gd name="connsiteY245" fmla="*/ 4558258 h 6173254"/>
              <a:gd name="connsiteX246" fmla="*/ 4293877 w 9694371"/>
              <a:gd name="connsiteY246" fmla="*/ 4564526 h 6173254"/>
              <a:gd name="connsiteX247" fmla="*/ 4306343 w 9694371"/>
              <a:gd name="connsiteY247" fmla="*/ 4586058 h 6173254"/>
              <a:gd name="connsiteX248" fmla="*/ 4311081 w 9694371"/>
              <a:gd name="connsiteY248" fmla="*/ 4613289 h 6173254"/>
              <a:gd name="connsiteX249" fmla="*/ 4332749 w 9694371"/>
              <a:gd name="connsiteY249" fmla="*/ 4594870 h 6173254"/>
              <a:gd name="connsiteX250" fmla="*/ 4357612 w 9694371"/>
              <a:gd name="connsiteY250" fmla="*/ 4584568 h 6173254"/>
              <a:gd name="connsiteX251" fmla="*/ 4344986 w 9694371"/>
              <a:gd name="connsiteY251" fmla="*/ 4557570 h 6173254"/>
              <a:gd name="connsiteX252" fmla="*/ 4392403 w 9694371"/>
              <a:gd name="connsiteY252" fmla="*/ 4525403 h 6173254"/>
              <a:gd name="connsiteX253" fmla="*/ 4446093 w 9694371"/>
              <a:gd name="connsiteY253" fmla="*/ 4505368 h 6173254"/>
              <a:gd name="connsiteX254" fmla="*/ 4492304 w 9694371"/>
              <a:gd name="connsiteY254" fmla="*/ 4465715 h 6173254"/>
              <a:gd name="connsiteX255" fmla="*/ 4499520 w 9694371"/>
              <a:gd name="connsiteY255" fmla="*/ 4459346 h 6173254"/>
              <a:gd name="connsiteX256" fmla="*/ 4503657 w 9694371"/>
              <a:gd name="connsiteY256" fmla="*/ 4448963 h 6173254"/>
              <a:gd name="connsiteX257" fmla="*/ 4519117 w 9694371"/>
              <a:gd name="connsiteY257" fmla="*/ 4437567 h 6173254"/>
              <a:gd name="connsiteX258" fmla="*/ 4517930 w 9694371"/>
              <a:gd name="connsiteY258" fmla="*/ 4430759 h 6173254"/>
              <a:gd name="connsiteX259" fmla="*/ 4522900 w 9694371"/>
              <a:gd name="connsiteY259" fmla="*/ 4431985 h 6173254"/>
              <a:gd name="connsiteX260" fmla="*/ 4623849 w 9694371"/>
              <a:gd name="connsiteY260" fmla="*/ 4374316 h 6173254"/>
              <a:gd name="connsiteX261" fmla="*/ 4580666 w 9694371"/>
              <a:gd name="connsiteY261" fmla="*/ 4382413 h 6173254"/>
              <a:gd name="connsiteX262" fmla="*/ 4537244 w 9694371"/>
              <a:gd name="connsiteY262" fmla="*/ 4382307 h 6173254"/>
              <a:gd name="connsiteX263" fmla="*/ 4550189 w 9694371"/>
              <a:gd name="connsiteY263" fmla="*/ 4420244 h 6173254"/>
              <a:gd name="connsiteX264" fmla="*/ 4588829 w 9694371"/>
              <a:gd name="connsiteY264" fmla="*/ 4391755 h 6173254"/>
              <a:gd name="connsiteX265" fmla="*/ 4623849 w 9694371"/>
              <a:gd name="connsiteY265" fmla="*/ 4374316 h 6173254"/>
              <a:gd name="connsiteX266" fmla="*/ 4796258 w 9694371"/>
              <a:gd name="connsiteY266" fmla="*/ 4330993 h 6173254"/>
              <a:gd name="connsiteX267" fmla="*/ 4765502 w 9694371"/>
              <a:gd name="connsiteY267" fmla="*/ 4359251 h 6173254"/>
              <a:gd name="connsiteX268" fmla="*/ 4796734 w 9694371"/>
              <a:gd name="connsiteY268" fmla="*/ 4347398 h 6173254"/>
              <a:gd name="connsiteX269" fmla="*/ 4727148 w 9694371"/>
              <a:gd name="connsiteY269" fmla="*/ 4261846 h 6173254"/>
              <a:gd name="connsiteX270" fmla="*/ 4700178 w 9694371"/>
              <a:gd name="connsiteY270" fmla="*/ 4284523 h 6173254"/>
              <a:gd name="connsiteX271" fmla="*/ 4692927 w 9694371"/>
              <a:gd name="connsiteY271" fmla="*/ 4306626 h 6173254"/>
              <a:gd name="connsiteX272" fmla="*/ 4700815 w 9694371"/>
              <a:gd name="connsiteY272" fmla="*/ 4306398 h 6173254"/>
              <a:gd name="connsiteX273" fmla="*/ 4720056 w 9694371"/>
              <a:gd name="connsiteY273" fmla="*/ 4289419 h 6173254"/>
              <a:gd name="connsiteX274" fmla="*/ 4777781 w 9694371"/>
              <a:gd name="connsiteY274" fmla="*/ 4238480 h 6173254"/>
              <a:gd name="connsiteX275" fmla="*/ 4758063 w 9694371"/>
              <a:gd name="connsiteY275" fmla="*/ 4239053 h 6173254"/>
              <a:gd name="connsiteX276" fmla="*/ 4754198 w 9694371"/>
              <a:gd name="connsiteY276" fmla="*/ 4241902 h 6173254"/>
              <a:gd name="connsiteX277" fmla="*/ 4750333 w 9694371"/>
              <a:gd name="connsiteY277" fmla="*/ 4244753 h 6173254"/>
              <a:gd name="connsiteX278" fmla="*/ 4755073 w 9694371"/>
              <a:gd name="connsiteY278" fmla="*/ 4271982 h 6173254"/>
              <a:gd name="connsiteX279" fmla="*/ 4825585 w 9694371"/>
              <a:gd name="connsiteY279" fmla="*/ 4253512 h 6173254"/>
              <a:gd name="connsiteX280" fmla="*/ 4803042 w 9694371"/>
              <a:gd name="connsiteY280" fmla="*/ 4241853 h 6173254"/>
              <a:gd name="connsiteX281" fmla="*/ 4777781 w 9694371"/>
              <a:gd name="connsiteY281" fmla="*/ 4238480 h 6173254"/>
              <a:gd name="connsiteX282" fmla="*/ 4856657 w 9694371"/>
              <a:gd name="connsiteY282" fmla="*/ 4236189 h 6173254"/>
              <a:gd name="connsiteX283" fmla="*/ 4848240 w 9694371"/>
              <a:gd name="connsiteY283" fmla="*/ 4252169 h 6173254"/>
              <a:gd name="connsiteX284" fmla="*/ 4857450 w 9694371"/>
              <a:gd name="connsiteY284" fmla="*/ 4263530 h 6173254"/>
              <a:gd name="connsiteX285" fmla="*/ 4834741 w 9694371"/>
              <a:gd name="connsiteY285" fmla="*/ 4297033 h 6173254"/>
              <a:gd name="connsiteX286" fmla="*/ 4858561 w 9694371"/>
              <a:gd name="connsiteY286" fmla="*/ 4301815 h 6173254"/>
              <a:gd name="connsiteX287" fmla="*/ 4893897 w 9694371"/>
              <a:gd name="connsiteY287" fmla="*/ 4295315 h 6173254"/>
              <a:gd name="connsiteX288" fmla="*/ 4893261 w 9694371"/>
              <a:gd name="connsiteY288" fmla="*/ 4273439 h 6173254"/>
              <a:gd name="connsiteX289" fmla="*/ 4982538 w 9694371"/>
              <a:gd name="connsiteY289" fmla="*/ 4221584 h 6173254"/>
              <a:gd name="connsiteX290" fmla="*/ 4972698 w 9694371"/>
              <a:gd name="connsiteY290" fmla="*/ 4222553 h 6173254"/>
              <a:gd name="connsiteX291" fmla="*/ 4962975 w 9694371"/>
              <a:gd name="connsiteY291" fmla="*/ 4227626 h 6173254"/>
              <a:gd name="connsiteX292" fmla="*/ 4963137 w 9694371"/>
              <a:gd name="connsiteY292" fmla="*/ 4233094 h 6173254"/>
              <a:gd name="connsiteX293" fmla="*/ 4982538 w 9694371"/>
              <a:gd name="connsiteY293" fmla="*/ 4221584 h 6173254"/>
              <a:gd name="connsiteX294" fmla="*/ 4991347 w 9694371"/>
              <a:gd name="connsiteY294" fmla="*/ 4117333 h 6173254"/>
              <a:gd name="connsiteX295" fmla="*/ 4960752 w 9694371"/>
              <a:gd name="connsiteY295" fmla="*/ 4151062 h 6173254"/>
              <a:gd name="connsiteX296" fmla="*/ 4921951 w 9694371"/>
              <a:gd name="connsiteY296" fmla="*/ 4174083 h 6173254"/>
              <a:gd name="connsiteX297" fmla="*/ 4883150 w 9694371"/>
              <a:gd name="connsiteY297" fmla="*/ 4197105 h 6173254"/>
              <a:gd name="connsiteX298" fmla="*/ 4884104 w 9694371"/>
              <a:gd name="connsiteY298" fmla="*/ 4229916 h 6173254"/>
              <a:gd name="connsiteX299" fmla="*/ 4907643 w 9694371"/>
              <a:gd name="connsiteY299" fmla="*/ 4208022 h 6173254"/>
              <a:gd name="connsiteX300" fmla="*/ 4934258 w 9694371"/>
              <a:gd name="connsiteY300" fmla="*/ 4190145 h 6173254"/>
              <a:gd name="connsiteX301" fmla="*/ 4968982 w 9694371"/>
              <a:gd name="connsiteY301" fmla="*/ 4179558 h 6173254"/>
              <a:gd name="connsiteX302" fmla="*/ 5000506 w 9694371"/>
              <a:gd name="connsiteY302" fmla="*/ 4160853 h 6173254"/>
              <a:gd name="connsiteX303" fmla="*/ 5003499 w 9694371"/>
              <a:gd name="connsiteY303" fmla="*/ 4127926 h 6173254"/>
              <a:gd name="connsiteX304" fmla="*/ 4998782 w 9694371"/>
              <a:gd name="connsiteY304" fmla="*/ 4118484 h 6173254"/>
              <a:gd name="connsiteX305" fmla="*/ 4991347 w 9694371"/>
              <a:gd name="connsiteY305" fmla="*/ 4117333 h 6173254"/>
              <a:gd name="connsiteX306" fmla="*/ 5133929 w 9694371"/>
              <a:gd name="connsiteY306" fmla="*/ 3998246 h 6173254"/>
              <a:gd name="connsiteX307" fmla="*/ 5117922 w 9694371"/>
              <a:gd name="connsiteY307" fmla="*/ 4024712 h 6173254"/>
              <a:gd name="connsiteX308" fmla="*/ 5083931 w 9694371"/>
              <a:gd name="connsiteY308" fmla="*/ 4043488 h 6173254"/>
              <a:gd name="connsiteX309" fmla="*/ 5084568 w 9694371"/>
              <a:gd name="connsiteY309" fmla="*/ 4065365 h 6173254"/>
              <a:gd name="connsiteX310" fmla="*/ 5121083 w 9694371"/>
              <a:gd name="connsiteY310" fmla="*/ 4048565 h 6173254"/>
              <a:gd name="connsiteX311" fmla="*/ 5154283 w 9694371"/>
              <a:gd name="connsiteY311" fmla="*/ 4019548 h 6173254"/>
              <a:gd name="connsiteX312" fmla="*/ 5161657 w 9694371"/>
              <a:gd name="connsiteY312" fmla="*/ 4018650 h 6173254"/>
              <a:gd name="connsiteX313" fmla="*/ 5165955 w 9694371"/>
              <a:gd name="connsiteY313" fmla="*/ 4013737 h 6173254"/>
              <a:gd name="connsiteX314" fmla="*/ 5151361 w 9694371"/>
              <a:gd name="connsiteY314" fmla="*/ 4003899 h 6173254"/>
              <a:gd name="connsiteX315" fmla="*/ 5133929 w 9694371"/>
              <a:gd name="connsiteY315" fmla="*/ 3998246 h 6173254"/>
              <a:gd name="connsiteX316" fmla="*/ 5212324 w 9694371"/>
              <a:gd name="connsiteY316" fmla="*/ 3979548 h 6173254"/>
              <a:gd name="connsiteX317" fmla="*/ 5180776 w 9694371"/>
              <a:gd name="connsiteY317" fmla="*/ 3980466 h 6173254"/>
              <a:gd name="connsiteX318" fmla="*/ 5177309 w 9694371"/>
              <a:gd name="connsiteY318" fmla="*/ 3996989 h 6173254"/>
              <a:gd name="connsiteX319" fmla="*/ 5196475 w 9694371"/>
              <a:gd name="connsiteY319" fmla="*/ 3994378 h 6173254"/>
              <a:gd name="connsiteX320" fmla="*/ 5212324 w 9694371"/>
              <a:gd name="connsiteY320" fmla="*/ 3979548 h 6173254"/>
              <a:gd name="connsiteX321" fmla="*/ 5250015 w 9694371"/>
              <a:gd name="connsiteY321" fmla="*/ 3918248 h 6173254"/>
              <a:gd name="connsiteX322" fmla="*/ 5234240 w 9694371"/>
              <a:gd name="connsiteY322" fmla="*/ 3918707 h 6173254"/>
              <a:gd name="connsiteX323" fmla="*/ 5235351 w 9694371"/>
              <a:gd name="connsiteY323" fmla="*/ 3956986 h 6173254"/>
              <a:gd name="connsiteX324" fmla="*/ 5215633 w 9694371"/>
              <a:gd name="connsiteY324" fmla="*/ 3957559 h 6173254"/>
              <a:gd name="connsiteX325" fmla="*/ 5220054 w 9694371"/>
              <a:gd name="connsiteY325" fmla="*/ 3973852 h 6173254"/>
              <a:gd name="connsiteX326" fmla="*/ 5235829 w 9694371"/>
              <a:gd name="connsiteY326" fmla="*/ 3973395 h 6173254"/>
              <a:gd name="connsiteX327" fmla="*/ 5262166 w 9694371"/>
              <a:gd name="connsiteY327" fmla="*/ 3928839 h 6173254"/>
              <a:gd name="connsiteX328" fmla="*/ 5285032 w 9694371"/>
              <a:gd name="connsiteY328" fmla="*/ 3900810 h 6173254"/>
              <a:gd name="connsiteX329" fmla="*/ 5273836 w 9694371"/>
              <a:gd name="connsiteY329" fmla="*/ 3923027 h 6173254"/>
              <a:gd name="connsiteX330" fmla="*/ 5279671 w 9694371"/>
              <a:gd name="connsiteY330" fmla="*/ 3920121 h 6173254"/>
              <a:gd name="connsiteX331" fmla="*/ 5285507 w 9694371"/>
              <a:gd name="connsiteY331" fmla="*/ 3917217 h 6173254"/>
              <a:gd name="connsiteX332" fmla="*/ 5315310 w 9694371"/>
              <a:gd name="connsiteY332" fmla="*/ 3856140 h 6173254"/>
              <a:gd name="connsiteX333" fmla="*/ 5315469 w 9694371"/>
              <a:gd name="connsiteY333" fmla="*/ 3861612 h 6173254"/>
              <a:gd name="connsiteX334" fmla="*/ 5327300 w 9694371"/>
              <a:gd name="connsiteY334" fmla="*/ 3861265 h 6173254"/>
              <a:gd name="connsiteX335" fmla="*/ 5315310 w 9694371"/>
              <a:gd name="connsiteY335" fmla="*/ 3856140 h 6173254"/>
              <a:gd name="connsiteX336" fmla="*/ 5551266 w 9694371"/>
              <a:gd name="connsiteY336" fmla="*/ 3690556 h 6173254"/>
              <a:gd name="connsiteX337" fmla="*/ 5544546 w 9694371"/>
              <a:gd name="connsiteY337" fmla="*/ 3696909 h 6173254"/>
              <a:gd name="connsiteX338" fmla="*/ 5543855 w 9694371"/>
              <a:gd name="connsiteY338" fmla="*/ 3707192 h 6173254"/>
              <a:gd name="connsiteX339" fmla="*/ 5500000 w 9694371"/>
              <a:gd name="connsiteY339" fmla="*/ 3692043 h 6173254"/>
              <a:gd name="connsiteX340" fmla="*/ 5450001 w 9694371"/>
              <a:gd name="connsiteY340" fmla="*/ 3737287 h 6173254"/>
              <a:gd name="connsiteX341" fmla="*/ 5491748 w 9694371"/>
              <a:gd name="connsiteY341" fmla="*/ 3747704 h 6173254"/>
              <a:gd name="connsiteX342" fmla="*/ 5533138 w 9694371"/>
              <a:gd name="connsiteY342" fmla="*/ 3745816 h 6173254"/>
              <a:gd name="connsiteX343" fmla="*/ 5543486 w 9694371"/>
              <a:gd name="connsiteY343" fmla="*/ 3728410 h 6173254"/>
              <a:gd name="connsiteX344" fmla="*/ 5560108 w 9694371"/>
              <a:gd name="connsiteY344" fmla="*/ 3723137 h 6173254"/>
              <a:gd name="connsiteX345" fmla="*/ 5576677 w 9694371"/>
              <a:gd name="connsiteY345" fmla="*/ 3750025 h 6173254"/>
              <a:gd name="connsiteX346" fmla="*/ 5588349 w 9694371"/>
              <a:gd name="connsiteY346" fmla="*/ 3744212 h 6173254"/>
              <a:gd name="connsiteX347" fmla="*/ 5575408 w 9694371"/>
              <a:gd name="connsiteY347" fmla="*/ 3706274 h 6173254"/>
              <a:gd name="connsiteX348" fmla="*/ 5563277 w 9694371"/>
              <a:gd name="connsiteY348" fmla="*/ 3696365 h 6173254"/>
              <a:gd name="connsiteX349" fmla="*/ 5551266 w 9694371"/>
              <a:gd name="connsiteY349" fmla="*/ 3690556 h 6173254"/>
              <a:gd name="connsiteX350" fmla="*/ 5913396 w 9694371"/>
              <a:gd name="connsiteY350" fmla="*/ 3384466 h 6173254"/>
              <a:gd name="connsiteX351" fmla="*/ 5905175 w 9694371"/>
              <a:gd name="connsiteY351" fmla="*/ 3407287 h 6173254"/>
              <a:gd name="connsiteX352" fmla="*/ 5902994 w 9694371"/>
              <a:gd name="connsiteY352" fmla="*/ 3434031 h 6173254"/>
              <a:gd name="connsiteX353" fmla="*/ 5868053 w 9694371"/>
              <a:gd name="connsiteY353" fmla="*/ 3437099 h 6173254"/>
              <a:gd name="connsiteX354" fmla="*/ 5848735 w 9694371"/>
              <a:gd name="connsiteY354" fmla="*/ 3468448 h 6173254"/>
              <a:gd name="connsiteX355" fmla="*/ 5876102 w 9694371"/>
              <a:gd name="connsiteY355" fmla="*/ 3459442 h 6173254"/>
              <a:gd name="connsiteX356" fmla="*/ 5903471 w 9694371"/>
              <a:gd name="connsiteY356" fmla="*/ 3450437 h 6173254"/>
              <a:gd name="connsiteX357" fmla="*/ 5918645 w 9694371"/>
              <a:gd name="connsiteY357" fmla="*/ 3412365 h 6173254"/>
              <a:gd name="connsiteX358" fmla="*/ 5949205 w 9694371"/>
              <a:gd name="connsiteY358" fmla="*/ 3394374 h 6173254"/>
              <a:gd name="connsiteX359" fmla="*/ 5975221 w 9694371"/>
              <a:gd name="connsiteY359" fmla="*/ 3338885 h 6173254"/>
              <a:gd name="connsiteX360" fmla="*/ 5979802 w 9694371"/>
              <a:gd name="connsiteY360" fmla="*/ 3360643 h 6173254"/>
              <a:gd name="connsiteX361" fmla="*/ 5987155 w 9694371"/>
              <a:gd name="connsiteY361" fmla="*/ 3359063 h 6173254"/>
              <a:gd name="connsiteX362" fmla="*/ 5991314 w 9694371"/>
              <a:gd name="connsiteY362" fmla="*/ 3349362 h 6173254"/>
              <a:gd name="connsiteX363" fmla="*/ 5984689 w 9694371"/>
              <a:gd name="connsiteY363" fmla="*/ 3342029 h 6173254"/>
              <a:gd name="connsiteX364" fmla="*/ 5975221 w 9694371"/>
              <a:gd name="connsiteY364" fmla="*/ 3338885 h 6173254"/>
              <a:gd name="connsiteX365" fmla="*/ 6288018 w 9694371"/>
              <a:gd name="connsiteY365" fmla="*/ 3236745 h 6173254"/>
              <a:gd name="connsiteX366" fmla="*/ 6275189 w 9694371"/>
              <a:gd name="connsiteY366" fmla="*/ 3270646 h 6173254"/>
              <a:gd name="connsiteX367" fmla="*/ 6262002 w 9694371"/>
              <a:gd name="connsiteY367" fmla="*/ 3292235 h 6173254"/>
              <a:gd name="connsiteX368" fmla="*/ 6230610 w 9694371"/>
              <a:gd name="connsiteY368" fmla="*/ 3298624 h 6173254"/>
              <a:gd name="connsiteX369" fmla="*/ 6202369 w 9694371"/>
              <a:gd name="connsiteY369" fmla="*/ 3277550 h 6173254"/>
              <a:gd name="connsiteX370" fmla="*/ 6245193 w 9694371"/>
              <a:gd name="connsiteY370" fmla="*/ 3257148 h 6173254"/>
              <a:gd name="connsiteX371" fmla="*/ 6288018 w 9694371"/>
              <a:gd name="connsiteY371" fmla="*/ 3236745 h 6173254"/>
              <a:gd name="connsiteX372" fmla="*/ 5891420 w 9694371"/>
              <a:gd name="connsiteY372" fmla="*/ 3171641 h 6173254"/>
              <a:gd name="connsiteX373" fmla="*/ 5864053 w 9694371"/>
              <a:gd name="connsiteY373" fmla="*/ 3180649 h 6173254"/>
              <a:gd name="connsiteX374" fmla="*/ 5836687 w 9694371"/>
              <a:gd name="connsiteY374" fmla="*/ 3189652 h 6173254"/>
              <a:gd name="connsiteX375" fmla="*/ 5820226 w 9694371"/>
              <a:gd name="connsiteY375" fmla="*/ 3217501 h 6173254"/>
              <a:gd name="connsiteX376" fmla="*/ 5794418 w 9694371"/>
              <a:gd name="connsiteY376" fmla="*/ 3229195 h 6173254"/>
              <a:gd name="connsiteX377" fmla="*/ 5783119 w 9694371"/>
              <a:gd name="connsiteY377" fmla="*/ 3230894 h 6173254"/>
              <a:gd name="connsiteX378" fmla="*/ 5775018 w 9694371"/>
              <a:gd name="connsiteY378" fmla="*/ 3240709 h 6173254"/>
              <a:gd name="connsiteX379" fmla="*/ 5787560 w 9694371"/>
              <a:gd name="connsiteY379" fmla="*/ 3247869 h 6173254"/>
              <a:gd name="connsiteX380" fmla="*/ 5802941 w 9694371"/>
              <a:gd name="connsiteY380" fmla="*/ 3250843 h 6173254"/>
              <a:gd name="connsiteX381" fmla="*/ 5848780 w 9694371"/>
              <a:gd name="connsiteY381" fmla="*/ 3215300 h 6173254"/>
              <a:gd name="connsiteX382" fmla="*/ 5891420 w 9694371"/>
              <a:gd name="connsiteY382" fmla="*/ 3171641 h 6173254"/>
              <a:gd name="connsiteX383" fmla="*/ 5412803 w 9694371"/>
              <a:gd name="connsiteY383" fmla="*/ 3136292 h 6173254"/>
              <a:gd name="connsiteX384" fmla="*/ 5397346 w 9694371"/>
              <a:gd name="connsiteY384" fmla="*/ 3147688 h 6173254"/>
              <a:gd name="connsiteX385" fmla="*/ 5401289 w 9694371"/>
              <a:gd name="connsiteY385" fmla="*/ 3147573 h 6173254"/>
              <a:gd name="connsiteX386" fmla="*/ 5412803 w 9694371"/>
              <a:gd name="connsiteY386" fmla="*/ 3136292 h 6173254"/>
              <a:gd name="connsiteX387" fmla="*/ 5944249 w 9694371"/>
              <a:gd name="connsiteY387" fmla="*/ 3088007 h 6173254"/>
              <a:gd name="connsiteX388" fmla="*/ 5941196 w 9694371"/>
              <a:gd name="connsiteY388" fmla="*/ 3101779 h 6173254"/>
              <a:gd name="connsiteX389" fmla="*/ 5941099 w 9694371"/>
              <a:gd name="connsiteY389" fmla="*/ 3115464 h 6173254"/>
              <a:gd name="connsiteX390" fmla="*/ 5937156 w 9694371"/>
              <a:gd name="connsiteY390" fmla="*/ 3115579 h 6173254"/>
              <a:gd name="connsiteX391" fmla="*/ 5906951 w 9694371"/>
              <a:gd name="connsiteY391" fmla="*/ 3128773 h 6173254"/>
              <a:gd name="connsiteX392" fmla="*/ 5895207 w 9694371"/>
              <a:gd name="connsiteY392" fmla="*/ 3166061 h 6173254"/>
              <a:gd name="connsiteX393" fmla="*/ 5910505 w 9694371"/>
              <a:gd name="connsiteY393" fmla="*/ 3149194 h 6173254"/>
              <a:gd name="connsiteX394" fmla="*/ 5925432 w 9694371"/>
              <a:gd name="connsiteY394" fmla="*/ 3153549 h 6173254"/>
              <a:gd name="connsiteX395" fmla="*/ 5934804 w 9694371"/>
              <a:gd name="connsiteY395" fmla="*/ 3170381 h 6173254"/>
              <a:gd name="connsiteX396" fmla="*/ 5953567 w 9694371"/>
              <a:gd name="connsiteY396" fmla="*/ 3136996 h 6173254"/>
              <a:gd name="connsiteX397" fmla="*/ 5950327 w 9694371"/>
              <a:gd name="connsiteY397" fmla="*/ 3110410 h 6173254"/>
              <a:gd name="connsiteX398" fmla="*/ 5944249 w 9694371"/>
              <a:gd name="connsiteY398" fmla="*/ 3088007 h 6173254"/>
              <a:gd name="connsiteX399" fmla="*/ 5493395 w 9694371"/>
              <a:gd name="connsiteY399" fmla="*/ 3057321 h 6173254"/>
              <a:gd name="connsiteX400" fmla="*/ 5481565 w 9694371"/>
              <a:gd name="connsiteY400" fmla="*/ 3057665 h 6173254"/>
              <a:gd name="connsiteX401" fmla="*/ 5458697 w 9694371"/>
              <a:gd name="connsiteY401" fmla="*/ 3085698 h 6173254"/>
              <a:gd name="connsiteX402" fmla="*/ 5478732 w 9694371"/>
              <a:gd name="connsiteY402" fmla="*/ 3096062 h 6173254"/>
              <a:gd name="connsiteX403" fmla="*/ 5492377 w 9694371"/>
              <a:gd name="connsiteY403" fmla="*/ 3090189 h 6173254"/>
              <a:gd name="connsiteX404" fmla="*/ 5493713 w 9694371"/>
              <a:gd name="connsiteY404" fmla="*/ 3068259 h 6173254"/>
              <a:gd name="connsiteX405" fmla="*/ 6095035 w 9694371"/>
              <a:gd name="connsiteY405" fmla="*/ 2979631 h 6173254"/>
              <a:gd name="connsiteX406" fmla="*/ 6098430 w 9694371"/>
              <a:gd name="connsiteY406" fmla="*/ 2994582 h 6173254"/>
              <a:gd name="connsiteX407" fmla="*/ 6107501 w 9694371"/>
              <a:gd name="connsiteY407" fmla="*/ 3001162 h 6173254"/>
              <a:gd name="connsiteX408" fmla="*/ 6107183 w 9694371"/>
              <a:gd name="connsiteY408" fmla="*/ 2990224 h 6173254"/>
              <a:gd name="connsiteX409" fmla="*/ 6102469 w 9694371"/>
              <a:gd name="connsiteY409" fmla="*/ 2980781 h 6173254"/>
              <a:gd name="connsiteX410" fmla="*/ 6095035 w 9694371"/>
              <a:gd name="connsiteY410" fmla="*/ 2979631 h 6173254"/>
              <a:gd name="connsiteX411" fmla="*/ 5690551 w 9694371"/>
              <a:gd name="connsiteY411" fmla="*/ 2914756 h 6173254"/>
              <a:gd name="connsiteX412" fmla="*/ 5593707 w 9694371"/>
              <a:gd name="connsiteY412" fmla="*/ 2977779 h 6173254"/>
              <a:gd name="connsiteX413" fmla="*/ 5618480 w 9694371"/>
              <a:gd name="connsiteY413" fmla="*/ 3015373 h 6173254"/>
              <a:gd name="connsiteX414" fmla="*/ 5665878 w 9694371"/>
              <a:gd name="connsiteY414" fmla="*/ 2982523 h 6173254"/>
              <a:gd name="connsiteX415" fmla="*/ 5719427 w 9694371"/>
              <a:gd name="connsiteY415" fmla="*/ 2957705 h 6173254"/>
              <a:gd name="connsiteX416" fmla="*/ 5710726 w 9694371"/>
              <a:gd name="connsiteY416" fmla="*/ 2929907 h 6173254"/>
              <a:gd name="connsiteX417" fmla="*/ 5690551 w 9694371"/>
              <a:gd name="connsiteY417" fmla="*/ 2914756 h 6173254"/>
              <a:gd name="connsiteX418" fmla="*/ 4995094 w 9694371"/>
              <a:gd name="connsiteY418" fmla="*/ 2907865 h 6173254"/>
              <a:gd name="connsiteX419" fmla="*/ 4990125 w 9694371"/>
              <a:gd name="connsiteY419" fmla="*/ 2912733 h 6173254"/>
              <a:gd name="connsiteX420" fmla="*/ 4999050 w 9694371"/>
              <a:gd name="connsiteY420" fmla="*/ 2909554 h 6173254"/>
              <a:gd name="connsiteX421" fmla="*/ 5052509 w 9694371"/>
              <a:gd name="connsiteY421" fmla="*/ 2882896 h 6173254"/>
              <a:gd name="connsiteX422" fmla="*/ 5050603 w 9694371"/>
              <a:gd name="connsiteY422" fmla="*/ 2884476 h 6173254"/>
              <a:gd name="connsiteX423" fmla="*/ 5050814 w 9694371"/>
              <a:gd name="connsiteY423" fmla="*/ 2886824 h 6173254"/>
              <a:gd name="connsiteX424" fmla="*/ 5053318 w 9694371"/>
              <a:gd name="connsiteY424" fmla="*/ 2892325 h 6173254"/>
              <a:gd name="connsiteX425" fmla="*/ 6206066 w 9694371"/>
              <a:gd name="connsiteY425" fmla="*/ 2861462 h 6173254"/>
              <a:gd name="connsiteX426" fmla="*/ 6214588 w 9694371"/>
              <a:gd name="connsiteY426" fmla="*/ 2883108 h 6173254"/>
              <a:gd name="connsiteX427" fmla="*/ 6218055 w 9694371"/>
              <a:gd name="connsiteY427" fmla="*/ 2866587 h 6173254"/>
              <a:gd name="connsiteX428" fmla="*/ 6213480 w 9694371"/>
              <a:gd name="connsiteY428" fmla="*/ 2861930 h 6173254"/>
              <a:gd name="connsiteX429" fmla="*/ 6206066 w 9694371"/>
              <a:gd name="connsiteY429" fmla="*/ 2861462 h 6173254"/>
              <a:gd name="connsiteX430" fmla="*/ 5779510 w 9694371"/>
              <a:gd name="connsiteY430" fmla="*/ 2851963 h 6173254"/>
              <a:gd name="connsiteX431" fmla="*/ 5776375 w 9694371"/>
              <a:gd name="connsiteY431" fmla="*/ 2863003 h 6173254"/>
              <a:gd name="connsiteX432" fmla="*/ 5776201 w 9694371"/>
              <a:gd name="connsiteY432" fmla="*/ 2873953 h 6173254"/>
              <a:gd name="connsiteX433" fmla="*/ 5729512 w 9694371"/>
              <a:gd name="connsiteY433" fmla="*/ 2897203 h 6173254"/>
              <a:gd name="connsiteX434" fmla="*/ 5766118 w 9694371"/>
              <a:gd name="connsiteY434" fmla="*/ 2934455 h 6173254"/>
              <a:gd name="connsiteX435" fmla="*/ 5804440 w 9694371"/>
              <a:gd name="connsiteY435" fmla="*/ 2895027 h 6173254"/>
              <a:gd name="connsiteX436" fmla="*/ 5793335 w 9694371"/>
              <a:gd name="connsiteY436" fmla="*/ 2869350 h 6173254"/>
              <a:gd name="connsiteX437" fmla="*/ 5779510 w 9694371"/>
              <a:gd name="connsiteY437" fmla="*/ 2851963 h 6173254"/>
              <a:gd name="connsiteX438" fmla="*/ 5873204 w 9694371"/>
              <a:gd name="connsiteY438" fmla="*/ 2816399 h 6173254"/>
              <a:gd name="connsiteX439" fmla="*/ 5871390 w 9694371"/>
              <a:gd name="connsiteY439" fmla="*/ 2821926 h 6173254"/>
              <a:gd name="connsiteX440" fmla="*/ 5869577 w 9694371"/>
              <a:gd name="connsiteY440" fmla="*/ 2827453 h 6173254"/>
              <a:gd name="connsiteX441" fmla="*/ 5877782 w 9694371"/>
              <a:gd name="connsiteY441" fmla="*/ 2838161 h 6173254"/>
              <a:gd name="connsiteX442" fmla="*/ 5885137 w 9694371"/>
              <a:gd name="connsiteY442" fmla="*/ 2836580 h 6173254"/>
              <a:gd name="connsiteX443" fmla="*/ 5889297 w 9694371"/>
              <a:gd name="connsiteY443" fmla="*/ 2826880 h 6173254"/>
              <a:gd name="connsiteX444" fmla="*/ 5882669 w 9694371"/>
              <a:gd name="connsiteY444" fmla="*/ 2819547 h 6173254"/>
              <a:gd name="connsiteX445" fmla="*/ 5873204 w 9694371"/>
              <a:gd name="connsiteY445" fmla="*/ 2816399 h 6173254"/>
              <a:gd name="connsiteX446" fmla="*/ 5200437 w 9694371"/>
              <a:gd name="connsiteY446" fmla="*/ 2794413 h 6173254"/>
              <a:gd name="connsiteX447" fmla="*/ 5158628 w 9694371"/>
              <a:gd name="connsiteY447" fmla="*/ 2803965 h 6173254"/>
              <a:gd name="connsiteX448" fmla="*/ 5157790 w 9694371"/>
              <a:gd name="connsiteY448" fmla="*/ 2804663 h 6173254"/>
              <a:gd name="connsiteX449" fmla="*/ 5127136 w 9694371"/>
              <a:gd name="connsiteY449" fmla="*/ 2818888 h 6173254"/>
              <a:gd name="connsiteX450" fmla="*/ 5106500 w 9694371"/>
              <a:gd name="connsiteY450" fmla="*/ 2838102 h 6173254"/>
              <a:gd name="connsiteX451" fmla="*/ 5105402 w 9694371"/>
              <a:gd name="connsiteY451" fmla="*/ 2839722 h 6173254"/>
              <a:gd name="connsiteX452" fmla="*/ 5119636 w 9694371"/>
              <a:gd name="connsiteY452" fmla="*/ 2854618 h 6173254"/>
              <a:gd name="connsiteX453" fmla="*/ 5156670 w 9694371"/>
              <a:gd name="connsiteY453" fmla="*/ 2828327 h 6173254"/>
              <a:gd name="connsiteX454" fmla="*/ 5931087 w 9694371"/>
              <a:gd name="connsiteY454" fmla="*/ 2770931 h 6173254"/>
              <a:gd name="connsiteX455" fmla="*/ 5911370 w 9694371"/>
              <a:gd name="connsiteY455" fmla="*/ 2771505 h 6173254"/>
              <a:gd name="connsiteX456" fmla="*/ 5943555 w 9694371"/>
              <a:gd name="connsiteY456" fmla="*/ 2792462 h 6173254"/>
              <a:gd name="connsiteX457" fmla="*/ 5941639 w 9694371"/>
              <a:gd name="connsiteY457" fmla="*/ 2777466 h 6173254"/>
              <a:gd name="connsiteX458" fmla="*/ 5931087 w 9694371"/>
              <a:gd name="connsiteY458" fmla="*/ 2770931 h 6173254"/>
              <a:gd name="connsiteX459" fmla="*/ 5241899 w 9694371"/>
              <a:gd name="connsiteY459" fmla="*/ 2755529 h 6173254"/>
              <a:gd name="connsiteX460" fmla="*/ 5218476 w 9694371"/>
              <a:gd name="connsiteY460" fmla="*/ 2780434 h 6173254"/>
              <a:gd name="connsiteX461" fmla="*/ 5240144 w 9694371"/>
              <a:gd name="connsiteY461" fmla="*/ 2763644 h 6173254"/>
              <a:gd name="connsiteX462" fmla="*/ 5284308 w 9694371"/>
              <a:gd name="connsiteY462" fmla="*/ 2725077 h 6173254"/>
              <a:gd name="connsiteX463" fmla="*/ 5259657 w 9694371"/>
              <a:gd name="connsiteY463" fmla="*/ 2740236 h 6173254"/>
              <a:gd name="connsiteX464" fmla="*/ 5275003 w 9694371"/>
              <a:gd name="connsiteY464" fmla="*/ 2740736 h 6173254"/>
              <a:gd name="connsiteX465" fmla="*/ 5285329 w 9694371"/>
              <a:gd name="connsiteY465" fmla="*/ 2734958 h 6173254"/>
              <a:gd name="connsiteX466" fmla="*/ 5472016 w 9694371"/>
              <a:gd name="connsiteY466" fmla="*/ 2636037 h 6173254"/>
              <a:gd name="connsiteX467" fmla="*/ 5452025 w 9694371"/>
              <a:gd name="connsiteY467" fmla="*/ 2636619 h 6173254"/>
              <a:gd name="connsiteX468" fmla="*/ 5430542 w 9694371"/>
              <a:gd name="connsiteY468" fmla="*/ 2659174 h 6173254"/>
              <a:gd name="connsiteX469" fmla="*/ 5453869 w 9694371"/>
              <a:gd name="connsiteY469" fmla="*/ 2647961 h 6173254"/>
              <a:gd name="connsiteX470" fmla="*/ 6247292 w 9694371"/>
              <a:gd name="connsiteY470" fmla="*/ 2378604 h 6173254"/>
              <a:gd name="connsiteX471" fmla="*/ 6259600 w 9694371"/>
              <a:gd name="connsiteY471" fmla="*/ 2394667 h 6173254"/>
              <a:gd name="connsiteX472" fmla="*/ 6259442 w 9694371"/>
              <a:gd name="connsiteY472" fmla="*/ 2389198 h 6173254"/>
              <a:gd name="connsiteX473" fmla="*/ 6254726 w 9694371"/>
              <a:gd name="connsiteY473" fmla="*/ 2379755 h 6173254"/>
              <a:gd name="connsiteX474" fmla="*/ 6247292 w 9694371"/>
              <a:gd name="connsiteY474" fmla="*/ 2378604 h 6173254"/>
              <a:gd name="connsiteX475" fmla="*/ 6278207 w 9694371"/>
              <a:gd name="connsiteY475" fmla="*/ 2355812 h 6173254"/>
              <a:gd name="connsiteX476" fmla="*/ 6282785 w 9694371"/>
              <a:gd name="connsiteY476" fmla="*/ 2377573 h 6173254"/>
              <a:gd name="connsiteX477" fmla="*/ 6290356 w 9694371"/>
              <a:gd name="connsiteY477" fmla="*/ 2366406 h 6173254"/>
              <a:gd name="connsiteX478" fmla="*/ 6285698 w 9694371"/>
              <a:gd name="connsiteY478" fmla="*/ 2359014 h 6173254"/>
              <a:gd name="connsiteX479" fmla="*/ 6278207 w 9694371"/>
              <a:gd name="connsiteY479" fmla="*/ 2355812 h 6173254"/>
              <a:gd name="connsiteX480" fmla="*/ 6497828 w 9694371"/>
              <a:gd name="connsiteY480" fmla="*/ 2179754 h 6173254"/>
              <a:gd name="connsiteX481" fmla="*/ 6470464 w 9694371"/>
              <a:gd name="connsiteY481" fmla="*/ 2180549 h 6173254"/>
              <a:gd name="connsiteX482" fmla="*/ 6467196 w 9694371"/>
              <a:gd name="connsiteY482" fmla="*/ 2183795 h 6173254"/>
              <a:gd name="connsiteX483" fmla="*/ 6467143 w 9694371"/>
              <a:gd name="connsiteY483" fmla="*/ 2186557 h 6173254"/>
              <a:gd name="connsiteX484" fmla="*/ 6475070 w 9694371"/>
              <a:gd name="connsiteY484" fmla="*/ 2204789 h 6173254"/>
              <a:gd name="connsiteX485" fmla="*/ 6486629 w 9694371"/>
              <a:gd name="connsiteY485" fmla="*/ 2195223 h 6173254"/>
              <a:gd name="connsiteX486" fmla="*/ 6549632 w 9694371"/>
              <a:gd name="connsiteY486" fmla="*/ 2135952 h 6173254"/>
              <a:gd name="connsiteX487" fmla="*/ 6547222 w 9694371"/>
              <a:gd name="connsiteY487" fmla="*/ 2139319 h 6173254"/>
              <a:gd name="connsiteX488" fmla="*/ 6513210 w 9694371"/>
              <a:gd name="connsiteY488" fmla="*/ 2157412 h 6173254"/>
              <a:gd name="connsiteX489" fmla="*/ 6503273 w 9694371"/>
              <a:gd name="connsiteY489" fmla="*/ 2177132 h 6173254"/>
              <a:gd name="connsiteX490" fmla="*/ 6556421 w 9694371"/>
              <a:gd name="connsiteY490" fmla="*/ 2153190 h 6173254"/>
              <a:gd name="connsiteX491" fmla="*/ 6623785 w 9694371"/>
              <a:gd name="connsiteY491" fmla="*/ 1978237 h 6173254"/>
              <a:gd name="connsiteX492" fmla="*/ 6622368 w 9694371"/>
              <a:gd name="connsiteY492" fmla="*/ 1978944 h 6173254"/>
              <a:gd name="connsiteX493" fmla="*/ 6622837 w 9694371"/>
              <a:gd name="connsiteY493" fmla="*/ 1979555 h 6173254"/>
              <a:gd name="connsiteX494" fmla="*/ 6735142 w 9694371"/>
              <a:gd name="connsiteY494" fmla="*/ 1786923 h 6173254"/>
              <a:gd name="connsiteX495" fmla="*/ 6729228 w 9694371"/>
              <a:gd name="connsiteY495" fmla="*/ 1787097 h 6173254"/>
              <a:gd name="connsiteX496" fmla="*/ 6765657 w 9694371"/>
              <a:gd name="connsiteY496" fmla="*/ 1818864 h 6173254"/>
              <a:gd name="connsiteX497" fmla="*/ 6735142 w 9694371"/>
              <a:gd name="connsiteY497" fmla="*/ 1786923 h 6173254"/>
              <a:gd name="connsiteX498" fmla="*/ 6911331 w 9694371"/>
              <a:gd name="connsiteY498" fmla="*/ 1740775 h 6173254"/>
              <a:gd name="connsiteX499" fmla="*/ 6887682 w 9694371"/>
              <a:gd name="connsiteY499" fmla="*/ 1741462 h 6173254"/>
              <a:gd name="connsiteX500" fmla="*/ 6893831 w 9694371"/>
              <a:gd name="connsiteY500" fmla="*/ 1749490 h 6173254"/>
              <a:gd name="connsiteX501" fmla="*/ 7156567 w 9694371"/>
              <a:gd name="connsiteY501" fmla="*/ 1626968 h 6173254"/>
              <a:gd name="connsiteX502" fmla="*/ 7115179 w 9694371"/>
              <a:gd name="connsiteY502" fmla="*/ 1628170 h 6173254"/>
              <a:gd name="connsiteX503" fmla="*/ 7080508 w 9694371"/>
              <a:gd name="connsiteY503" fmla="*/ 1656873 h 6173254"/>
              <a:gd name="connsiteX504" fmla="*/ 7045654 w 9694371"/>
              <a:gd name="connsiteY504" fmla="*/ 1679427 h 6173254"/>
              <a:gd name="connsiteX505" fmla="*/ 7028870 w 9694371"/>
              <a:gd name="connsiteY505" fmla="*/ 1712742 h 6173254"/>
              <a:gd name="connsiteX506" fmla="*/ 6950479 w 9694371"/>
              <a:gd name="connsiteY506" fmla="*/ 1764255 h 6173254"/>
              <a:gd name="connsiteX507" fmla="*/ 6872086 w 9694371"/>
              <a:gd name="connsiteY507" fmla="*/ 1815770 h 6173254"/>
              <a:gd name="connsiteX508" fmla="*/ 6843351 w 9694371"/>
              <a:gd name="connsiteY508" fmla="*/ 1819683 h 6173254"/>
              <a:gd name="connsiteX509" fmla="*/ 6819588 w 9694371"/>
              <a:gd name="connsiteY509" fmla="*/ 1841915 h 6173254"/>
              <a:gd name="connsiteX510" fmla="*/ 6767324 w 9694371"/>
              <a:gd name="connsiteY510" fmla="*/ 1876258 h 6173254"/>
              <a:gd name="connsiteX511" fmla="*/ 6707556 w 9694371"/>
              <a:gd name="connsiteY511" fmla="*/ 1906716 h 6173254"/>
              <a:gd name="connsiteX512" fmla="*/ 6657367 w 9694371"/>
              <a:gd name="connsiteY512" fmla="*/ 1961516 h 6173254"/>
              <a:gd name="connsiteX513" fmla="*/ 6635886 w 9694371"/>
              <a:gd name="connsiteY513" fmla="*/ 1972212 h 6173254"/>
              <a:gd name="connsiteX514" fmla="*/ 6657827 w 9694371"/>
              <a:gd name="connsiteY514" fmla="*/ 1972589 h 6173254"/>
              <a:gd name="connsiteX515" fmla="*/ 6692684 w 9694371"/>
              <a:gd name="connsiteY515" fmla="*/ 1949680 h 6173254"/>
              <a:gd name="connsiteX516" fmla="*/ 6711791 w 9694371"/>
              <a:gd name="connsiteY516" fmla="*/ 1945019 h 6173254"/>
              <a:gd name="connsiteX517" fmla="*/ 6727702 w 9694371"/>
              <a:gd name="connsiteY517" fmla="*/ 1932242 h 6173254"/>
              <a:gd name="connsiteX518" fmla="*/ 6766661 w 9694371"/>
              <a:gd name="connsiteY518" fmla="*/ 1914689 h 6173254"/>
              <a:gd name="connsiteX519" fmla="*/ 6771082 w 9694371"/>
              <a:gd name="connsiteY519" fmla="*/ 1930983 h 6173254"/>
              <a:gd name="connsiteX520" fmla="*/ 6766509 w 9694371"/>
              <a:gd name="connsiteY520" fmla="*/ 1943431 h 6173254"/>
              <a:gd name="connsiteX521" fmla="*/ 6755783 w 9694371"/>
              <a:gd name="connsiteY521" fmla="*/ 1947846 h 6173254"/>
              <a:gd name="connsiteX522" fmla="*/ 6726094 w 9694371"/>
              <a:gd name="connsiteY522" fmla="*/ 1978814 h 6173254"/>
              <a:gd name="connsiteX523" fmla="*/ 6690011 w 9694371"/>
              <a:gd name="connsiteY523" fmla="*/ 1993546 h 6173254"/>
              <a:gd name="connsiteX524" fmla="*/ 6674159 w 9694371"/>
              <a:gd name="connsiteY524" fmla="*/ 2008374 h 6173254"/>
              <a:gd name="connsiteX525" fmla="*/ 6654995 w 9694371"/>
              <a:gd name="connsiteY525" fmla="*/ 2010984 h 6173254"/>
              <a:gd name="connsiteX526" fmla="*/ 6628194 w 9694371"/>
              <a:gd name="connsiteY526" fmla="*/ 2045067 h 6173254"/>
              <a:gd name="connsiteX527" fmla="*/ 6667581 w 9694371"/>
              <a:gd name="connsiteY527" fmla="*/ 2033023 h 6173254"/>
              <a:gd name="connsiteX528" fmla="*/ 6712489 w 9694371"/>
              <a:gd name="connsiteY528" fmla="*/ 2025562 h 6173254"/>
              <a:gd name="connsiteX529" fmla="*/ 6770421 w 9694371"/>
              <a:gd name="connsiteY529" fmla="*/ 1982848 h 6173254"/>
              <a:gd name="connsiteX530" fmla="*/ 6775502 w 9694371"/>
              <a:gd name="connsiteY530" fmla="*/ 1953978 h 6173254"/>
              <a:gd name="connsiteX531" fmla="*/ 6799035 w 9694371"/>
              <a:gd name="connsiteY531" fmla="*/ 1949191 h 6173254"/>
              <a:gd name="connsiteX532" fmla="*/ 6815581 w 9694371"/>
              <a:gd name="connsiteY532" fmla="*/ 1907681 h 6173254"/>
              <a:gd name="connsiteX533" fmla="*/ 7001927 w 9694371"/>
              <a:gd name="connsiteY533" fmla="*/ 1803791 h 6173254"/>
              <a:gd name="connsiteX534" fmla="*/ 7012298 w 9694371"/>
              <a:gd name="connsiteY534" fmla="*/ 1778872 h 6173254"/>
              <a:gd name="connsiteX535" fmla="*/ 7036689 w 9694371"/>
              <a:gd name="connsiteY535" fmla="*/ 1778163 h 6173254"/>
              <a:gd name="connsiteX536" fmla="*/ 7046739 w 9694371"/>
              <a:gd name="connsiteY536" fmla="*/ 1767614 h 6173254"/>
              <a:gd name="connsiteX537" fmla="*/ 7047561 w 9694371"/>
              <a:gd name="connsiteY537" fmla="*/ 1745023 h 6173254"/>
              <a:gd name="connsiteX538" fmla="*/ 7111559 w 9694371"/>
              <a:gd name="connsiteY538" fmla="*/ 1707262 h 6173254"/>
              <a:gd name="connsiteX539" fmla="*/ 7156567 w 9694371"/>
              <a:gd name="connsiteY539" fmla="*/ 1626968 h 6173254"/>
              <a:gd name="connsiteX540" fmla="*/ 7402711 w 9694371"/>
              <a:gd name="connsiteY540" fmla="*/ 1340807 h 6173254"/>
              <a:gd name="connsiteX541" fmla="*/ 7389913 w 9694371"/>
              <a:gd name="connsiteY541" fmla="*/ 1358617 h 6173254"/>
              <a:gd name="connsiteX542" fmla="*/ 7386163 w 9694371"/>
              <a:gd name="connsiteY542" fmla="*/ 1382320 h 6173254"/>
              <a:gd name="connsiteX543" fmla="*/ 7409338 w 9694371"/>
              <a:gd name="connsiteY543" fmla="*/ 1365232 h 6173254"/>
              <a:gd name="connsiteX544" fmla="*/ 7408153 w 9694371"/>
              <a:gd name="connsiteY544" fmla="*/ 1349881 h 6173254"/>
              <a:gd name="connsiteX545" fmla="*/ 7402711 w 9694371"/>
              <a:gd name="connsiteY545" fmla="*/ 1340807 h 6173254"/>
              <a:gd name="connsiteX546" fmla="*/ 7667829 w 9694371"/>
              <a:gd name="connsiteY546" fmla="*/ 1300278 h 6173254"/>
              <a:gd name="connsiteX547" fmla="*/ 7620766 w 9694371"/>
              <a:gd name="connsiteY547" fmla="*/ 1309852 h 6173254"/>
              <a:gd name="connsiteX548" fmla="*/ 7609179 w 9694371"/>
              <a:gd name="connsiteY548" fmla="*/ 1318393 h 6173254"/>
              <a:gd name="connsiteX549" fmla="*/ 7627632 w 9694371"/>
              <a:gd name="connsiteY549" fmla="*/ 1342476 h 6173254"/>
              <a:gd name="connsiteX550" fmla="*/ 7656898 w 9694371"/>
              <a:gd name="connsiteY550" fmla="*/ 1331369 h 6173254"/>
              <a:gd name="connsiteX551" fmla="*/ 7685806 w 9694371"/>
              <a:gd name="connsiteY551" fmla="*/ 1307962 h 6173254"/>
              <a:gd name="connsiteX552" fmla="*/ 7612947 w 9694371"/>
              <a:gd name="connsiteY552" fmla="*/ 1244431 h 6173254"/>
              <a:gd name="connsiteX553" fmla="*/ 7589296 w 9694371"/>
              <a:gd name="connsiteY553" fmla="*/ 1245117 h 6173254"/>
              <a:gd name="connsiteX554" fmla="*/ 7589774 w 9694371"/>
              <a:gd name="connsiteY554" fmla="*/ 1261515 h 6173254"/>
              <a:gd name="connsiteX555" fmla="*/ 7601450 w 9694371"/>
              <a:gd name="connsiteY555" fmla="*/ 1256048 h 6173254"/>
              <a:gd name="connsiteX556" fmla="*/ 7612947 w 9694371"/>
              <a:gd name="connsiteY556" fmla="*/ 1244431 h 6173254"/>
              <a:gd name="connsiteX557" fmla="*/ 129187 w 9694371"/>
              <a:gd name="connsiteY557" fmla="*/ 1092508 h 6173254"/>
              <a:gd name="connsiteX558" fmla="*/ 117628 w 9694371"/>
              <a:gd name="connsiteY558" fmla="*/ 1102077 h 6173254"/>
              <a:gd name="connsiteX559" fmla="*/ 106250 w 9694371"/>
              <a:gd name="connsiteY559" fmla="*/ 1117795 h 6173254"/>
              <a:gd name="connsiteX560" fmla="*/ 47837 w 9694371"/>
              <a:gd name="connsiteY560" fmla="*/ 1144111 h 6173254"/>
              <a:gd name="connsiteX561" fmla="*/ 64680 w 9694371"/>
              <a:gd name="connsiteY561" fmla="*/ 1186883 h 6173254"/>
              <a:gd name="connsiteX562" fmla="*/ 73756 w 9694371"/>
              <a:gd name="connsiteY562" fmla="*/ 1187201 h 6173254"/>
              <a:gd name="connsiteX563" fmla="*/ 101677 w 9694371"/>
              <a:gd name="connsiteY563" fmla="*/ 1164087 h 6173254"/>
              <a:gd name="connsiteX564" fmla="*/ 118288 w 9694371"/>
              <a:gd name="connsiteY564" fmla="*/ 1153337 h 6173254"/>
              <a:gd name="connsiteX565" fmla="*/ 126426 w 9694371"/>
              <a:gd name="connsiteY565" fmla="*/ 1145539 h 6173254"/>
              <a:gd name="connsiteX566" fmla="*/ 132540 w 9694371"/>
              <a:gd name="connsiteY566" fmla="*/ 1144115 h 6173254"/>
              <a:gd name="connsiteX567" fmla="*/ 136530 w 9694371"/>
              <a:gd name="connsiteY567" fmla="*/ 1141532 h 6173254"/>
              <a:gd name="connsiteX568" fmla="*/ 137114 w 9694371"/>
              <a:gd name="connsiteY568" fmla="*/ 1110743 h 6173254"/>
              <a:gd name="connsiteX569" fmla="*/ 129187 w 9694371"/>
              <a:gd name="connsiteY569" fmla="*/ 1092508 h 6173254"/>
              <a:gd name="connsiteX570" fmla="*/ 334263 w 9694371"/>
              <a:gd name="connsiteY570" fmla="*/ 1022231 h 6173254"/>
              <a:gd name="connsiteX571" fmla="*/ 334294 w 9694371"/>
              <a:gd name="connsiteY571" fmla="*/ 1023286 h 6173254"/>
              <a:gd name="connsiteX572" fmla="*/ 334580 w 9694371"/>
              <a:gd name="connsiteY572" fmla="*/ 1022302 h 6173254"/>
              <a:gd name="connsiteX573" fmla="*/ 7994847 w 9694371"/>
              <a:gd name="connsiteY573" fmla="*/ 946117 h 6173254"/>
              <a:gd name="connsiteX574" fmla="*/ 7953456 w 9694371"/>
              <a:gd name="connsiteY574" fmla="*/ 947320 h 6173254"/>
              <a:gd name="connsiteX575" fmla="*/ 7953933 w 9694371"/>
              <a:gd name="connsiteY575" fmla="*/ 963719 h 6173254"/>
              <a:gd name="connsiteX576" fmla="*/ 7895520 w 9694371"/>
              <a:gd name="connsiteY576" fmla="*/ 990035 h 6173254"/>
              <a:gd name="connsiteX577" fmla="*/ 7855562 w 9694371"/>
              <a:gd name="connsiteY577" fmla="*/ 1040432 h 6173254"/>
              <a:gd name="connsiteX578" fmla="*/ 7840161 w 9694371"/>
              <a:gd name="connsiteY578" fmla="*/ 1044983 h 6173254"/>
              <a:gd name="connsiteX579" fmla="*/ 7838777 w 9694371"/>
              <a:gd name="connsiteY579" fmla="*/ 1073743 h 6173254"/>
              <a:gd name="connsiteX580" fmla="*/ 7774691 w 9694371"/>
              <a:gd name="connsiteY580" fmla="*/ 1108432 h 6173254"/>
              <a:gd name="connsiteX581" fmla="*/ 7737860 w 9694371"/>
              <a:gd name="connsiteY581" fmla="*/ 1139249 h 6173254"/>
              <a:gd name="connsiteX582" fmla="*/ 7705644 w 9694371"/>
              <a:gd name="connsiteY582" fmla="*/ 1176087 h 6173254"/>
              <a:gd name="connsiteX583" fmla="*/ 7664493 w 9694371"/>
              <a:gd name="connsiteY583" fmla="*/ 1185488 h 6173254"/>
              <a:gd name="connsiteX584" fmla="*/ 7683185 w 9694371"/>
              <a:gd name="connsiteY584" fmla="*/ 1217772 h 6173254"/>
              <a:gd name="connsiteX585" fmla="*/ 7690290 w 9694371"/>
              <a:gd name="connsiteY585" fmla="*/ 1258596 h 6173254"/>
              <a:gd name="connsiteX586" fmla="*/ 7722773 w 9694371"/>
              <a:gd name="connsiteY586" fmla="*/ 1230981 h 6173254"/>
              <a:gd name="connsiteX587" fmla="*/ 7760049 w 9694371"/>
              <a:gd name="connsiteY587" fmla="*/ 1215535 h 6173254"/>
              <a:gd name="connsiteX588" fmla="*/ 7741121 w 9694371"/>
              <a:gd name="connsiteY588" fmla="*/ 1175056 h 6173254"/>
              <a:gd name="connsiteX589" fmla="*/ 7812211 w 9694371"/>
              <a:gd name="connsiteY589" fmla="*/ 1126831 h 6173254"/>
              <a:gd name="connsiteX590" fmla="*/ 7892706 w 9694371"/>
              <a:gd name="connsiteY590" fmla="*/ 1096796 h 6173254"/>
              <a:gd name="connsiteX591" fmla="*/ 7961990 w 9694371"/>
              <a:gd name="connsiteY591" fmla="*/ 1037340 h 6173254"/>
              <a:gd name="connsiteX592" fmla="*/ 7972810 w 9694371"/>
              <a:gd name="connsiteY592" fmla="*/ 1027794 h 6173254"/>
              <a:gd name="connsiteX593" fmla="*/ 7979012 w 9694371"/>
              <a:gd name="connsiteY593" fmla="*/ 1012227 h 6173254"/>
              <a:gd name="connsiteX594" fmla="*/ 8002188 w 9694371"/>
              <a:gd name="connsiteY594" fmla="*/ 995140 h 6173254"/>
              <a:gd name="connsiteX595" fmla="*/ 8000412 w 9694371"/>
              <a:gd name="connsiteY595" fmla="*/ 984936 h 6173254"/>
              <a:gd name="connsiteX596" fmla="*/ 8007864 w 9694371"/>
              <a:gd name="connsiteY596" fmla="*/ 986769 h 6173254"/>
              <a:gd name="connsiteX597" fmla="*/ 8159209 w 9694371"/>
              <a:gd name="connsiteY597" fmla="*/ 900313 h 6173254"/>
              <a:gd name="connsiteX598" fmla="*/ 8094469 w 9694371"/>
              <a:gd name="connsiteY598" fmla="*/ 912449 h 6173254"/>
              <a:gd name="connsiteX599" fmla="*/ 8029368 w 9694371"/>
              <a:gd name="connsiteY599" fmla="*/ 912288 h 6173254"/>
              <a:gd name="connsiteX600" fmla="*/ 8048775 w 9694371"/>
              <a:gd name="connsiteY600" fmla="*/ 969169 h 6173254"/>
              <a:gd name="connsiteX601" fmla="*/ 8106711 w 9694371"/>
              <a:gd name="connsiteY601" fmla="*/ 926453 h 6173254"/>
              <a:gd name="connsiteX602" fmla="*/ 8159209 w 9694371"/>
              <a:gd name="connsiteY602" fmla="*/ 900313 h 6173254"/>
              <a:gd name="connsiteX603" fmla="*/ 8417699 w 9694371"/>
              <a:gd name="connsiteY603" fmla="*/ 835357 h 6173254"/>
              <a:gd name="connsiteX604" fmla="*/ 8371589 w 9694371"/>
              <a:gd name="connsiteY604" fmla="*/ 877726 h 6173254"/>
              <a:gd name="connsiteX605" fmla="*/ 8418415 w 9694371"/>
              <a:gd name="connsiteY605" fmla="*/ 859952 h 6173254"/>
              <a:gd name="connsiteX606" fmla="*/ 468369 w 9694371"/>
              <a:gd name="connsiteY606" fmla="*/ 746588 h 6173254"/>
              <a:gd name="connsiteX607" fmla="*/ 461263 w 9694371"/>
              <a:gd name="connsiteY607" fmla="*/ 775350 h 6173254"/>
              <a:gd name="connsiteX608" fmla="*/ 469078 w 9694371"/>
              <a:gd name="connsiteY608" fmla="*/ 784081 h 6173254"/>
              <a:gd name="connsiteX609" fmla="*/ 482156 w 9694371"/>
              <a:gd name="connsiteY609" fmla="*/ 785748 h 6173254"/>
              <a:gd name="connsiteX610" fmla="*/ 8314089 w 9694371"/>
              <a:gd name="connsiteY610" fmla="*/ 731686 h 6173254"/>
              <a:gd name="connsiteX611" fmla="*/ 8273651 w 9694371"/>
              <a:gd name="connsiteY611" fmla="*/ 765687 h 6173254"/>
              <a:gd name="connsiteX612" fmla="*/ 8262778 w 9694371"/>
              <a:gd name="connsiteY612" fmla="*/ 798826 h 6173254"/>
              <a:gd name="connsiteX613" fmla="*/ 8274604 w 9694371"/>
              <a:gd name="connsiteY613" fmla="*/ 798483 h 6173254"/>
              <a:gd name="connsiteX614" fmla="*/ 8303450 w 9694371"/>
              <a:gd name="connsiteY614" fmla="*/ 773027 h 6173254"/>
              <a:gd name="connsiteX615" fmla="*/ 1275499 w 9694371"/>
              <a:gd name="connsiteY615" fmla="*/ 719510 h 6173254"/>
              <a:gd name="connsiteX616" fmla="*/ 1267670 w 9694371"/>
              <a:gd name="connsiteY616" fmla="*/ 764005 h 6173254"/>
              <a:gd name="connsiteX617" fmla="*/ 1253093 w 9694371"/>
              <a:gd name="connsiteY617" fmla="*/ 803280 h 6173254"/>
              <a:gd name="connsiteX618" fmla="*/ 1220049 w 9694371"/>
              <a:gd name="connsiteY618" fmla="*/ 829432 h 6173254"/>
              <a:gd name="connsiteX619" fmla="*/ 1235592 w 9694371"/>
              <a:gd name="connsiteY619" fmla="*/ 850839 h 6173254"/>
              <a:gd name="connsiteX620" fmla="*/ 1241782 w 9694371"/>
              <a:gd name="connsiteY620" fmla="*/ 831716 h 6173254"/>
              <a:gd name="connsiteX621" fmla="*/ 1242738 w 9694371"/>
              <a:gd name="connsiteY621" fmla="*/ 812410 h 6173254"/>
              <a:gd name="connsiteX622" fmla="*/ 1315484 w 9694371"/>
              <a:gd name="connsiteY622" fmla="*/ 781426 h 6173254"/>
              <a:gd name="connsiteX623" fmla="*/ 1321611 w 9694371"/>
              <a:gd name="connsiteY623" fmla="*/ 771059 h 6173254"/>
              <a:gd name="connsiteX624" fmla="*/ 1302984 w 9694371"/>
              <a:gd name="connsiteY624" fmla="*/ 750236 h 6173254"/>
              <a:gd name="connsiteX625" fmla="*/ 1297235 w 9694371"/>
              <a:gd name="connsiteY625" fmla="*/ 763146 h 6173254"/>
              <a:gd name="connsiteX626" fmla="*/ 1286568 w 9694371"/>
              <a:gd name="connsiteY626" fmla="*/ 731887 h 6173254"/>
              <a:gd name="connsiteX627" fmla="*/ 8389999 w 9694371"/>
              <a:gd name="connsiteY627" fmla="*/ 696656 h 6173254"/>
              <a:gd name="connsiteX628" fmla="*/ 8360435 w 9694371"/>
              <a:gd name="connsiteY628" fmla="*/ 697515 h 6173254"/>
              <a:gd name="connsiteX629" fmla="*/ 8354642 w 9694371"/>
              <a:gd name="connsiteY629" fmla="*/ 701787 h 6173254"/>
              <a:gd name="connsiteX630" fmla="*/ 8348848 w 9694371"/>
              <a:gd name="connsiteY630" fmla="*/ 706059 h 6173254"/>
              <a:gd name="connsiteX631" fmla="*/ 8355950 w 9694371"/>
              <a:gd name="connsiteY631" fmla="*/ 746882 h 6173254"/>
              <a:gd name="connsiteX632" fmla="*/ 8461666 w 9694371"/>
              <a:gd name="connsiteY632" fmla="*/ 719191 h 6173254"/>
              <a:gd name="connsiteX633" fmla="*/ 8427871 w 9694371"/>
              <a:gd name="connsiteY633" fmla="*/ 701710 h 6173254"/>
              <a:gd name="connsiteX634" fmla="*/ 8389999 w 9694371"/>
              <a:gd name="connsiteY634" fmla="*/ 696656 h 6173254"/>
              <a:gd name="connsiteX635" fmla="*/ 8508252 w 9694371"/>
              <a:gd name="connsiteY635" fmla="*/ 693219 h 6173254"/>
              <a:gd name="connsiteX636" fmla="*/ 8495635 w 9694371"/>
              <a:gd name="connsiteY636" fmla="*/ 717179 h 6173254"/>
              <a:gd name="connsiteX637" fmla="*/ 8509444 w 9694371"/>
              <a:gd name="connsiteY637" fmla="*/ 734213 h 6173254"/>
              <a:gd name="connsiteX638" fmla="*/ 8475395 w 9694371"/>
              <a:gd name="connsiteY638" fmla="*/ 784444 h 6173254"/>
              <a:gd name="connsiteX639" fmla="*/ 8511111 w 9694371"/>
              <a:gd name="connsiteY639" fmla="*/ 791611 h 6173254"/>
              <a:gd name="connsiteX640" fmla="*/ 8564089 w 9694371"/>
              <a:gd name="connsiteY640" fmla="*/ 781866 h 6173254"/>
              <a:gd name="connsiteX641" fmla="*/ 8563133 w 9694371"/>
              <a:gd name="connsiteY641" fmla="*/ 749067 h 6173254"/>
              <a:gd name="connsiteX642" fmla="*/ 8696983 w 9694371"/>
              <a:gd name="connsiteY642" fmla="*/ 671324 h 6173254"/>
              <a:gd name="connsiteX643" fmla="*/ 8682231 w 9694371"/>
              <a:gd name="connsiteY643" fmla="*/ 672777 h 6173254"/>
              <a:gd name="connsiteX644" fmla="*/ 8667656 w 9694371"/>
              <a:gd name="connsiteY644" fmla="*/ 680381 h 6173254"/>
              <a:gd name="connsiteX645" fmla="*/ 8667895 w 9694371"/>
              <a:gd name="connsiteY645" fmla="*/ 688580 h 6173254"/>
              <a:gd name="connsiteX646" fmla="*/ 8696983 w 9694371"/>
              <a:gd name="connsiteY646" fmla="*/ 671324 h 6173254"/>
              <a:gd name="connsiteX647" fmla="*/ 1529869 w 9694371"/>
              <a:gd name="connsiteY647" fmla="*/ 580752 h 6173254"/>
              <a:gd name="connsiteX648" fmla="*/ 1497472 w 9694371"/>
              <a:gd name="connsiteY648" fmla="*/ 608320 h 6173254"/>
              <a:gd name="connsiteX649" fmla="*/ 1484125 w 9694371"/>
              <a:gd name="connsiteY649" fmla="*/ 614582 h 6173254"/>
              <a:gd name="connsiteX650" fmla="*/ 1489018 w 9694371"/>
              <a:gd name="connsiteY650" fmla="*/ 642688 h 6173254"/>
              <a:gd name="connsiteX651" fmla="*/ 1436994 w 9694371"/>
              <a:gd name="connsiteY651" fmla="*/ 685229 h 6173254"/>
              <a:gd name="connsiteX652" fmla="*/ 1416957 w 9694371"/>
              <a:gd name="connsiteY652" fmla="*/ 644016 h 6173254"/>
              <a:gd name="connsiteX653" fmla="*/ 1348030 w 9694371"/>
              <a:gd name="connsiteY653" fmla="*/ 671067 h 6173254"/>
              <a:gd name="connsiteX654" fmla="*/ 1361771 w 9694371"/>
              <a:gd name="connsiteY654" fmla="*/ 721103 h 6173254"/>
              <a:gd name="connsiteX655" fmla="*/ 1391720 w 9694371"/>
              <a:gd name="connsiteY655" fmla="*/ 746098 h 6173254"/>
              <a:gd name="connsiteX656" fmla="*/ 1446726 w 9694371"/>
              <a:gd name="connsiteY656" fmla="*/ 714697 h 6173254"/>
              <a:gd name="connsiteX657" fmla="*/ 1521907 w 9694371"/>
              <a:gd name="connsiteY657" fmla="*/ 660836 h 6173254"/>
              <a:gd name="connsiteX658" fmla="*/ 1559111 w 9694371"/>
              <a:gd name="connsiteY658" fmla="*/ 629376 h 6173254"/>
              <a:gd name="connsiteX659" fmla="*/ 664621 w 9694371"/>
              <a:gd name="connsiteY659" fmla="*/ 550419 h 6173254"/>
              <a:gd name="connsiteX660" fmla="*/ 664536 w 9694371"/>
              <a:gd name="connsiteY660" fmla="*/ 569754 h 6173254"/>
              <a:gd name="connsiteX661" fmla="*/ 672316 w 9694371"/>
              <a:gd name="connsiteY661" fmla="*/ 586948 h 6173254"/>
              <a:gd name="connsiteX662" fmla="*/ 685388 w 9694371"/>
              <a:gd name="connsiteY662" fmla="*/ 589821 h 6173254"/>
              <a:gd name="connsiteX663" fmla="*/ 680270 w 9694371"/>
              <a:gd name="connsiteY663" fmla="*/ 563055 h 6173254"/>
              <a:gd name="connsiteX664" fmla="*/ 664621 w 9694371"/>
              <a:gd name="connsiteY664" fmla="*/ 550419 h 6173254"/>
              <a:gd name="connsiteX665" fmla="*/ 8710195 w 9694371"/>
              <a:gd name="connsiteY665" fmla="*/ 515023 h 6173254"/>
              <a:gd name="connsiteX666" fmla="*/ 8664320 w 9694371"/>
              <a:gd name="connsiteY666" fmla="*/ 565593 h 6173254"/>
              <a:gd name="connsiteX667" fmla="*/ 8606146 w 9694371"/>
              <a:gd name="connsiteY667" fmla="*/ 600108 h 6173254"/>
              <a:gd name="connsiteX668" fmla="*/ 8547975 w 9694371"/>
              <a:gd name="connsiteY668" fmla="*/ 634623 h 6173254"/>
              <a:gd name="connsiteX669" fmla="*/ 8549402 w 9694371"/>
              <a:gd name="connsiteY669" fmla="*/ 683816 h 6173254"/>
              <a:gd name="connsiteX670" fmla="*/ 8584695 w 9694371"/>
              <a:gd name="connsiteY670" fmla="*/ 650991 h 6173254"/>
              <a:gd name="connsiteX671" fmla="*/ 8624600 w 9694371"/>
              <a:gd name="connsiteY671" fmla="*/ 624191 h 6173254"/>
              <a:gd name="connsiteX672" fmla="*/ 8676659 w 9694371"/>
              <a:gd name="connsiteY672" fmla="*/ 608317 h 6173254"/>
              <a:gd name="connsiteX673" fmla="*/ 8723924 w 9694371"/>
              <a:gd name="connsiteY673" fmla="*/ 580272 h 6173254"/>
              <a:gd name="connsiteX674" fmla="*/ 8728410 w 9694371"/>
              <a:gd name="connsiteY674" fmla="*/ 530905 h 6173254"/>
              <a:gd name="connsiteX675" fmla="*/ 8721339 w 9694371"/>
              <a:gd name="connsiteY675" fmla="*/ 516749 h 6173254"/>
              <a:gd name="connsiteX676" fmla="*/ 8710195 w 9694371"/>
              <a:gd name="connsiteY676" fmla="*/ 515023 h 6173254"/>
              <a:gd name="connsiteX677" fmla="*/ 1781655 w 9694371"/>
              <a:gd name="connsiteY677" fmla="*/ 454210 h 6173254"/>
              <a:gd name="connsiteX678" fmla="*/ 1757190 w 9694371"/>
              <a:gd name="connsiteY678" fmla="*/ 463021 h 6173254"/>
              <a:gd name="connsiteX679" fmla="*/ 1753534 w 9694371"/>
              <a:gd name="connsiteY679" fmla="*/ 501568 h 6173254"/>
              <a:gd name="connsiteX680" fmla="*/ 1753451 w 9694371"/>
              <a:gd name="connsiteY680" fmla="*/ 520903 h 6173254"/>
              <a:gd name="connsiteX681" fmla="*/ 1774385 w 9694371"/>
              <a:gd name="connsiteY681" fmla="*/ 521637 h 6173254"/>
              <a:gd name="connsiteX682" fmla="*/ 1816460 w 9694371"/>
              <a:gd name="connsiteY682" fmla="*/ 474767 h 6173254"/>
              <a:gd name="connsiteX683" fmla="*/ 1921584 w 9694371"/>
              <a:gd name="connsiteY683" fmla="*/ 372093 h 6173254"/>
              <a:gd name="connsiteX684" fmla="*/ 1900568 w 9694371"/>
              <a:gd name="connsiteY684" fmla="*/ 390696 h 6173254"/>
              <a:gd name="connsiteX685" fmla="*/ 1928562 w 9694371"/>
              <a:gd name="connsiteY685" fmla="*/ 372339 h 6173254"/>
              <a:gd name="connsiteX686" fmla="*/ 8923960 w 9694371"/>
              <a:gd name="connsiteY686" fmla="*/ 336482 h 6173254"/>
              <a:gd name="connsiteX687" fmla="*/ 8899962 w 9694371"/>
              <a:gd name="connsiteY687" fmla="*/ 376159 h 6173254"/>
              <a:gd name="connsiteX688" fmla="*/ 8849001 w 9694371"/>
              <a:gd name="connsiteY688" fmla="*/ 404309 h 6173254"/>
              <a:gd name="connsiteX689" fmla="*/ 8849953 w 9694371"/>
              <a:gd name="connsiteY689" fmla="*/ 437106 h 6173254"/>
              <a:gd name="connsiteX690" fmla="*/ 8904700 w 9694371"/>
              <a:gd name="connsiteY690" fmla="*/ 411923 h 6173254"/>
              <a:gd name="connsiteX691" fmla="*/ 8954474 w 9694371"/>
              <a:gd name="connsiteY691" fmla="*/ 368420 h 6173254"/>
              <a:gd name="connsiteX692" fmla="*/ 8965532 w 9694371"/>
              <a:gd name="connsiteY692" fmla="*/ 367072 h 6173254"/>
              <a:gd name="connsiteX693" fmla="*/ 8971975 w 9694371"/>
              <a:gd name="connsiteY693" fmla="*/ 359704 h 6173254"/>
              <a:gd name="connsiteX694" fmla="*/ 8950094 w 9694371"/>
              <a:gd name="connsiteY694" fmla="*/ 344953 h 6173254"/>
              <a:gd name="connsiteX695" fmla="*/ 8923960 w 9694371"/>
              <a:gd name="connsiteY695" fmla="*/ 336482 h 6173254"/>
              <a:gd name="connsiteX696" fmla="*/ 9041499 w 9694371"/>
              <a:gd name="connsiteY696" fmla="*/ 308449 h 6173254"/>
              <a:gd name="connsiteX697" fmla="*/ 8994197 w 9694371"/>
              <a:gd name="connsiteY697" fmla="*/ 309823 h 6173254"/>
              <a:gd name="connsiteX698" fmla="*/ 8989000 w 9694371"/>
              <a:gd name="connsiteY698" fmla="*/ 334593 h 6173254"/>
              <a:gd name="connsiteX699" fmla="*/ 9017734 w 9694371"/>
              <a:gd name="connsiteY699" fmla="*/ 330682 h 6173254"/>
              <a:gd name="connsiteX700" fmla="*/ 9041499 w 9694371"/>
              <a:gd name="connsiteY700" fmla="*/ 308449 h 6173254"/>
              <a:gd name="connsiteX701" fmla="*/ 979871 w 9694371"/>
              <a:gd name="connsiteY701" fmla="*/ 271400 h 6173254"/>
              <a:gd name="connsiteX702" fmla="*/ 944733 w 9694371"/>
              <a:gd name="connsiteY702" fmla="*/ 328183 h 6173254"/>
              <a:gd name="connsiteX703" fmla="*/ 948891 w 9694371"/>
              <a:gd name="connsiteY703" fmla="*/ 375465 h 6173254"/>
              <a:gd name="connsiteX704" fmla="*/ 958314 w 9694371"/>
              <a:gd name="connsiteY704" fmla="*/ 415681 h 6173254"/>
              <a:gd name="connsiteX705" fmla="*/ 964522 w 9694371"/>
              <a:gd name="connsiteY705" fmla="*/ 391724 h 6173254"/>
              <a:gd name="connsiteX706" fmla="*/ 965500 w 9694371"/>
              <a:gd name="connsiteY706" fmla="*/ 367585 h 6173254"/>
              <a:gd name="connsiteX707" fmla="*/ 972477 w 9694371"/>
              <a:gd name="connsiteY707" fmla="*/ 367831 h 6173254"/>
              <a:gd name="connsiteX708" fmla="*/ 1026649 w 9694371"/>
              <a:gd name="connsiteY708" fmla="*/ 347975 h 6173254"/>
              <a:gd name="connsiteX709" fmla="*/ 1049608 w 9694371"/>
              <a:gd name="connsiteY709" fmla="*/ 283513 h 6173254"/>
              <a:gd name="connsiteX710" fmla="*/ 1021570 w 9694371"/>
              <a:gd name="connsiteY710" fmla="*/ 311538 h 6173254"/>
              <a:gd name="connsiteX711" fmla="*/ 995442 w 9694371"/>
              <a:gd name="connsiteY711" fmla="*/ 302162 h 6173254"/>
              <a:gd name="connsiteX712" fmla="*/ 979871 w 9694371"/>
              <a:gd name="connsiteY712" fmla="*/ 271400 h 6173254"/>
              <a:gd name="connsiteX713" fmla="*/ 9098004 w 9694371"/>
              <a:gd name="connsiteY713" fmla="*/ 216540 h 6173254"/>
              <a:gd name="connsiteX714" fmla="*/ 9074354 w 9694371"/>
              <a:gd name="connsiteY714" fmla="*/ 217227 h 6173254"/>
              <a:gd name="connsiteX715" fmla="*/ 9076023 w 9694371"/>
              <a:gd name="connsiteY715" fmla="*/ 274618 h 6173254"/>
              <a:gd name="connsiteX716" fmla="*/ 9046459 w 9694371"/>
              <a:gd name="connsiteY716" fmla="*/ 275477 h 6173254"/>
              <a:gd name="connsiteX717" fmla="*/ 9053085 w 9694371"/>
              <a:gd name="connsiteY717" fmla="*/ 299905 h 6173254"/>
              <a:gd name="connsiteX718" fmla="*/ 9076737 w 9694371"/>
              <a:gd name="connsiteY718" fmla="*/ 299218 h 6173254"/>
              <a:gd name="connsiteX719" fmla="*/ 9116219 w 9694371"/>
              <a:gd name="connsiteY719" fmla="*/ 232421 h 6173254"/>
              <a:gd name="connsiteX720" fmla="*/ 9150504 w 9694371"/>
              <a:gd name="connsiteY720" fmla="*/ 190396 h 6173254"/>
              <a:gd name="connsiteX721" fmla="*/ 9133720 w 9694371"/>
              <a:gd name="connsiteY721" fmla="*/ 223706 h 6173254"/>
              <a:gd name="connsiteX722" fmla="*/ 9142467 w 9694371"/>
              <a:gd name="connsiteY722" fmla="*/ 219348 h 6173254"/>
              <a:gd name="connsiteX723" fmla="*/ 9151219 w 9694371"/>
              <a:gd name="connsiteY723" fmla="*/ 214994 h 6173254"/>
              <a:gd name="connsiteX724" fmla="*/ 1217700 w 9694371"/>
              <a:gd name="connsiteY724" fmla="*/ 144370 h 6173254"/>
              <a:gd name="connsiteX725" fmla="*/ 1134579 w 9694371"/>
              <a:gd name="connsiteY725" fmla="*/ 201888 h 6173254"/>
              <a:gd name="connsiteX726" fmla="*/ 1056629 w 9694371"/>
              <a:gd name="connsiteY726" fmla="*/ 274089 h 6173254"/>
              <a:gd name="connsiteX727" fmla="*/ 1105536 w 9694371"/>
              <a:gd name="connsiteY727" fmla="*/ 261301 h 6173254"/>
              <a:gd name="connsiteX728" fmla="*/ 1154442 w 9694371"/>
              <a:gd name="connsiteY728" fmla="*/ 248511 h 6173254"/>
              <a:gd name="connsiteX729" fmla="*/ 1185178 w 9694371"/>
              <a:gd name="connsiteY729" fmla="*/ 201243 h 6173254"/>
              <a:gd name="connsiteX730" fmla="*/ 1231490 w 9694371"/>
              <a:gd name="connsiteY730" fmla="*/ 183530 h 6173254"/>
              <a:gd name="connsiteX731" fmla="*/ 1251561 w 9694371"/>
              <a:gd name="connsiteY731" fmla="*/ 181817 h 6173254"/>
              <a:gd name="connsiteX732" fmla="*/ 1266462 w 9694371"/>
              <a:gd name="connsiteY732" fmla="*/ 165416 h 6173254"/>
              <a:gd name="connsiteX733" fmla="*/ 1244714 w 9694371"/>
              <a:gd name="connsiteY733" fmla="*/ 151359 h 6173254"/>
              <a:gd name="connsiteX734" fmla="*/ 1217700 w 9694371"/>
              <a:gd name="connsiteY734" fmla="*/ 144370 h 6173254"/>
              <a:gd name="connsiteX735" fmla="*/ 9195898 w 9694371"/>
              <a:gd name="connsiteY735" fmla="*/ 123426 h 6173254"/>
              <a:gd name="connsiteX736" fmla="*/ 9196136 w 9694371"/>
              <a:gd name="connsiteY736" fmla="*/ 131626 h 6173254"/>
              <a:gd name="connsiteX737" fmla="*/ 9213874 w 9694371"/>
              <a:gd name="connsiteY737" fmla="*/ 131109 h 6173254"/>
              <a:gd name="connsiteX738" fmla="*/ 9195898 w 9694371"/>
              <a:gd name="connsiteY738" fmla="*/ 123426 h 6173254"/>
              <a:gd name="connsiteX739" fmla="*/ 464556 w 9694371"/>
              <a:gd name="connsiteY739" fmla="*/ 11608 h 6173254"/>
              <a:gd name="connsiteX740" fmla="*/ 513234 w 9694371"/>
              <a:gd name="connsiteY740" fmla="*/ 51992 h 6173254"/>
              <a:gd name="connsiteX741" fmla="*/ 436332 w 9694371"/>
              <a:gd name="connsiteY741" fmla="*/ 83137 h 6173254"/>
              <a:gd name="connsiteX742" fmla="*/ 359430 w 9694371"/>
              <a:gd name="connsiteY742" fmla="*/ 114282 h 6173254"/>
              <a:gd name="connsiteX743" fmla="*/ 384108 w 9694371"/>
              <a:gd name="connsiteY743" fmla="*/ 55924 h 6173254"/>
              <a:gd name="connsiteX744" fmla="*/ 408693 w 9694371"/>
              <a:gd name="connsiteY744" fmla="*/ 19318 h 6173254"/>
              <a:gd name="connsiteX745" fmla="*/ 549656 w 9694371"/>
              <a:gd name="connsiteY745" fmla="*/ 0 h 6173254"/>
              <a:gd name="connsiteX746" fmla="*/ 563790 w 9694371"/>
              <a:gd name="connsiteY746" fmla="*/ 0 h 6173254"/>
              <a:gd name="connsiteX747" fmla="*/ 569248 w 9694371"/>
              <a:gd name="connsiteY747" fmla="*/ 9237 h 6173254"/>
              <a:gd name="connsiteX748" fmla="*/ 583137 w 9694371"/>
              <a:gd name="connsiteY748" fmla="*/ 25435 h 6173254"/>
              <a:gd name="connsiteX749" fmla="*/ 595416 w 9694371"/>
              <a:gd name="connsiteY749" fmla="*/ 10154 h 6173254"/>
              <a:gd name="connsiteX750" fmla="*/ 596234 w 9694371"/>
              <a:gd name="connsiteY750" fmla="*/ 0 h 6173254"/>
              <a:gd name="connsiteX751" fmla="*/ 9694371 w 9694371"/>
              <a:gd name="connsiteY751" fmla="*/ 0 h 6173254"/>
              <a:gd name="connsiteX752" fmla="*/ 9683793 w 9694371"/>
              <a:gd name="connsiteY752" fmla="*/ 10777 h 6173254"/>
              <a:gd name="connsiteX753" fmla="*/ 9661096 w 9694371"/>
              <a:gd name="connsiteY753" fmla="*/ 44260 h 6173254"/>
              <a:gd name="connsiteX754" fmla="*/ 9614032 w 9694371"/>
              <a:gd name="connsiteY754" fmla="*/ 53833 h 6173254"/>
              <a:gd name="connsiteX755" fmla="*/ 9571928 w 9694371"/>
              <a:gd name="connsiteY755" fmla="*/ 30436 h 6173254"/>
              <a:gd name="connsiteX756" fmla="*/ 9548752 w 9694371"/>
              <a:gd name="connsiteY756" fmla="*/ 47525 h 6173254"/>
              <a:gd name="connsiteX757" fmla="*/ 9531970 w 9694371"/>
              <a:gd name="connsiteY757" fmla="*/ 80836 h 6173254"/>
              <a:gd name="connsiteX758" fmla="*/ 9519666 w 9694371"/>
              <a:gd name="connsiteY758" fmla="*/ 64782 h 6173254"/>
              <a:gd name="connsiteX759" fmla="*/ 9438320 w 9694371"/>
              <a:gd name="connsiteY759" fmla="*/ 116381 h 6173254"/>
              <a:gd name="connsiteX760" fmla="*/ 9451337 w 9694371"/>
              <a:gd name="connsiteY760" fmla="*/ 157034 h 6173254"/>
              <a:gd name="connsiteX761" fmla="*/ 9386296 w 9694371"/>
              <a:gd name="connsiteY761" fmla="*/ 158927 h 6173254"/>
              <a:gd name="connsiteX762" fmla="*/ 9380156 w 9694371"/>
              <a:gd name="connsiteY762" fmla="*/ 202186 h 6173254"/>
              <a:gd name="connsiteX763" fmla="*/ 9346337 w 9694371"/>
              <a:gd name="connsiteY763" fmla="*/ 209324 h 6173254"/>
              <a:gd name="connsiteX764" fmla="*/ 9336085 w 9694371"/>
              <a:gd name="connsiteY764" fmla="*/ 238343 h 6173254"/>
              <a:gd name="connsiteX765" fmla="*/ 9311814 w 9694371"/>
              <a:gd name="connsiteY765" fmla="*/ 243150 h 6173254"/>
              <a:gd name="connsiteX766" fmla="*/ 9282728 w 9694371"/>
              <a:gd name="connsiteY766" fmla="*/ 260408 h 6173254"/>
              <a:gd name="connsiteX767" fmla="*/ 9253643 w 9694371"/>
              <a:gd name="connsiteY767" fmla="*/ 277664 h 6173254"/>
              <a:gd name="connsiteX768" fmla="*/ 9253404 w 9694371"/>
              <a:gd name="connsiteY768" fmla="*/ 269464 h 6173254"/>
              <a:gd name="connsiteX769" fmla="*/ 9206815 w 9694371"/>
              <a:gd name="connsiteY769" fmla="*/ 295436 h 6173254"/>
              <a:gd name="connsiteX770" fmla="*/ 9177730 w 9694371"/>
              <a:gd name="connsiteY770" fmla="*/ 312694 h 6173254"/>
              <a:gd name="connsiteX771" fmla="*/ 9148641 w 9694371"/>
              <a:gd name="connsiteY771" fmla="*/ 329954 h 6173254"/>
              <a:gd name="connsiteX772" fmla="*/ 9065727 w 9694371"/>
              <a:gd name="connsiteY772" fmla="*/ 378522 h 6173254"/>
              <a:gd name="connsiteX773" fmla="*/ 8992573 w 9694371"/>
              <a:gd name="connsiteY773" fmla="*/ 457580 h 6173254"/>
              <a:gd name="connsiteX774" fmla="*/ 8909795 w 9694371"/>
              <a:gd name="connsiteY774" fmla="*/ 459984 h 6173254"/>
              <a:gd name="connsiteX775" fmla="*/ 8905072 w 9694371"/>
              <a:gd name="connsiteY775" fmla="*/ 501154 h 6173254"/>
              <a:gd name="connsiteX776" fmla="*/ 8853527 w 9694371"/>
              <a:gd name="connsiteY776" fmla="*/ 560095 h 6173254"/>
              <a:gd name="connsiteX777" fmla="*/ 8868637 w 9694371"/>
              <a:gd name="connsiteY777" fmla="*/ 570938 h 6173254"/>
              <a:gd name="connsiteX778" fmla="*/ 8883568 w 9694371"/>
              <a:gd name="connsiteY778" fmla="*/ 575632 h 6173254"/>
              <a:gd name="connsiteX779" fmla="*/ 8938755 w 9694371"/>
              <a:gd name="connsiteY779" fmla="*/ 540179 h 6173254"/>
              <a:gd name="connsiteX780" fmla="*/ 8994477 w 9694371"/>
              <a:gd name="connsiteY780" fmla="*/ 523174 h 6173254"/>
              <a:gd name="connsiteX781" fmla="*/ 8995033 w 9694371"/>
              <a:gd name="connsiteY781" fmla="*/ 491358 h 6173254"/>
              <a:gd name="connsiteX782" fmla="*/ 9004637 w 9694371"/>
              <a:gd name="connsiteY782" fmla="*/ 465434 h 6173254"/>
              <a:gd name="connsiteX783" fmla="*/ 9013775 w 9694371"/>
              <a:gd name="connsiteY783" fmla="*/ 474401 h 6173254"/>
              <a:gd name="connsiteX784" fmla="*/ 9023089 w 9694371"/>
              <a:gd name="connsiteY784" fmla="*/ 489520 h 6173254"/>
              <a:gd name="connsiteX785" fmla="*/ 9081502 w 9694371"/>
              <a:gd name="connsiteY785" fmla="*/ 463203 h 6173254"/>
              <a:gd name="connsiteX786" fmla="*/ 9129995 w 9694371"/>
              <a:gd name="connsiteY786" fmla="*/ 502825 h 6173254"/>
              <a:gd name="connsiteX787" fmla="*/ 9070462 w 9694371"/>
              <a:gd name="connsiteY787" fmla="*/ 541482 h 6173254"/>
              <a:gd name="connsiteX788" fmla="*/ 9001345 w 9694371"/>
              <a:gd name="connsiteY788" fmla="*/ 555798 h 6173254"/>
              <a:gd name="connsiteX789" fmla="*/ 9018348 w 9694371"/>
              <a:gd name="connsiteY789" fmla="*/ 580950 h 6173254"/>
              <a:gd name="connsiteX790" fmla="*/ 9026661 w 9694371"/>
              <a:gd name="connsiteY790" fmla="*/ 612508 h 6173254"/>
              <a:gd name="connsiteX791" fmla="*/ 8983709 w 9694371"/>
              <a:gd name="connsiteY791" fmla="*/ 610677 h 6173254"/>
              <a:gd name="connsiteX792" fmla="*/ 8931347 w 9694371"/>
              <a:gd name="connsiteY792" fmla="*/ 590657 h 6173254"/>
              <a:gd name="connsiteX793" fmla="*/ 8860022 w 9694371"/>
              <a:gd name="connsiteY793" fmla="*/ 656328 h 6173254"/>
              <a:gd name="connsiteX794" fmla="*/ 8774325 w 9694371"/>
              <a:gd name="connsiteY794" fmla="*/ 685487 h 6173254"/>
              <a:gd name="connsiteX795" fmla="*/ 8731266 w 9694371"/>
              <a:gd name="connsiteY795" fmla="*/ 629297 h 6173254"/>
              <a:gd name="connsiteX796" fmla="*/ 8708331 w 9694371"/>
              <a:gd name="connsiteY796" fmla="*/ 654581 h 6173254"/>
              <a:gd name="connsiteX797" fmla="*/ 8715198 w 9694371"/>
              <a:gd name="connsiteY797" fmla="*/ 687206 h 6173254"/>
              <a:gd name="connsiteX798" fmla="*/ 8724096 w 9694371"/>
              <a:gd name="connsiteY798" fmla="*/ 687973 h 6173254"/>
              <a:gd name="connsiteX799" fmla="*/ 8733174 w 9694371"/>
              <a:gd name="connsiteY799" fmla="*/ 694890 h 6173254"/>
              <a:gd name="connsiteX800" fmla="*/ 8696581 w 9694371"/>
              <a:gd name="connsiteY800" fmla="*/ 733907 h 6173254"/>
              <a:gd name="connsiteX801" fmla="*/ 8646151 w 9694371"/>
              <a:gd name="connsiteY801" fmla="*/ 754861 h 6173254"/>
              <a:gd name="connsiteX802" fmla="*/ 8542200 w 9694371"/>
              <a:gd name="connsiteY802" fmla="*/ 868666 h 6173254"/>
              <a:gd name="connsiteX803" fmla="*/ 8414645 w 9694371"/>
              <a:gd name="connsiteY803" fmla="*/ 933917 h 6173254"/>
              <a:gd name="connsiteX804" fmla="*/ 8354090 w 9694371"/>
              <a:gd name="connsiteY804" fmla="*/ 886441 h 6173254"/>
              <a:gd name="connsiteX805" fmla="*/ 8318853 w 9694371"/>
              <a:gd name="connsiteY805" fmla="*/ 895671 h 6173254"/>
              <a:gd name="connsiteX806" fmla="*/ 8360135 w 9694371"/>
              <a:gd name="connsiteY806" fmla="*/ 941658 h 6173254"/>
              <a:gd name="connsiteX807" fmla="*/ 8392902 w 9694371"/>
              <a:gd name="connsiteY807" fmla="*/ 1000197 h 6173254"/>
              <a:gd name="connsiteX808" fmla="*/ 8327863 w 9694371"/>
              <a:gd name="connsiteY808" fmla="*/ 1002087 h 6173254"/>
              <a:gd name="connsiteX809" fmla="*/ 8321192 w 9694371"/>
              <a:gd name="connsiteY809" fmla="*/ 1052546 h 6173254"/>
              <a:gd name="connsiteX810" fmla="*/ 8282230 w 9694371"/>
              <a:gd name="connsiteY810" fmla="*/ 1060859 h 6173254"/>
              <a:gd name="connsiteX811" fmla="*/ 8239755 w 9694371"/>
              <a:gd name="connsiteY811" fmla="*/ 1101069 h 6173254"/>
              <a:gd name="connsiteX812" fmla="*/ 8183617 w 9694371"/>
              <a:gd name="connsiteY812" fmla="*/ 1129373 h 6173254"/>
              <a:gd name="connsiteX813" fmla="*/ 8162151 w 9694371"/>
              <a:gd name="connsiteY813" fmla="*/ 1103326 h 6173254"/>
              <a:gd name="connsiteX814" fmla="*/ 8141038 w 9694371"/>
              <a:gd name="connsiteY814" fmla="*/ 1089580 h 6173254"/>
              <a:gd name="connsiteX815" fmla="*/ 8130961 w 9694371"/>
              <a:gd name="connsiteY815" fmla="*/ 1099103 h 6173254"/>
              <a:gd name="connsiteX816" fmla="*/ 8129929 w 9694371"/>
              <a:gd name="connsiteY816" fmla="*/ 1114523 h 6173254"/>
              <a:gd name="connsiteX817" fmla="*/ 8109323 w 9694371"/>
              <a:gd name="connsiteY817" fmla="*/ 1118196 h 6173254"/>
              <a:gd name="connsiteX818" fmla="*/ 8105563 w 9694371"/>
              <a:gd name="connsiteY818" fmla="*/ 1090611 h 6173254"/>
              <a:gd name="connsiteX819" fmla="*/ 8075939 w 9694371"/>
              <a:gd name="connsiteY819" fmla="*/ 1089421 h 6173254"/>
              <a:gd name="connsiteX820" fmla="*/ 8046673 w 9694371"/>
              <a:gd name="connsiteY820" fmla="*/ 1100528 h 6173254"/>
              <a:gd name="connsiteX821" fmla="*/ 7942152 w 9694371"/>
              <a:gd name="connsiteY821" fmla="*/ 1169215 h 6173254"/>
              <a:gd name="connsiteX822" fmla="*/ 7942390 w 9694371"/>
              <a:gd name="connsiteY822" fmla="*/ 1177412 h 6173254"/>
              <a:gd name="connsiteX823" fmla="*/ 7838104 w 9694371"/>
              <a:gd name="connsiteY823" fmla="*/ 1254301 h 6173254"/>
              <a:gd name="connsiteX824" fmla="*/ 7779217 w 9694371"/>
              <a:gd name="connsiteY824" fmla="*/ 1264217 h 6173254"/>
              <a:gd name="connsiteX825" fmla="*/ 7763385 w 9694371"/>
              <a:gd name="connsiteY825" fmla="*/ 1330325 h 6173254"/>
              <a:gd name="connsiteX826" fmla="*/ 7800339 w 9694371"/>
              <a:gd name="connsiteY826" fmla="*/ 1329252 h 6173254"/>
              <a:gd name="connsiteX827" fmla="*/ 7829139 w 9694371"/>
              <a:gd name="connsiteY827" fmla="*/ 1353035 h 6173254"/>
              <a:gd name="connsiteX828" fmla="*/ 7819330 w 9694371"/>
              <a:gd name="connsiteY828" fmla="*/ 1371782 h 6173254"/>
              <a:gd name="connsiteX829" fmla="*/ 7800292 w 9694371"/>
              <a:gd name="connsiteY829" fmla="*/ 1378489 h 6173254"/>
              <a:gd name="connsiteX830" fmla="*/ 7742032 w 9694371"/>
              <a:gd name="connsiteY830" fmla="*/ 1435575 h 6173254"/>
              <a:gd name="connsiteX831" fmla="*/ 7678983 w 9694371"/>
              <a:gd name="connsiteY831" fmla="*/ 1480488 h 6173254"/>
              <a:gd name="connsiteX832" fmla="*/ 7652733 w 9694371"/>
              <a:gd name="connsiteY832" fmla="*/ 1493561 h 6173254"/>
              <a:gd name="connsiteX833" fmla="*/ 7626484 w 9694371"/>
              <a:gd name="connsiteY833" fmla="*/ 1506635 h 6173254"/>
              <a:gd name="connsiteX834" fmla="*/ 7547298 w 9694371"/>
              <a:gd name="connsiteY834" fmla="*/ 1581764 h 6173254"/>
              <a:gd name="connsiteX835" fmla="*/ 7458351 w 9694371"/>
              <a:gd name="connsiteY835" fmla="*/ 1626404 h 6173254"/>
              <a:gd name="connsiteX836" fmla="*/ 7452117 w 9694371"/>
              <a:gd name="connsiteY836" fmla="*/ 1640945 h 6173254"/>
              <a:gd name="connsiteX837" fmla="*/ 7441090 w 9694371"/>
              <a:gd name="connsiteY837" fmla="*/ 1643317 h 6173254"/>
              <a:gd name="connsiteX838" fmla="*/ 7395528 w 9694371"/>
              <a:gd name="connsiteY838" fmla="*/ 1628231 h 6173254"/>
              <a:gd name="connsiteX839" fmla="*/ 7362556 w 9694371"/>
              <a:gd name="connsiteY839" fmla="*/ 1588157 h 6173254"/>
              <a:gd name="connsiteX840" fmla="*/ 7371959 w 9694371"/>
              <a:gd name="connsiteY840" fmla="*/ 1580703 h 6173254"/>
              <a:gd name="connsiteX841" fmla="*/ 7385969 w 9694371"/>
              <a:gd name="connsiteY841" fmla="*/ 1579272 h 6173254"/>
              <a:gd name="connsiteX842" fmla="*/ 7438231 w 9694371"/>
              <a:gd name="connsiteY842" fmla="*/ 1544929 h 6173254"/>
              <a:gd name="connsiteX843" fmla="*/ 7496406 w 9694371"/>
              <a:gd name="connsiteY843" fmla="*/ 1510413 h 6173254"/>
              <a:gd name="connsiteX844" fmla="*/ 7559579 w 9694371"/>
              <a:gd name="connsiteY844" fmla="*/ 1495241 h 6173254"/>
              <a:gd name="connsiteX845" fmla="*/ 7612993 w 9694371"/>
              <a:gd name="connsiteY845" fmla="*/ 1449581 h 6173254"/>
              <a:gd name="connsiteX846" fmla="*/ 7562355 w 9694371"/>
              <a:gd name="connsiteY846" fmla="*/ 1336167 h 6173254"/>
              <a:gd name="connsiteX847" fmla="*/ 7556440 w 9694371"/>
              <a:gd name="connsiteY847" fmla="*/ 1336340 h 6173254"/>
              <a:gd name="connsiteX848" fmla="*/ 7548937 w 9694371"/>
              <a:gd name="connsiteY848" fmla="*/ 1358099 h 6173254"/>
              <a:gd name="connsiteX849" fmla="*/ 7546044 w 9694371"/>
              <a:gd name="connsiteY849" fmla="*/ 1385880 h 6173254"/>
              <a:gd name="connsiteX850" fmla="*/ 7524587 w 9694371"/>
              <a:gd name="connsiteY850" fmla="*/ 1411122 h 6173254"/>
              <a:gd name="connsiteX851" fmla="*/ 7492832 w 9694371"/>
              <a:gd name="connsiteY851" fmla="*/ 1387427 h 6173254"/>
              <a:gd name="connsiteX852" fmla="*/ 7475331 w 9694371"/>
              <a:gd name="connsiteY852" fmla="*/ 1396141 h 6173254"/>
              <a:gd name="connsiteX853" fmla="*/ 7473840 w 9694371"/>
              <a:gd name="connsiteY853" fmla="*/ 1472090 h 6173254"/>
              <a:gd name="connsiteX854" fmla="*/ 7430652 w 9694371"/>
              <a:gd name="connsiteY854" fmla="*/ 1487704 h 6173254"/>
              <a:gd name="connsiteX855" fmla="*/ 7330909 w 9694371"/>
              <a:gd name="connsiteY855" fmla="*/ 1517275 h 6173254"/>
              <a:gd name="connsiteX856" fmla="*/ 7231525 w 9694371"/>
              <a:gd name="connsiteY856" fmla="*/ 1559139 h 6173254"/>
              <a:gd name="connsiteX857" fmla="*/ 7191090 w 9694371"/>
              <a:gd name="connsiteY857" fmla="*/ 1593140 h 6173254"/>
              <a:gd name="connsiteX858" fmla="*/ 7204346 w 9694371"/>
              <a:gd name="connsiteY858" fmla="*/ 1641992 h 6173254"/>
              <a:gd name="connsiteX859" fmla="*/ 7369660 w 9694371"/>
              <a:gd name="connsiteY859" fmla="*/ 1628983 h 6173254"/>
              <a:gd name="connsiteX860" fmla="*/ 7323969 w 9694371"/>
              <a:gd name="connsiteY860" fmla="*/ 1685703 h 6173254"/>
              <a:gd name="connsiteX861" fmla="*/ 7277919 w 9694371"/>
              <a:gd name="connsiteY861" fmla="*/ 1730121 h 6173254"/>
              <a:gd name="connsiteX862" fmla="*/ 7179547 w 9694371"/>
              <a:gd name="connsiteY862" fmla="*/ 1806837 h 6173254"/>
              <a:gd name="connsiteX863" fmla="*/ 7127907 w 9694371"/>
              <a:gd name="connsiteY863" fmla="*/ 1837058 h 6173254"/>
              <a:gd name="connsiteX864" fmla="*/ 7080698 w 9694371"/>
              <a:gd name="connsiteY864" fmla="*/ 1867151 h 6173254"/>
              <a:gd name="connsiteX865" fmla="*/ 7052564 w 9694371"/>
              <a:gd name="connsiteY865" fmla="*/ 1917206 h 6173254"/>
              <a:gd name="connsiteX866" fmla="*/ 6994393 w 9694371"/>
              <a:gd name="connsiteY866" fmla="*/ 1951719 h 6173254"/>
              <a:gd name="connsiteX867" fmla="*/ 6954908 w 9694371"/>
              <a:gd name="connsiteY867" fmla="*/ 2018516 h 6173254"/>
              <a:gd name="connsiteX868" fmla="*/ 6883954 w 9694371"/>
              <a:gd name="connsiteY868" fmla="*/ 2020578 h 6173254"/>
              <a:gd name="connsiteX869" fmla="*/ 6825932 w 9694371"/>
              <a:gd name="connsiteY869" fmla="*/ 2060217 h 6173254"/>
              <a:gd name="connsiteX870" fmla="*/ 6767369 w 9694371"/>
              <a:gd name="connsiteY870" fmla="*/ 2081408 h 6173254"/>
              <a:gd name="connsiteX871" fmla="*/ 6750585 w 9694371"/>
              <a:gd name="connsiteY871" fmla="*/ 2114723 h 6173254"/>
              <a:gd name="connsiteX872" fmla="*/ 6640628 w 9694371"/>
              <a:gd name="connsiteY872" fmla="*/ 2199978 h 6173254"/>
              <a:gd name="connsiteX873" fmla="*/ 6575826 w 9694371"/>
              <a:gd name="connsiteY873" fmla="*/ 2210068 h 6173254"/>
              <a:gd name="connsiteX874" fmla="*/ 6576538 w 9694371"/>
              <a:gd name="connsiteY874" fmla="*/ 2234666 h 6173254"/>
              <a:gd name="connsiteX875" fmla="*/ 6566405 w 9694371"/>
              <a:gd name="connsiteY875" fmla="*/ 2267787 h 6173254"/>
              <a:gd name="connsiteX876" fmla="*/ 6542255 w 9694371"/>
              <a:gd name="connsiteY876" fmla="*/ 2276693 h 6173254"/>
              <a:gd name="connsiteX877" fmla="*/ 6527388 w 9694371"/>
              <a:gd name="connsiteY877" fmla="*/ 2299694 h 6173254"/>
              <a:gd name="connsiteX878" fmla="*/ 6507732 w 9694371"/>
              <a:gd name="connsiteY878" fmla="*/ 2310521 h 6173254"/>
              <a:gd name="connsiteX879" fmla="*/ 6501342 w 9694371"/>
              <a:gd name="connsiteY879" fmla="*/ 2294296 h 6173254"/>
              <a:gd name="connsiteX880" fmla="*/ 6452609 w 9694371"/>
              <a:gd name="connsiteY880" fmla="*/ 2246474 h 6173254"/>
              <a:gd name="connsiteX881" fmla="*/ 6393960 w 9694371"/>
              <a:gd name="connsiteY881" fmla="*/ 2264592 h 6173254"/>
              <a:gd name="connsiteX882" fmla="*/ 6365272 w 9694371"/>
              <a:gd name="connsiteY882" fmla="*/ 2273452 h 6173254"/>
              <a:gd name="connsiteX883" fmla="*/ 6342514 w 9694371"/>
              <a:gd name="connsiteY883" fmla="*/ 2293736 h 6173254"/>
              <a:gd name="connsiteX884" fmla="*/ 6317167 w 9694371"/>
              <a:gd name="connsiteY884" fmla="*/ 2338257 h 6173254"/>
              <a:gd name="connsiteX885" fmla="*/ 6313258 w 9694371"/>
              <a:gd name="connsiteY885" fmla="*/ 2338373 h 6173254"/>
              <a:gd name="connsiteX886" fmla="*/ 6313327 w 9694371"/>
              <a:gd name="connsiteY886" fmla="*/ 2340789 h 6173254"/>
              <a:gd name="connsiteX887" fmla="*/ 6310145 w 9694371"/>
              <a:gd name="connsiteY887" fmla="*/ 2342375 h 6173254"/>
              <a:gd name="connsiteX888" fmla="*/ 6317959 w 9694371"/>
              <a:gd name="connsiteY888" fmla="*/ 2348500 h 6173254"/>
              <a:gd name="connsiteX889" fmla="*/ 6333416 w 9694371"/>
              <a:gd name="connsiteY889" fmla="*/ 2354207 h 6173254"/>
              <a:gd name="connsiteX890" fmla="*/ 6364492 w 9694371"/>
              <a:gd name="connsiteY890" fmla="*/ 2336884 h 6173254"/>
              <a:gd name="connsiteX891" fmla="*/ 6382316 w 9694371"/>
              <a:gd name="connsiteY891" fmla="*/ 2339104 h 6173254"/>
              <a:gd name="connsiteX892" fmla="*/ 6388789 w 9694371"/>
              <a:gd name="connsiteY892" fmla="*/ 2358072 h 6173254"/>
              <a:gd name="connsiteX893" fmla="*/ 6389266 w 9694371"/>
              <a:gd name="connsiteY893" fmla="*/ 2374478 h 6173254"/>
              <a:gd name="connsiteX894" fmla="*/ 6345886 w 9694371"/>
              <a:gd name="connsiteY894" fmla="*/ 2375739 h 6173254"/>
              <a:gd name="connsiteX895" fmla="*/ 6333512 w 9694371"/>
              <a:gd name="connsiteY895" fmla="*/ 2425356 h 6173254"/>
              <a:gd name="connsiteX896" fmla="*/ 6321139 w 9694371"/>
              <a:gd name="connsiteY896" fmla="*/ 2474979 h 6173254"/>
              <a:gd name="connsiteX897" fmla="*/ 6233084 w 9694371"/>
              <a:gd name="connsiteY897" fmla="*/ 2517904 h 6173254"/>
              <a:gd name="connsiteX898" fmla="*/ 6178877 w 9694371"/>
              <a:gd name="connsiteY898" fmla="*/ 2605000 h 6173254"/>
              <a:gd name="connsiteX899" fmla="*/ 6127609 w 9694371"/>
              <a:gd name="connsiteY899" fmla="*/ 2606490 h 6173254"/>
              <a:gd name="connsiteX900" fmla="*/ 6103561 w 9694371"/>
              <a:gd name="connsiteY900" fmla="*/ 2644819 h 6173254"/>
              <a:gd name="connsiteX901" fmla="*/ 6070043 w 9694371"/>
              <a:gd name="connsiteY901" fmla="*/ 2662897 h 6173254"/>
              <a:gd name="connsiteX902" fmla="*/ 6035284 w 9694371"/>
              <a:gd name="connsiteY902" fmla="*/ 2689223 h 6173254"/>
              <a:gd name="connsiteX903" fmla="*/ 6000646 w 9694371"/>
              <a:gd name="connsiteY903" fmla="*/ 2719648 h 6173254"/>
              <a:gd name="connsiteX904" fmla="*/ 6018710 w 9694371"/>
              <a:gd name="connsiteY904" fmla="*/ 2730070 h 6173254"/>
              <a:gd name="connsiteX905" fmla="*/ 6036773 w 9694371"/>
              <a:gd name="connsiteY905" fmla="*/ 2740492 h 6173254"/>
              <a:gd name="connsiteX906" fmla="*/ 6055367 w 9694371"/>
              <a:gd name="connsiteY906" fmla="*/ 2735162 h 6173254"/>
              <a:gd name="connsiteX907" fmla="*/ 6067688 w 9694371"/>
              <a:gd name="connsiteY907" fmla="*/ 2717699 h 6173254"/>
              <a:gd name="connsiteX908" fmla="*/ 6098252 w 9694371"/>
              <a:gd name="connsiteY908" fmla="*/ 2716812 h 6173254"/>
              <a:gd name="connsiteX909" fmla="*/ 6122422 w 9694371"/>
              <a:gd name="connsiteY909" fmla="*/ 2699689 h 6173254"/>
              <a:gd name="connsiteX910" fmla="*/ 6168285 w 9694371"/>
              <a:gd name="connsiteY910" fmla="*/ 2681937 h 6173254"/>
              <a:gd name="connsiteX911" fmla="*/ 6209185 w 9694371"/>
              <a:gd name="connsiteY911" fmla="*/ 2697169 h 6173254"/>
              <a:gd name="connsiteX912" fmla="*/ 6240258 w 9694371"/>
              <a:gd name="connsiteY912" fmla="*/ 2679844 h 6173254"/>
              <a:gd name="connsiteX913" fmla="*/ 6270696 w 9694371"/>
              <a:gd name="connsiteY913" fmla="*/ 2640646 h 6173254"/>
              <a:gd name="connsiteX914" fmla="*/ 6306188 w 9694371"/>
              <a:gd name="connsiteY914" fmla="*/ 2639616 h 6173254"/>
              <a:gd name="connsiteX915" fmla="*/ 6324795 w 9694371"/>
              <a:gd name="connsiteY915" fmla="*/ 2600760 h 6173254"/>
              <a:gd name="connsiteX916" fmla="*/ 6364231 w 9694371"/>
              <a:gd name="connsiteY916" fmla="*/ 2599614 h 6173254"/>
              <a:gd name="connsiteX917" fmla="*/ 6383316 w 9694371"/>
              <a:gd name="connsiteY917" fmla="*/ 2577166 h 6173254"/>
              <a:gd name="connsiteX918" fmla="*/ 6383950 w 9694371"/>
              <a:gd name="connsiteY918" fmla="*/ 2599041 h 6173254"/>
              <a:gd name="connsiteX919" fmla="*/ 6422752 w 9694371"/>
              <a:gd name="connsiteY919" fmla="*/ 2576020 h 6173254"/>
              <a:gd name="connsiteX920" fmla="*/ 6438191 w 9694371"/>
              <a:gd name="connsiteY920" fmla="*/ 2581045 h 6173254"/>
              <a:gd name="connsiteX921" fmla="*/ 6437413 w 9694371"/>
              <a:gd name="connsiteY921" fmla="*/ 2537282 h 6173254"/>
              <a:gd name="connsiteX922" fmla="*/ 6456495 w 9694371"/>
              <a:gd name="connsiteY922" fmla="*/ 2514834 h 6173254"/>
              <a:gd name="connsiteX923" fmla="*/ 6494411 w 9694371"/>
              <a:gd name="connsiteY923" fmla="*/ 2495258 h 6173254"/>
              <a:gd name="connsiteX924" fmla="*/ 6538361 w 9694371"/>
              <a:gd name="connsiteY924" fmla="*/ 2479613 h 6173254"/>
              <a:gd name="connsiteX925" fmla="*/ 6551463 w 9694371"/>
              <a:gd name="connsiteY925" fmla="*/ 2523019 h 6173254"/>
              <a:gd name="connsiteX926" fmla="*/ 6516924 w 9694371"/>
              <a:gd name="connsiteY926" fmla="*/ 2556863 h 6173254"/>
              <a:gd name="connsiteX927" fmla="*/ 6500047 w 9694371"/>
              <a:gd name="connsiteY927" fmla="*/ 2570354 h 6173254"/>
              <a:gd name="connsiteX928" fmla="*/ 6498317 w 9694371"/>
              <a:gd name="connsiteY928" fmla="*/ 2595718 h 6173254"/>
              <a:gd name="connsiteX929" fmla="*/ 6455574 w 9694371"/>
              <a:gd name="connsiteY929" fmla="*/ 2618854 h 6173254"/>
              <a:gd name="connsiteX930" fmla="*/ 6424023 w 9694371"/>
              <a:gd name="connsiteY930" fmla="*/ 2619770 h 6173254"/>
              <a:gd name="connsiteX931" fmla="*/ 6400090 w 9694371"/>
              <a:gd name="connsiteY931" fmla="*/ 2645097 h 6173254"/>
              <a:gd name="connsiteX932" fmla="*/ 6369763 w 9694371"/>
              <a:gd name="connsiteY932" fmla="*/ 2654187 h 6173254"/>
              <a:gd name="connsiteX933" fmla="*/ 6342953 w 9694371"/>
              <a:gd name="connsiteY933" fmla="*/ 2682335 h 6173254"/>
              <a:gd name="connsiteX934" fmla="*/ 6295947 w 9694371"/>
              <a:gd name="connsiteY934" fmla="*/ 2694647 h 6173254"/>
              <a:gd name="connsiteX935" fmla="*/ 6288889 w 9694371"/>
              <a:gd name="connsiteY935" fmla="*/ 2706483 h 6173254"/>
              <a:gd name="connsiteX936" fmla="*/ 6284910 w 9694371"/>
              <a:gd name="connsiteY936" fmla="*/ 2722334 h 6173254"/>
              <a:gd name="connsiteX937" fmla="*/ 6310189 w 9694371"/>
              <a:gd name="connsiteY937" fmla="*/ 2726389 h 6173254"/>
              <a:gd name="connsiteX938" fmla="*/ 6343747 w 9694371"/>
              <a:gd name="connsiteY938" fmla="*/ 2709677 h 6173254"/>
              <a:gd name="connsiteX939" fmla="*/ 6345177 w 9694371"/>
              <a:gd name="connsiteY939" fmla="*/ 2758897 h 6173254"/>
              <a:gd name="connsiteX940" fmla="*/ 6329245 w 9694371"/>
              <a:gd name="connsiteY940" fmla="*/ 2753887 h 6173254"/>
              <a:gd name="connsiteX941" fmla="*/ 6317198 w 9694371"/>
              <a:gd name="connsiteY941" fmla="*/ 2763817 h 6173254"/>
              <a:gd name="connsiteX942" fmla="*/ 6314264 w 9694371"/>
              <a:gd name="connsiteY942" fmla="*/ 2781689 h 6173254"/>
              <a:gd name="connsiteX943" fmla="*/ 6301533 w 9694371"/>
              <a:gd name="connsiteY943" fmla="*/ 2801900 h 6173254"/>
              <a:gd name="connsiteX944" fmla="*/ 6291874 w 9694371"/>
              <a:gd name="connsiteY944" fmla="*/ 2826127 h 6173254"/>
              <a:gd name="connsiteX945" fmla="*/ 6260801 w 9694371"/>
              <a:gd name="connsiteY945" fmla="*/ 2843451 h 6173254"/>
              <a:gd name="connsiteX946" fmla="*/ 6258445 w 9694371"/>
              <a:gd name="connsiteY946" fmla="*/ 2898254 h 6173254"/>
              <a:gd name="connsiteX947" fmla="*/ 6251195 w 9694371"/>
              <a:gd name="connsiteY947" fmla="*/ 2920358 h 6173254"/>
              <a:gd name="connsiteX948" fmla="*/ 6244276 w 9694371"/>
              <a:gd name="connsiteY948" fmla="*/ 2936980 h 6173254"/>
              <a:gd name="connsiteX949" fmla="*/ 6228009 w 9694371"/>
              <a:gd name="connsiteY949" fmla="*/ 2937453 h 6173254"/>
              <a:gd name="connsiteX950" fmla="*/ 6216497 w 9694371"/>
              <a:gd name="connsiteY950" fmla="*/ 2948733 h 6173254"/>
              <a:gd name="connsiteX951" fmla="*/ 6201531 w 9694371"/>
              <a:gd name="connsiteY951" fmla="*/ 2960115 h 6173254"/>
              <a:gd name="connsiteX952" fmla="*/ 6189525 w 9694371"/>
              <a:gd name="connsiteY952" fmla="*/ 2971412 h 6173254"/>
              <a:gd name="connsiteX953" fmla="*/ 6193608 w 9694371"/>
              <a:gd name="connsiteY953" fmla="*/ 2976082 h 6173254"/>
              <a:gd name="connsiteX954" fmla="*/ 6197572 w 9694371"/>
              <a:gd name="connsiteY954" fmla="*/ 2976651 h 6173254"/>
              <a:gd name="connsiteX955" fmla="*/ 6245817 w 9694371"/>
              <a:gd name="connsiteY955" fmla="*/ 2956094 h 6173254"/>
              <a:gd name="connsiteX956" fmla="*/ 6291108 w 9694371"/>
              <a:gd name="connsiteY956" fmla="*/ 2935618 h 6173254"/>
              <a:gd name="connsiteX957" fmla="*/ 6303416 w 9694371"/>
              <a:gd name="connsiteY957" fmla="*/ 2951681 h 6173254"/>
              <a:gd name="connsiteX958" fmla="*/ 6335600 w 9694371"/>
              <a:gd name="connsiteY958" fmla="*/ 2972641 h 6173254"/>
              <a:gd name="connsiteX959" fmla="*/ 6313052 w 9694371"/>
              <a:gd name="connsiteY959" fmla="*/ 3011609 h 6173254"/>
              <a:gd name="connsiteX960" fmla="*/ 6291185 w 9694371"/>
              <a:gd name="connsiteY960" fmla="*/ 3023191 h 6173254"/>
              <a:gd name="connsiteX961" fmla="*/ 6266363 w 9694371"/>
              <a:gd name="connsiteY961" fmla="*/ 3034860 h 6173254"/>
              <a:gd name="connsiteX962" fmla="*/ 6266999 w 9694371"/>
              <a:gd name="connsiteY962" fmla="*/ 3056735 h 6173254"/>
              <a:gd name="connsiteX963" fmla="*/ 6243754 w 9694371"/>
              <a:gd name="connsiteY963" fmla="*/ 3071775 h 6173254"/>
              <a:gd name="connsiteX964" fmla="*/ 6221104 w 9694371"/>
              <a:gd name="connsiteY964" fmla="*/ 3107330 h 6173254"/>
              <a:gd name="connsiteX965" fmla="*/ 6171902 w 9694371"/>
              <a:gd name="connsiteY965" fmla="*/ 3179912 h 6173254"/>
              <a:gd name="connsiteX966" fmla="*/ 6131955 w 9694371"/>
              <a:gd name="connsiteY966" fmla="*/ 3197495 h 6173254"/>
              <a:gd name="connsiteX967" fmla="*/ 6098401 w 9694371"/>
              <a:gd name="connsiteY967" fmla="*/ 3231312 h 6173254"/>
              <a:gd name="connsiteX968" fmla="*/ 6158505 w 9694371"/>
              <a:gd name="connsiteY968" fmla="*/ 3228194 h 6173254"/>
              <a:gd name="connsiteX969" fmla="*/ 6200621 w 9694371"/>
              <a:gd name="connsiteY969" fmla="*/ 3217393 h 6173254"/>
              <a:gd name="connsiteX970" fmla="*/ 6201733 w 9694371"/>
              <a:gd name="connsiteY970" fmla="*/ 3255672 h 6173254"/>
              <a:gd name="connsiteX971" fmla="*/ 6179819 w 9694371"/>
              <a:gd name="connsiteY971" fmla="*/ 3316520 h 6173254"/>
              <a:gd name="connsiteX972" fmla="*/ 6171554 w 9694371"/>
              <a:gd name="connsiteY972" fmla="*/ 3303759 h 6173254"/>
              <a:gd name="connsiteX973" fmla="*/ 6163408 w 9694371"/>
              <a:gd name="connsiteY973" fmla="*/ 3295101 h 6173254"/>
              <a:gd name="connsiteX974" fmla="*/ 6156764 w 9694371"/>
              <a:gd name="connsiteY974" fmla="*/ 3304188 h 6173254"/>
              <a:gd name="connsiteX975" fmla="*/ 6156157 w 9694371"/>
              <a:gd name="connsiteY975" fmla="*/ 3317208 h 6173254"/>
              <a:gd name="connsiteX976" fmla="*/ 6078395 w 9694371"/>
              <a:gd name="connsiteY976" fmla="*/ 3357779 h 6173254"/>
              <a:gd name="connsiteX977" fmla="*/ 6025247 w 9694371"/>
              <a:gd name="connsiteY977" fmla="*/ 3430478 h 6173254"/>
              <a:gd name="connsiteX978" fmla="*/ 5986406 w 9694371"/>
              <a:gd name="connsiteY978" fmla="*/ 3452133 h 6173254"/>
              <a:gd name="connsiteX979" fmla="*/ 5947326 w 9694371"/>
              <a:gd name="connsiteY979" fmla="*/ 3465583 h 6173254"/>
              <a:gd name="connsiteX980" fmla="*/ 5895946 w 9694371"/>
              <a:gd name="connsiteY980" fmla="*/ 3497181 h 6173254"/>
              <a:gd name="connsiteX981" fmla="*/ 5850959 w 9694371"/>
              <a:gd name="connsiteY981" fmla="*/ 3545011 h 6173254"/>
              <a:gd name="connsiteX982" fmla="*/ 5768618 w 9694371"/>
              <a:gd name="connsiteY982" fmla="*/ 3563825 h 6173254"/>
              <a:gd name="connsiteX983" fmla="*/ 5749695 w 9694371"/>
              <a:gd name="connsiteY983" fmla="*/ 3591741 h 6173254"/>
              <a:gd name="connsiteX984" fmla="*/ 5770050 w 9694371"/>
              <a:gd name="connsiteY984" fmla="*/ 3613043 h 6173254"/>
              <a:gd name="connsiteX985" fmla="*/ 5785983 w 9694371"/>
              <a:gd name="connsiteY985" fmla="*/ 3618054 h 6173254"/>
              <a:gd name="connsiteX986" fmla="*/ 5852073 w 9694371"/>
              <a:gd name="connsiteY986" fmla="*/ 3583293 h 6173254"/>
              <a:gd name="connsiteX987" fmla="*/ 5852522 w 9694371"/>
              <a:gd name="connsiteY987" fmla="*/ 3564805 h 6173254"/>
              <a:gd name="connsiteX988" fmla="*/ 5859005 w 9694371"/>
              <a:gd name="connsiteY988" fmla="*/ 3550252 h 6173254"/>
              <a:gd name="connsiteX989" fmla="*/ 5865100 w 9694371"/>
              <a:gd name="connsiteY989" fmla="*/ 3556230 h 6173254"/>
              <a:gd name="connsiteX990" fmla="*/ 5871314 w 9694371"/>
              <a:gd name="connsiteY990" fmla="*/ 3566313 h 6173254"/>
              <a:gd name="connsiteX991" fmla="*/ 5906331 w 9694371"/>
              <a:gd name="connsiteY991" fmla="*/ 3548875 h 6173254"/>
              <a:gd name="connsiteX992" fmla="*/ 5934732 w 9694371"/>
              <a:gd name="connsiteY992" fmla="*/ 3575417 h 6173254"/>
              <a:gd name="connsiteX993" fmla="*/ 5895932 w 9694371"/>
              <a:gd name="connsiteY993" fmla="*/ 3598438 h 6173254"/>
              <a:gd name="connsiteX994" fmla="*/ 5856654 w 9694371"/>
              <a:gd name="connsiteY994" fmla="*/ 3605050 h 6173254"/>
              <a:gd name="connsiteX995" fmla="*/ 5865650 w 9694371"/>
              <a:gd name="connsiteY995" fmla="*/ 3643107 h 6173254"/>
              <a:gd name="connsiteX996" fmla="*/ 5839778 w 9694371"/>
              <a:gd name="connsiteY996" fmla="*/ 3635646 h 6173254"/>
              <a:gd name="connsiteX997" fmla="*/ 5813905 w 9694371"/>
              <a:gd name="connsiteY997" fmla="*/ 3628189 h 6173254"/>
              <a:gd name="connsiteX998" fmla="*/ 5768661 w 9694371"/>
              <a:gd name="connsiteY998" fmla="*/ 3667131 h 6173254"/>
              <a:gd name="connsiteX999" fmla="*/ 5716902 w 9694371"/>
              <a:gd name="connsiteY999" fmla="*/ 3685742 h 6173254"/>
              <a:gd name="connsiteX1000" fmla="*/ 5698854 w 9694371"/>
              <a:gd name="connsiteY1000" fmla="*/ 3658901 h 6173254"/>
              <a:gd name="connsiteX1001" fmla="*/ 5695118 w 9694371"/>
              <a:gd name="connsiteY1001" fmla="*/ 3615221 h 6173254"/>
              <a:gd name="connsiteX1002" fmla="*/ 5694324 w 9694371"/>
              <a:gd name="connsiteY1002" fmla="*/ 3587876 h 6173254"/>
              <a:gd name="connsiteX1003" fmla="*/ 5763706 w 9694371"/>
              <a:gd name="connsiteY1003" fmla="*/ 3547547 h 6173254"/>
              <a:gd name="connsiteX1004" fmla="*/ 5829653 w 9694371"/>
              <a:gd name="connsiteY1004" fmla="*/ 3490896 h 6173254"/>
              <a:gd name="connsiteX1005" fmla="*/ 5835549 w 9694371"/>
              <a:gd name="connsiteY1005" fmla="*/ 3490041 h 6173254"/>
              <a:gd name="connsiteX1006" fmla="*/ 5841325 w 9694371"/>
              <a:gd name="connsiteY1006" fmla="*/ 3485082 h 6173254"/>
              <a:gd name="connsiteX1007" fmla="*/ 5826789 w 9694371"/>
              <a:gd name="connsiteY1007" fmla="*/ 3477297 h 6173254"/>
              <a:gd name="connsiteX1008" fmla="*/ 5809298 w 9694371"/>
              <a:gd name="connsiteY1008" fmla="*/ 3469593 h 6173254"/>
              <a:gd name="connsiteX1009" fmla="*/ 5784616 w 9694371"/>
              <a:gd name="connsiteY1009" fmla="*/ 3503152 h 6173254"/>
              <a:gd name="connsiteX1010" fmla="*/ 5747629 w 9694371"/>
              <a:gd name="connsiteY1010" fmla="*/ 3520647 h 6173254"/>
              <a:gd name="connsiteX1011" fmla="*/ 5699545 w 9694371"/>
              <a:gd name="connsiteY1011" fmla="*/ 3563780 h 6173254"/>
              <a:gd name="connsiteX1012" fmla="*/ 5651578 w 9694371"/>
              <a:gd name="connsiteY1012" fmla="*/ 3611013 h 6173254"/>
              <a:gd name="connsiteX1013" fmla="*/ 5613191 w 9694371"/>
              <a:gd name="connsiteY1013" fmla="*/ 3631286 h 6173254"/>
              <a:gd name="connsiteX1014" fmla="*/ 5577760 w 9694371"/>
              <a:gd name="connsiteY1014" fmla="*/ 3651472 h 6173254"/>
              <a:gd name="connsiteX1015" fmla="*/ 5590704 w 9694371"/>
              <a:gd name="connsiteY1015" fmla="*/ 3689410 h 6173254"/>
              <a:gd name="connsiteX1016" fmla="*/ 5617674 w 9694371"/>
              <a:gd name="connsiteY1016" fmla="*/ 3666733 h 6173254"/>
              <a:gd name="connsiteX1017" fmla="*/ 5653804 w 9694371"/>
              <a:gd name="connsiteY1017" fmla="*/ 3687576 h 6173254"/>
              <a:gd name="connsiteX1018" fmla="*/ 5670089 w 9694371"/>
              <a:gd name="connsiteY1018" fmla="*/ 3670683 h 6173254"/>
              <a:gd name="connsiteX1019" fmla="*/ 5681409 w 9694371"/>
              <a:gd name="connsiteY1019" fmla="*/ 3686773 h 6173254"/>
              <a:gd name="connsiteX1020" fmla="*/ 5685373 w 9694371"/>
              <a:gd name="connsiteY1020" fmla="*/ 3687342 h 6173254"/>
              <a:gd name="connsiteX1021" fmla="*/ 5689456 w 9694371"/>
              <a:gd name="connsiteY1021" fmla="*/ 3692012 h 6173254"/>
              <a:gd name="connsiteX1022" fmla="*/ 5667256 w 9694371"/>
              <a:gd name="connsiteY1022" fmla="*/ 3709079 h 6173254"/>
              <a:gd name="connsiteX1023" fmla="*/ 5639141 w 9694371"/>
              <a:gd name="connsiteY1023" fmla="*/ 3726316 h 6173254"/>
              <a:gd name="connsiteX1024" fmla="*/ 5635675 w 9694371"/>
              <a:gd name="connsiteY1024" fmla="*/ 3742838 h 6173254"/>
              <a:gd name="connsiteX1025" fmla="*/ 5655393 w 9694371"/>
              <a:gd name="connsiteY1025" fmla="*/ 3742261 h 6173254"/>
              <a:gd name="connsiteX1026" fmla="*/ 5640729 w 9694371"/>
              <a:gd name="connsiteY1026" fmla="*/ 3781003 h 6173254"/>
              <a:gd name="connsiteX1027" fmla="*/ 5625591 w 9694371"/>
              <a:gd name="connsiteY1027" fmla="*/ 3803338 h 6173254"/>
              <a:gd name="connsiteX1028" fmla="*/ 5594200 w 9694371"/>
              <a:gd name="connsiteY1028" fmla="*/ 3809721 h 6173254"/>
              <a:gd name="connsiteX1029" fmla="*/ 5566117 w 9694371"/>
              <a:gd name="connsiteY1029" fmla="*/ 3794120 h 6173254"/>
              <a:gd name="connsiteX1030" fmla="*/ 5550661 w 9694371"/>
              <a:gd name="connsiteY1030" fmla="*/ 3805515 h 6173254"/>
              <a:gd name="connsiteX1031" fmla="*/ 5539467 w 9694371"/>
              <a:gd name="connsiteY1031" fmla="*/ 3827733 h 6173254"/>
              <a:gd name="connsiteX1032" fmla="*/ 5531259 w 9694371"/>
              <a:gd name="connsiteY1032" fmla="*/ 3817026 h 6173254"/>
              <a:gd name="connsiteX1033" fmla="*/ 5477002 w 9694371"/>
              <a:gd name="connsiteY1033" fmla="*/ 3851441 h 6173254"/>
              <a:gd name="connsiteX1034" fmla="*/ 5485684 w 9694371"/>
              <a:gd name="connsiteY1034" fmla="*/ 3878556 h 6173254"/>
              <a:gd name="connsiteX1035" fmla="*/ 5442302 w 9694371"/>
              <a:gd name="connsiteY1035" fmla="*/ 3879818 h 6173254"/>
              <a:gd name="connsiteX1036" fmla="*/ 5438207 w 9694371"/>
              <a:gd name="connsiteY1036" fmla="*/ 3908673 h 6173254"/>
              <a:gd name="connsiteX1037" fmla="*/ 5415649 w 9694371"/>
              <a:gd name="connsiteY1037" fmla="*/ 3913435 h 6173254"/>
              <a:gd name="connsiteX1038" fmla="*/ 5408812 w 9694371"/>
              <a:gd name="connsiteY1038" fmla="*/ 3932789 h 6173254"/>
              <a:gd name="connsiteX1039" fmla="*/ 5392623 w 9694371"/>
              <a:gd name="connsiteY1039" fmla="*/ 3935998 h 6173254"/>
              <a:gd name="connsiteX1040" fmla="*/ 5373223 w 9694371"/>
              <a:gd name="connsiteY1040" fmla="*/ 3947508 h 6173254"/>
              <a:gd name="connsiteX1041" fmla="*/ 5353823 w 9694371"/>
              <a:gd name="connsiteY1041" fmla="*/ 3959016 h 6173254"/>
              <a:gd name="connsiteX1042" fmla="*/ 5353665 w 9694371"/>
              <a:gd name="connsiteY1042" fmla="*/ 3953548 h 6173254"/>
              <a:gd name="connsiteX1043" fmla="*/ 5322591 w 9694371"/>
              <a:gd name="connsiteY1043" fmla="*/ 3970871 h 6173254"/>
              <a:gd name="connsiteX1044" fmla="*/ 5303189 w 9694371"/>
              <a:gd name="connsiteY1044" fmla="*/ 3982383 h 6173254"/>
              <a:gd name="connsiteX1045" fmla="*/ 5283790 w 9694371"/>
              <a:gd name="connsiteY1045" fmla="*/ 3993892 h 6173254"/>
              <a:gd name="connsiteX1046" fmla="*/ 5228484 w 9694371"/>
              <a:gd name="connsiteY1046" fmla="*/ 4026288 h 6173254"/>
              <a:gd name="connsiteX1047" fmla="*/ 5179693 w 9694371"/>
              <a:gd name="connsiteY1047" fmla="*/ 4079019 h 6173254"/>
              <a:gd name="connsiteX1048" fmla="*/ 5124482 w 9694371"/>
              <a:gd name="connsiteY1048" fmla="*/ 4080624 h 6173254"/>
              <a:gd name="connsiteX1049" fmla="*/ 5121330 w 9694371"/>
              <a:gd name="connsiteY1049" fmla="*/ 4108082 h 6173254"/>
              <a:gd name="connsiteX1050" fmla="*/ 5086950 w 9694371"/>
              <a:gd name="connsiteY1050" fmla="*/ 4147395 h 6173254"/>
              <a:gd name="connsiteX1051" fmla="*/ 5097031 w 9694371"/>
              <a:gd name="connsiteY1051" fmla="*/ 4154626 h 6173254"/>
              <a:gd name="connsiteX1052" fmla="*/ 5106986 w 9694371"/>
              <a:gd name="connsiteY1052" fmla="*/ 4157761 h 6173254"/>
              <a:gd name="connsiteX1053" fmla="*/ 5143797 w 9694371"/>
              <a:gd name="connsiteY1053" fmla="*/ 4134112 h 6173254"/>
              <a:gd name="connsiteX1054" fmla="*/ 5180963 w 9694371"/>
              <a:gd name="connsiteY1054" fmla="*/ 4122769 h 6173254"/>
              <a:gd name="connsiteX1055" fmla="*/ 5181334 w 9694371"/>
              <a:gd name="connsiteY1055" fmla="*/ 4101548 h 6173254"/>
              <a:gd name="connsiteX1056" fmla="*/ 5187739 w 9694371"/>
              <a:gd name="connsiteY1056" fmla="*/ 4084259 h 6173254"/>
              <a:gd name="connsiteX1057" fmla="*/ 5193835 w 9694371"/>
              <a:gd name="connsiteY1057" fmla="*/ 4090238 h 6173254"/>
              <a:gd name="connsiteX1058" fmla="*/ 5200046 w 9694371"/>
              <a:gd name="connsiteY1058" fmla="*/ 4100322 h 6173254"/>
              <a:gd name="connsiteX1059" fmla="*/ 5239007 w 9694371"/>
              <a:gd name="connsiteY1059" fmla="*/ 4082770 h 6173254"/>
              <a:gd name="connsiteX1060" fmla="*/ 5271352 w 9694371"/>
              <a:gd name="connsiteY1060" fmla="*/ 4109195 h 6173254"/>
              <a:gd name="connsiteX1061" fmla="*/ 5231644 w 9694371"/>
              <a:gd name="connsiteY1061" fmla="*/ 4134981 h 6173254"/>
              <a:gd name="connsiteX1062" fmla="*/ 5185542 w 9694371"/>
              <a:gd name="connsiteY1062" fmla="*/ 4144530 h 6173254"/>
              <a:gd name="connsiteX1063" fmla="*/ 5196884 w 9694371"/>
              <a:gd name="connsiteY1063" fmla="*/ 4161304 h 6173254"/>
              <a:gd name="connsiteX1064" fmla="*/ 5202431 w 9694371"/>
              <a:gd name="connsiteY1064" fmla="*/ 4182354 h 6173254"/>
              <a:gd name="connsiteX1065" fmla="*/ 5173779 w 9694371"/>
              <a:gd name="connsiteY1065" fmla="*/ 4181133 h 6173254"/>
              <a:gd name="connsiteX1066" fmla="*/ 5138855 w 9694371"/>
              <a:gd name="connsiteY1066" fmla="*/ 4167780 h 6173254"/>
              <a:gd name="connsiteX1067" fmla="*/ 5091283 w 9694371"/>
              <a:gd name="connsiteY1067" fmla="*/ 4211580 h 6173254"/>
              <a:gd name="connsiteX1068" fmla="*/ 5034124 w 9694371"/>
              <a:gd name="connsiteY1068" fmla="*/ 4231030 h 6173254"/>
              <a:gd name="connsiteX1069" fmla="*/ 5005403 w 9694371"/>
              <a:gd name="connsiteY1069" fmla="*/ 4193552 h 6173254"/>
              <a:gd name="connsiteX1070" fmla="*/ 4990107 w 9694371"/>
              <a:gd name="connsiteY1070" fmla="*/ 4210416 h 6173254"/>
              <a:gd name="connsiteX1071" fmla="*/ 4994685 w 9694371"/>
              <a:gd name="connsiteY1071" fmla="*/ 4232178 h 6173254"/>
              <a:gd name="connsiteX1072" fmla="*/ 5000621 w 9694371"/>
              <a:gd name="connsiteY1072" fmla="*/ 4232690 h 6173254"/>
              <a:gd name="connsiteX1073" fmla="*/ 5006675 w 9694371"/>
              <a:gd name="connsiteY1073" fmla="*/ 4237302 h 6173254"/>
              <a:gd name="connsiteX1074" fmla="*/ 4982269 w 9694371"/>
              <a:gd name="connsiteY1074" fmla="*/ 4263327 h 6173254"/>
              <a:gd name="connsiteX1075" fmla="*/ 4948634 w 9694371"/>
              <a:gd name="connsiteY1075" fmla="*/ 4277303 h 6173254"/>
              <a:gd name="connsiteX1076" fmla="*/ 4879298 w 9694371"/>
              <a:gd name="connsiteY1076" fmla="*/ 4353208 h 6173254"/>
              <a:gd name="connsiteX1077" fmla="*/ 4794223 w 9694371"/>
              <a:gd name="connsiteY1077" fmla="*/ 4396729 h 6173254"/>
              <a:gd name="connsiteX1078" fmla="*/ 4753830 w 9694371"/>
              <a:gd name="connsiteY1078" fmla="*/ 4365066 h 6173254"/>
              <a:gd name="connsiteX1079" fmla="*/ 4730328 w 9694371"/>
              <a:gd name="connsiteY1079" fmla="*/ 4371222 h 6173254"/>
              <a:gd name="connsiteX1080" fmla="*/ 4757861 w 9694371"/>
              <a:gd name="connsiteY1080" fmla="*/ 4401893 h 6173254"/>
              <a:gd name="connsiteX1081" fmla="*/ 4779718 w 9694371"/>
              <a:gd name="connsiteY1081" fmla="*/ 4440939 h 6173254"/>
              <a:gd name="connsiteX1082" fmla="*/ 4736336 w 9694371"/>
              <a:gd name="connsiteY1082" fmla="*/ 4442200 h 6173254"/>
              <a:gd name="connsiteX1083" fmla="*/ 4731886 w 9694371"/>
              <a:gd name="connsiteY1083" fmla="*/ 4475856 h 6173254"/>
              <a:gd name="connsiteX1084" fmla="*/ 4705901 w 9694371"/>
              <a:gd name="connsiteY1084" fmla="*/ 4481400 h 6173254"/>
              <a:gd name="connsiteX1085" fmla="*/ 4677570 w 9694371"/>
              <a:gd name="connsiteY1085" fmla="*/ 4508222 h 6173254"/>
              <a:gd name="connsiteX1086" fmla="*/ 4640126 w 9694371"/>
              <a:gd name="connsiteY1086" fmla="*/ 4527100 h 6173254"/>
              <a:gd name="connsiteX1087" fmla="*/ 4625809 w 9694371"/>
              <a:gd name="connsiteY1087" fmla="*/ 4509725 h 6173254"/>
              <a:gd name="connsiteX1088" fmla="*/ 4611728 w 9694371"/>
              <a:gd name="connsiteY1088" fmla="*/ 4500557 h 6173254"/>
              <a:gd name="connsiteX1089" fmla="*/ 4605006 w 9694371"/>
              <a:gd name="connsiteY1089" fmla="*/ 4506909 h 6173254"/>
              <a:gd name="connsiteX1090" fmla="*/ 4604316 w 9694371"/>
              <a:gd name="connsiteY1090" fmla="*/ 4517193 h 6173254"/>
              <a:gd name="connsiteX1091" fmla="*/ 4590571 w 9694371"/>
              <a:gd name="connsiteY1091" fmla="*/ 4519645 h 6173254"/>
              <a:gd name="connsiteX1092" fmla="*/ 4588066 w 9694371"/>
              <a:gd name="connsiteY1092" fmla="*/ 4501243 h 6173254"/>
              <a:gd name="connsiteX1093" fmla="*/ 4568309 w 9694371"/>
              <a:gd name="connsiteY1093" fmla="*/ 4500450 h 6173254"/>
              <a:gd name="connsiteX1094" fmla="*/ 4548787 w 9694371"/>
              <a:gd name="connsiteY1094" fmla="*/ 4507857 h 6173254"/>
              <a:gd name="connsiteX1095" fmla="*/ 4479073 w 9694371"/>
              <a:gd name="connsiteY1095" fmla="*/ 4553671 h 6173254"/>
              <a:gd name="connsiteX1096" fmla="*/ 4479231 w 9694371"/>
              <a:gd name="connsiteY1096" fmla="*/ 4559140 h 6173254"/>
              <a:gd name="connsiteX1097" fmla="*/ 4409673 w 9694371"/>
              <a:gd name="connsiteY1097" fmla="*/ 4610426 h 6173254"/>
              <a:gd name="connsiteX1098" fmla="*/ 4370396 w 9694371"/>
              <a:gd name="connsiteY1098" fmla="*/ 4617036 h 6173254"/>
              <a:gd name="connsiteX1099" fmla="*/ 4359836 w 9694371"/>
              <a:gd name="connsiteY1099" fmla="*/ 4661131 h 6173254"/>
              <a:gd name="connsiteX1100" fmla="*/ 4384484 w 9694371"/>
              <a:gd name="connsiteY1100" fmla="*/ 4660417 h 6173254"/>
              <a:gd name="connsiteX1101" fmla="*/ 4403693 w 9694371"/>
              <a:gd name="connsiteY1101" fmla="*/ 4676278 h 6173254"/>
              <a:gd name="connsiteX1102" fmla="*/ 4397149 w 9694371"/>
              <a:gd name="connsiteY1102" fmla="*/ 4688785 h 6173254"/>
              <a:gd name="connsiteX1103" fmla="*/ 4384452 w 9694371"/>
              <a:gd name="connsiteY1103" fmla="*/ 4693256 h 6173254"/>
              <a:gd name="connsiteX1104" fmla="*/ 4345595 w 9694371"/>
              <a:gd name="connsiteY1104" fmla="*/ 4731332 h 6173254"/>
              <a:gd name="connsiteX1105" fmla="*/ 4303541 w 9694371"/>
              <a:gd name="connsiteY1105" fmla="*/ 4761290 h 6173254"/>
              <a:gd name="connsiteX1106" fmla="*/ 4286033 w 9694371"/>
              <a:gd name="connsiteY1106" fmla="*/ 4770006 h 6173254"/>
              <a:gd name="connsiteX1107" fmla="*/ 4268523 w 9694371"/>
              <a:gd name="connsiteY1107" fmla="*/ 4778727 h 6173254"/>
              <a:gd name="connsiteX1108" fmla="*/ 4215709 w 9694371"/>
              <a:gd name="connsiteY1108" fmla="*/ 4828840 h 6173254"/>
              <a:gd name="connsiteX1109" fmla="*/ 4156381 w 9694371"/>
              <a:gd name="connsiteY1109" fmla="*/ 4858615 h 6173254"/>
              <a:gd name="connsiteX1110" fmla="*/ 4152222 w 9694371"/>
              <a:gd name="connsiteY1110" fmla="*/ 4868311 h 6173254"/>
              <a:gd name="connsiteX1111" fmla="*/ 4144868 w 9694371"/>
              <a:gd name="connsiteY1111" fmla="*/ 4869895 h 6173254"/>
              <a:gd name="connsiteX1112" fmla="*/ 4114479 w 9694371"/>
              <a:gd name="connsiteY1112" fmla="*/ 4859831 h 6173254"/>
              <a:gd name="connsiteX1113" fmla="*/ 4092489 w 9694371"/>
              <a:gd name="connsiteY1113" fmla="*/ 4833104 h 6173254"/>
              <a:gd name="connsiteX1114" fmla="*/ 4098757 w 9694371"/>
              <a:gd name="connsiteY1114" fmla="*/ 4828131 h 6173254"/>
              <a:gd name="connsiteX1115" fmla="*/ 4108103 w 9694371"/>
              <a:gd name="connsiteY1115" fmla="*/ 4827176 h 6173254"/>
              <a:gd name="connsiteX1116" fmla="*/ 4142960 w 9694371"/>
              <a:gd name="connsiteY1116" fmla="*/ 4804269 h 6173254"/>
              <a:gd name="connsiteX1117" fmla="*/ 4181762 w 9694371"/>
              <a:gd name="connsiteY1117" fmla="*/ 4781250 h 6173254"/>
              <a:gd name="connsiteX1118" fmla="*/ 4223899 w 9694371"/>
              <a:gd name="connsiteY1118" fmla="*/ 4771128 h 6173254"/>
              <a:gd name="connsiteX1119" fmla="*/ 4259524 w 9694371"/>
              <a:gd name="connsiteY1119" fmla="*/ 4740674 h 6173254"/>
              <a:gd name="connsiteX1120" fmla="*/ 4225749 w 9694371"/>
              <a:gd name="connsiteY1120" fmla="*/ 4665030 h 6173254"/>
              <a:gd name="connsiteX1121" fmla="*/ 4221806 w 9694371"/>
              <a:gd name="connsiteY1121" fmla="*/ 4665142 h 6173254"/>
              <a:gd name="connsiteX1122" fmla="*/ 4216802 w 9694371"/>
              <a:gd name="connsiteY1122" fmla="*/ 4679657 h 6173254"/>
              <a:gd name="connsiteX1123" fmla="*/ 4214872 w 9694371"/>
              <a:gd name="connsiteY1123" fmla="*/ 4698184 h 6173254"/>
              <a:gd name="connsiteX1124" fmla="*/ 4200560 w 9694371"/>
              <a:gd name="connsiteY1124" fmla="*/ 4715020 h 6173254"/>
              <a:gd name="connsiteX1125" fmla="*/ 4179378 w 9694371"/>
              <a:gd name="connsiteY1125" fmla="*/ 4699216 h 6173254"/>
              <a:gd name="connsiteX1126" fmla="*/ 4167707 w 9694371"/>
              <a:gd name="connsiteY1126" fmla="*/ 4705029 h 6173254"/>
              <a:gd name="connsiteX1127" fmla="*/ 4166712 w 9694371"/>
              <a:gd name="connsiteY1127" fmla="*/ 4755689 h 6173254"/>
              <a:gd name="connsiteX1128" fmla="*/ 4137906 w 9694371"/>
              <a:gd name="connsiteY1128" fmla="*/ 4766103 h 6173254"/>
              <a:gd name="connsiteX1129" fmla="*/ 4071377 w 9694371"/>
              <a:gd name="connsiteY1129" fmla="*/ 4785825 h 6173254"/>
              <a:gd name="connsiteX1130" fmla="*/ 4005091 w 9694371"/>
              <a:gd name="connsiteY1130" fmla="*/ 4813749 h 6173254"/>
              <a:gd name="connsiteX1131" fmla="*/ 3978120 w 9694371"/>
              <a:gd name="connsiteY1131" fmla="*/ 4836427 h 6173254"/>
              <a:gd name="connsiteX1132" fmla="*/ 3986962 w 9694371"/>
              <a:gd name="connsiteY1132" fmla="*/ 4869011 h 6173254"/>
              <a:gd name="connsiteX1133" fmla="*/ 4097227 w 9694371"/>
              <a:gd name="connsiteY1133" fmla="*/ 4860333 h 6173254"/>
              <a:gd name="connsiteX1134" fmla="*/ 4066750 w 9694371"/>
              <a:gd name="connsiteY1134" fmla="*/ 4898165 h 6173254"/>
              <a:gd name="connsiteX1135" fmla="*/ 4036033 w 9694371"/>
              <a:gd name="connsiteY1135" fmla="*/ 4927793 h 6173254"/>
              <a:gd name="connsiteX1136" fmla="*/ 3970421 w 9694371"/>
              <a:gd name="connsiteY1136" fmla="*/ 4978961 h 6173254"/>
              <a:gd name="connsiteX1137" fmla="*/ 3935977 w 9694371"/>
              <a:gd name="connsiteY1137" fmla="*/ 4999116 h 6173254"/>
              <a:gd name="connsiteX1138" fmla="*/ 3904491 w 9694371"/>
              <a:gd name="connsiteY1138" fmla="*/ 5019190 h 6173254"/>
              <a:gd name="connsiteX1139" fmla="*/ 3885725 w 9694371"/>
              <a:gd name="connsiteY1139" fmla="*/ 5052576 h 6173254"/>
              <a:gd name="connsiteX1140" fmla="*/ 3846924 w 9694371"/>
              <a:gd name="connsiteY1140" fmla="*/ 5075598 h 6173254"/>
              <a:gd name="connsiteX1141" fmla="*/ 3820590 w 9694371"/>
              <a:gd name="connsiteY1141" fmla="*/ 5120150 h 6173254"/>
              <a:gd name="connsiteX1142" fmla="*/ 3773265 w 9694371"/>
              <a:gd name="connsiteY1142" fmla="*/ 5121525 h 6173254"/>
              <a:gd name="connsiteX1143" fmla="*/ 3734562 w 9694371"/>
              <a:gd name="connsiteY1143" fmla="*/ 5147962 h 6173254"/>
              <a:gd name="connsiteX1144" fmla="*/ 3695501 w 9694371"/>
              <a:gd name="connsiteY1144" fmla="*/ 5162099 h 6173254"/>
              <a:gd name="connsiteX1145" fmla="*/ 3684308 w 9694371"/>
              <a:gd name="connsiteY1145" fmla="*/ 5184318 h 6173254"/>
              <a:gd name="connsiteX1146" fmla="*/ 3610967 w 9694371"/>
              <a:gd name="connsiteY1146" fmla="*/ 5241181 h 6173254"/>
              <a:gd name="connsiteX1147" fmla="*/ 3567745 w 9694371"/>
              <a:gd name="connsiteY1147" fmla="*/ 5247910 h 6173254"/>
              <a:gd name="connsiteX1148" fmla="*/ 3568221 w 9694371"/>
              <a:gd name="connsiteY1148" fmla="*/ 5264317 h 6173254"/>
              <a:gd name="connsiteX1149" fmla="*/ 3561463 w 9694371"/>
              <a:gd name="connsiteY1149" fmla="*/ 5286407 h 6173254"/>
              <a:gd name="connsiteX1150" fmla="*/ 3545355 w 9694371"/>
              <a:gd name="connsiteY1150" fmla="*/ 5292350 h 6173254"/>
              <a:gd name="connsiteX1151" fmla="*/ 3535439 w 9694371"/>
              <a:gd name="connsiteY1151" fmla="*/ 5307691 h 6173254"/>
              <a:gd name="connsiteX1152" fmla="*/ 3522329 w 9694371"/>
              <a:gd name="connsiteY1152" fmla="*/ 5314913 h 6173254"/>
              <a:gd name="connsiteX1153" fmla="*/ 3518067 w 9694371"/>
              <a:gd name="connsiteY1153" fmla="*/ 5304088 h 6173254"/>
              <a:gd name="connsiteX1154" fmla="*/ 3485563 w 9694371"/>
              <a:gd name="connsiteY1154" fmla="*/ 5272192 h 6173254"/>
              <a:gd name="connsiteX1155" fmla="*/ 3446442 w 9694371"/>
              <a:gd name="connsiteY1155" fmla="*/ 5284276 h 6173254"/>
              <a:gd name="connsiteX1156" fmla="*/ 3407326 w 9694371"/>
              <a:gd name="connsiteY1156" fmla="*/ 5296361 h 6173254"/>
              <a:gd name="connsiteX1157" fmla="*/ 3392343 w 9694371"/>
              <a:gd name="connsiteY1157" fmla="*/ 5324163 h 6173254"/>
              <a:gd name="connsiteX1158" fmla="*/ 3392662 w 9694371"/>
              <a:gd name="connsiteY1158" fmla="*/ 5335101 h 6173254"/>
              <a:gd name="connsiteX1159" fmla="*/ 3380991 w 9694371"/>
              <a:gd name="connsiteY1159" fmla="*/ 5340911 h 6173254"/>
              <a:gd name="connsiteX1160" fmla="*/ 3380831 w 9694371"/>
              <a:gd name="connsiteY1160" fmla="*/ 5335444 h 6173254"/>
              <a:gd name="connsiteX1161" fmla="*/ 3337609 w 9694371"/>
              <a:gd name="connsiteY1161" fmla="*/ 5342174 h 6173254"/>
              <a:gd name="connsiteX1162" fmla="*/ 3305455 w 9694371"/>
              <a:gd name="connsiteY1162" fmla="*/ 5373210 h 6173254"/>
              <a:gd name="connsiteX1163" fmla="*/ 3264427 w 9694371"/>
              <a:gd name="connsiteY1163" fmla="*/ 5404508 h 6173254"/>
              <a:gd name="connsiteX1164" fmla="*/ 3214939 w 9694371"/>
              <a:gd name="connsiteY1164" fmla="*/ 5433314 h 6173254"/>
              <a:gd name="connsiteX1165" fmla="*/ 3171366 w 9694371"/>
              <a:gd name="connsiteY1165" fmla="*/ 5461946 h 6173254"/>
              <a:gd name="connsiteX1166" fmla="*/ 3132883 w 9694371"/>
              <a:gd name="connsiteY1166" fmla="*/ 5495906 h 6173254"/>
              <a:gd name="connsiteX1167" fmla="*/ 3121052 w 9694371"/>
              <a:gd name="connsiteY1167" fmla="*/ 5496249 h 6173254"/>
              <a:gd name="connsiteX1168" fmla="*/ 3121369 w 9694371"/>
              <a:gd name="connsiteY1168" fmla="*/ 5507187 h 6173254"/>
              <a:gd name="connsiteX1169" fmla="*/ 3074864 w 9694371"/>
              <a:gd name="connsiteY1169" fmla="*/ 5553693 h 6173254"/>
              <a:gd name="connsiteX1170" fmla="*/ 3025639 w 9694371"/>
              <a:gd name="connsiteY1170" fmla="*/ 5608491 h 6173254"/>
              <a:gd name="connsiteX1171" fmla="*/ 2967277 w 9694371"/>
              <a:gd name="connsiteY1171" fmla="*/ 5637552 h 6173254"/>
              <a:gd name="connsiteX1172" fmla="*/ 2942819 w 9694371"/>
              <a:gd name="connsiteY1172" fmla="*/ 5610897 h 6173254"/>
              <a:gd name="connsiteX1173" fmla="*/ 2945970 w 9694371"/>
              <a:gd name="connsiteY1173" fmla="*/ 5583436 h 6173254"/>
              <a:gd name="connsiteX1174" fmla="*/ 2902906 w 9694371"/>
              <a:gd name="connsiteY1174" fmla="*/ 5595637 h 6173254"/>
              <a:gd name="connsiteX1175" fmla="*/ 2889803 w 9694371"/>
              <a:gd name="connsiteY1175" fmla="*/ 5552230 h 6173254"/>
              <a:gd name="connsiteX1176" fmla="*/ 2927776 w 9694371"/>
              <a:gd name="connsiteY1176" fmla="*/ 5534706 h 6173254"/>
              <a:gd name="connsiteX1177" fmla="*/ 2959361 w 9694371"/>
              <a:gd name="connsiteY1177" fmla="*/ 5500948 h 6173254"/>
              <a:gd name="connsiteX1178" fmla="*/ 2928128 w 9694371"/>
              <a:gd name="connsiteY1178" fmla="*/ 5512804 h 6173254"/>
              <a:gd name="connsiteX1179" fmla="*/ 2901158 w 9694371"/>
              <a:gd name="connsiteY1179" fmla="*/ 5535478 h 6173254"/>
              <a:gd name="connsiteX1180" fmla="*/ 2862356 w 9694371"/>
              <a:gd name="connsiteY1180" fmla="*/ 5558501 h 6173254"/>
              <a:gd name="connsiteX1181" fmla="*/ 2823556 w 9694371"/>
              <a:gd name="connsiteY1181" fmla="*/ 5581520 h 6173254"/>
              <a:gd name="connsiteX1182" fmla="*/ 2810403 w 9694371"/>
              <a:gd name="connsiteY1182" fmla="*/ 5587378 h 6173254"/>
              <a:gd name="connsiteX1183" fmla="*/ 2800210 w 9694371"/>
              <a:gd name="connsiteY1183" fmla="*/ 5593147 h 6173254"/>
              <a:gd name="connsiteX1184" fmla="*/ 2802848 w 9694371"/>
              <a:gd name="connsiteY1184" fmla="*/ 5582124 h 6173254"/>
              <a:gd name="connsiteX1185" fmla="*/ 2811407 w 9694371"/>
              <a:gd name="connsiteY1185" fmla="*/ 5570927 h 6173254"/>
              <a:gd name="connsiteX1186" fmla="*/ 2842318 w 9694371"/>
              <a:gd name="connsiteY1186" fmla="*/ 5548135 h 6173254"/>
              <a:gd name="connsiteX1187" fmla="*/ 2853675 w 9694371"/>
              <a:gd name="connsiteY1187" fmla="*/ 5531387 h 6173254"/>
              <a:gd name="connsiteX1188" fmla="*/ 2818182 w 9694371"/>
              <a:gd name="connsiteY1188" fmla="*/ 5532416 h 6173254"/>
              <a:gd name="connsiteX1189" fmla="*/ 2791370 w 9694371"/>
              <a:gd name="connsiteY1189" fmla="*/ 5560563 h 6173254"/>
              <a:gd name="connsiteX1190" fmla="*/ 2781948 w 9694371"/>
              <a:gd name="connsiteY1190" fmla="*/ 5575887 h 6173254"/>
              <a:gd name="connsiteX1191" fmla="*/ 2760456 w 9694371"/>
              <a:gd name="connsiteY1191" fmla="*/ 5583356 h 6173254"/>
              <a:gd name="connsiteX1192" fmla="*/ 2735754 w 9694371"/>
              <a:gd name="connsiteY1192" fmla="*/ 5616228 h 6173254"/>
              <a:gd name="connsiteX1193" fmla="*/ 2710459 w 9694371"/>
              <a:gd name="connsiteY1193" fmla="*/ 5628597 h 6173254"/>
              <a:gd name="connsiteX1194" fmla="*/ 2707830 w 9694371"/>
              <a:gd name="connsiteY1194" fmla="*/ 5606096 h 6173254"/>
              <a:gd name="connsiteX1195" fmla="*/ 2705084 w 9694371"/>
              <a:gd name="connsiteY1195" fmla="*/ 5579490 h 6173254"/>
              <a:gd name="connsiteX1196" fmla="*/ 2685390 w 9694371"/>
              <a:gd name="connsiteY1196" fmla="*/ 5597853 h 6173254"/>
              <a:gd name="connsiteX1197" fmla="*/ 2662498 w 9694371"/>
              <a:gd name="connsiteY1197" fmla="*/ 5608095 h 6173254"/>
              <a:gd name="connsiteX1198" fmla="*/ 2650191 w 9694371"/>
              <a:gd name="connsiteY1198" fmla="*/ 5592034 h 6173254"/>
              <a:gd name="connsiteX1199" fmla="*/ 2637724 w 9694371"/>
              <a:gd name="connsiteY1199" fmla="*/ 5570503 h 6173254"/>
              <a:gd name="connsiteX1200" fmla="*/ 2620313 w 9694371"/>
              <a:gd name="connsiteY1200" fmla="*/ 5582639 h 6173254"/>
              <a:gd name="connsiteX1201" fmla="*/ 2603025 w 9694371"/>
              <a:gd name="connsiteY1201" fmla="*/ 5598876 h 6173254"/>
              <a:gd name="connsiteX1202" fmla="*/ 2593549 w 9694371"/>
              <a:gd name="connsiteY1202" fmla="*/ 5544419 h 6173254"/>
              <a:gd name="connsiteX1203" fmla="*/ 2628247 w 9694371"/>
              <a:gd name="connsiteY1203" fmla="*/ 5516044 h 6173254"/>
              <a:gd name="connsiteX1204" fmla="*/ 2649237 w 9694371"/>
              <a:gd name="connsiteY1204" fmla="*/ 5559218 h 6173254"/>
              <a:gd name="connsiteX1205" fmla="*/ 2673706 w 9694371"/>
              <a:gd name="connsiteY1205" fmla="*/ 5552353 h 6173254"/>
              <a:gd name="connsiteX1206" fmla="*/ 2692140 w 9694371"/>
              <a:gd name="connsiteY1206" fmla="*/ 5541554 h 6173254"/>
              <a:gd name="connsiteX1207" fmla="*/ 2707717 w 9694371"/>
              <a:gd name="connsiteY1207" fmla="*/ 5534258 h 6173254"/>
              <a:gd name="connsiteX1208" fmla="*/ 2723055 w 9694371"/>
              <a:gd name="connsiteY1208" fmla="*/ 5518763 h 6173254"/>
              <a:gd name="connsiteX1209" fmla="*/ 2712700 w 9694371"/>
              <a:gd name="connsiteY1209" fmla="*/ 5501957 h 6173254"/>
              <a:gd name="connsiteX1210" fmla="*/ 2714056 w 9694371"/>
              <a:gd name="connsiteY1210" fmla="*/ 5480709 h 6173254"/>
              <a:gd name="connsiteX1211" fmla="*/ 2721465 w 9694371"/>
              <a:gd name="connsiteY1211" fmla="*/ 5464074 h 6173254"/>
              <a:gd name="connsiteX1212" fmla="*/ 2734409 w 9694371"/>
              <a:gd name="connsiteY1212" fmla="*/ 5502010 h 6173254"/>
              <a:gd name="connsiteX1213" fmla="*/ 2741184 w 9694371"/>
              <a:gd name="connsiteY1213" fmla="*/ 5463501 h 6173254"/>
              <a:gd name="connsiteX1214" fmla="*/ 2773452 w 9694371"/>
              <a:gd name="connsiteY1214" fmla="*/ 5419460 h 6173254"/>
              <a:gd name="connsiteX1215" fmla="*/ 2805844 w 9694371"/>
              <a:gd name="connsiteY1215" fmla="*/ 5379519 h 6173254"/>
              <a:gd name="connsiteX1216" fmla="*/ 2793852 w 9694371"/>
              <a:gd name="connsiteY1216" fmla="*/ 5374395 h 6173254"/>
              <a:gd name="connsiteX1217" fmla="*/ 2760908 w 9694371"/>
              <a:gd name="connsiteY1217" fmla="*/ 5395195 h 6173254"/>
              <a:gd name="connsiteX1218" fmla="*/ 2728083 w 9694371"/>
              <a:gd name="connsiteY1218" fmla="*/ 5420092 h 6173254"/>
              <a:gd name="connsiteX1219" fmla="*/ 2701748 w 9694371"/>
              <a:gd name="connsiteY1219" fmla="*/ 5464647 h 6173254"/>
              <a:gd name="connsiteX1220" fmla="*/ 2621756 w 9694371"/>
              <a:gd name="connsiteY1220" fmla="*/ 5496387 h 6173254"/>
              <a:gd name="connsiteX1221" fmla="*/ 2542598 w 9694371"/>
              <a:gd name="connsiteY1221" fmla="*/ 5556847 h 6173254"/>
              <a:gd name="connsiteX1222" fmla="*/ 2513803 w 9694371"/>
              <a:gd name="connsiteY1222" fmla="*/ 5533735 h 6173254"/>
              <a:gd name="connsiteX1223" fmla="*/ 2482646 w 9694371"/>
              <a:gd name="connsiteY1223" fmla="*/ 5531222 h 6173254"/>
              <a:gd name="connsiteX1224" fmla="*/ 2474150 w 9694371"/>
              <a:gd name="connsiteY1224" fmla="*/ 5544466 h 6173254"/>
              <a:gd name="connsiteX1225" fmla="*/ 2459143 w 9694371"/>
              <a:gd name="connsiteY1225" fmla="*/ 5537377 h 6173254"/>
              <a:gd name="connsiteX1226" fmla="*/ 2401734 w 9694371"/>
              <a:gd name="connsiteY1226" fmla="*/ 5582150 h 6173254"/>
              <a:gd name="connsiteX1227" fmla="*/ 2346682 w 9694371"/>
              <a:gd name="connsiteY1227" fmla="*/ 5606327 h 6173254"/>
              <a:gd name="connsiteX1228" fmla="*/ 2301136 w 9694371"/>
              <a:gd name="connsiteY1228" fmla="*/ 5617914 h 6173254"/>
              <a:gd name="connsiteX1229" fmla="*/ 2265296 w 9694371"/>
              <a:gd name="connsiteY1229" fmla="*/ 5657951 h 6173254"/>
              <a:gd name="connsiteX1230" fmla="*/ 2240612 w 9694371"/>
              <a:gd name="connsiteY1230" fmla="*/ 5674405 h 6173254"/>
              <a:gd name="connsiteX1231" fmla="*/ 2217813 w 9694371"/>
              <a:gd name="connsiteY1231" fmla="*/ 5653860 h 6173254"/>
              <a:gd name="connsiteX1232" fmla="*/ 2224746 w 9694371"/>
              <a:gd name="connsiteY1232" fmla="*/ 5620817 h 6173254"/>
              <a:gd name="connsiteX1233" fmla="*/ 2238486 w 9694371"/>
              <a:gd name="connsiteY1233" fmla="*/ 5601259 h 6173254"/>
              <a:gd name="connsiteX1234" fmla="*/ 2255663 w 9694371"/>
              <a:gd name="connsiteY1234" fmla="*/ 5598025 h 6173254"/>
              <a:gd name="connsiteX1235" fmla="*/ 2275536 w 9694371"/>
              <a:gd name="connsiteY1235" fmla="*/ 5602921 h 6173254"/>
              <a:gd name="connsiteX1236" fmla="*/ 2309895 w 9694371"/>
              <a:gd name="connsiteY1236" fmla="*/ 5545821 h 6173254"/>
              <a:gd name="connsiteX1237" fmla="*/ 2359757 w 9694371"/>
              <a:gd name="connsiteY1237" fmla="*/ 5512899 h 6173254"/>
              <a:gd name="connsiteX1238" fmla="*/ 2397923 w 9694371"/>
              <a:gd name="connsiteY1238" fmla="*/ 5468002 h 6173254"/>
              <a:gd name="connsiteX1239" fmla="*/ 2436089 w 9694371"/>
              <a:gd name="connsiteY1239" fmla="*/ 5423105 h 6173254"/>
              <a:gd name="connsiteX1240" fmla="*/ 2442695 w 9694371"/>
              <a:gd name="connsiteY1240" fmla="*/ 5429755 h 6173254"/>
              <a:gd name="connsiteX1241" fmla="*/ 2452023 w 9694371"/>
              <a:gd name="connsiteY1241" fmla="*/ 5428116 h 6173254"/>
              <a:gd name="connsiteX1242" fmla="*/ 2460007 w 9694371"/>
              <a:gd name="connsiteY1242" fmla="*/ 5414199 h 6173254"/>
              <a:gd name="connsiteX1243" fmla="*/ 2471421 w 9694371"/>
              <a:gd name="connsiteY1243" fmla="*/ 5416606 h 6173254"/>
              <a:gd name="connsiteX1244" fmla="*/ 2498712 w 9694371"/>
              <a:gd name="connsiteY1244" fmla="*/ 5404866 h 6173254"/>
              <a:gd name="connsiteX1245" fmla="*/ 2536082 w 9694371"/>
              <a:gd name="connsiteY1245" fmla="*/ 5332625 h 6173254"/>
              <a:gd name="connsiteX1246" fmla="*/ 2540642 w 9694371"/>
              <a:gd name="connsiteY1246" fmla="*/ 5322391 h 6173254"/>
              <a:gd name="connsiteX1247" fmla="*/ 2535607 w 9694371"/>
              <a:gd name="connsiteY1247" fmla="*/ 5325198 h 6173254"/>
              <a:gd name="connsiteX1248" fmla="*/ 2504889 w 9694371"/>
              <a:gd name="connsiteY1248" fmla="*/ 5354828 h 6173254"/>
              <a:gd name="connsiteX1249" fmla="*/ 2439278 w 9694371"/>
              <a:gd name="connsiteY1249" fmla="*/ 5405994 h 6173254"/>
              <a:gd name="connsiteX1250" fmla="*/ 2404834 w 9694371"/>
              <a:gd name="connsiteY1250" fmla="*/ 5426153 h 6173254"/>
              <a:gd name="connsiteX1251" fmla="*/ 2373348 w 9694371"/>
              <a:gd name="connsiteY1251" fmla="*/ 5446223 h 6173254"/>
              <a:gd name="connsiteX1252" fmla="*/ 2354583 w 9694371"/>
              <a:gd name="connsiteY1252" fmla="*/ 5479612 h 6173254"/>
              <a:gd name="connsiteX1253" fmla="*/ 2315778 w 9694371"/>
              <a:gd name="connsiteY1253" fmla="*/ 5502631 h 6173254"/>
              <a:gd name="connsiteX1254" fmla="*/ 2289446 w 9694371"/>
              <a:gd name="connsiteY1254" fmla="*/ 5547183 h 6173254"/>
              <a:gd name="connsiteX1255" fmla="*/ 2242122 w 9694371"/>
              <a:gd name="connsiteY1255" fmla="*/ 5548558 h 6173254"/>
              <a:gd name="connsiteX1256" fmla="*/ 2203420 w 9694371"/>
              <a:gd name="connsiteY1256" fmla="*/ 5574999 h 6173254"/>
              <a:gd name="connsiteX1257" fmla="*/ 2164361 w 9694371"/>
              <a:gd name="connsiteY1257" fmla="*/ 5589131 h 6173254"/>
              <a:gd name="connsiteX1258" fmla="*/ 2153163 w 9694371"/>
              <a:gd name="connsiteY1258" fmla="*/ 5611353 h 6173254"/>
              <a:gd name="connsiteX1259" fmla="*/ 2079824 w 9694371"/>
              <a:gd name="connsiteY1259" fmla="*/ 5668218 h 6173254"/>
              <a:gd name="connsiteX1260" fmla="*/ 2036601 w 9694371"/>
              <a:gd name="connsiteY1260" fmla="*/ 5674947 h 6173254"/>
              <a:gd name="connsiteX1261" fmla="*/ 2037076 w 9694371"/>
              <a:gd name="connsiteY1261" fmla="*/ 5691353 h 6173254"/>
              <a:gd name="connsiteX1262" fmla="*/ 2030318 w 9694371"/>
              <a:gd name="connsiteY1262" fmla="*/ 5713443 h 6173254"/>
              <a:gd name="connsiteX1263" fmla="*/ 2014210 w 9694371"/>
              <a:gd name="connsiteY1263" fmla="*/ 5719382 h 6173254"/>
              <a:gd name="connsiteX1264" fmla="*/ 2004293 w 9694371"/>
              <a:gd name="connsiteY1264" fmla="*/ 5734726 h 6173254"/>
              <a:gd name="connsiteX1265" fmla="*/ 1991183 w 9694371"/>
              <a:gd name="connsiteY1265" fmla="*/ 5741948 h 6173254"/>
              <a:gd name="connsiteX1266" fmla="*/ 1986920 w 9694371"/>
              <a:gd name="connsiteY1266" fmla="*/ 5731125 h 6173254"/>
              <a:gd name="connsiteX1267" fmla="*/ 1954419 w 9694371"/>
              <a:gd name="connsiteY1267" fmla="*/ 5699228 h 6173254"/>
              <a:gd name="connsiteX1268" fmla="*/ 1915300 w 9694371"/>
              <a:gd name="connsiteY1268" fmla="*/ 5711313 h 6173254"/>
              <a:gd name="connsiteX1269" fmla="*/ 1876180 w 9694371"/>
              <a:gd name="connsiteY1269" fmla="*/ 5723396 h 6173254"/>
              <a:gd name="connsiteX1270" fmla="*/ 1861199 w 9694371"/>
              <a:gd name="connsiteY1270" fmla="*/ 5751196 h 6173254"/>
              <a:gd name="connsiteX1271" fmla="*/ 1861518 w 9694371"/>
              <a:gd name="connsiteY1271" fmla="*/ 5762135 h 6173254"/>
              <a:gd name="connsiteX1272" fmla="*/ 1849845 w 9694371"/>
              <a:gd name="connsiteY1272" fmla="*/ 5767949 h 6173254"/>
              <a:gd name="connsiteX1273" fmla="*/ 1849687 w 9694371"/>
              <a:gd name="connsiteY1273" fmla="*/ 5762478 h 6173254"/>
              <a:gd name="connsiteX1274" fmla="*/ 1806465 w 9694371"/>
              <a:gd name="connsiteY1274" fmla="*/ 5769210 h 6173254"/>
              <a:gd name="connsiteX1275" fmla="*/ 1774310 w 9694371"/>
              <a:gd name="connsiteY1275" fmla="*/ 5800246 h 6173254"/>
              <a:gd name="connsiteX1276" fmla="*/ 1733282 w 9694371"/>
              <a:gd name="connsiteY1276" fmla="*/ 5831544 h 6173254"/>
              <a:gd name="connsiteX1277" fmla="*/ 1683794 w 9694371"/>
              <a:gd name="connsiteY1277" fmla="*/ 5860350 h 6173254"/>
              <a:gd name="connsiteX1278" fmla="*/ 1640222 w 9694371"/>
              <a:gd name="connsiteY1278" fmla="*/ 5888980 h 6173254"/>
              <a:gd name="connsiteX1279" fmla="*/ 1601738 w 9694371"/>
              <a:gd name="connsiteY1279" fmla="*/ 5922940 h 6173254"/>
              <a:gd name="connsiteX1280" fmla="*/ 1589908 w 9694371"/>
              <a:gd name="connsiteY1280" fmla="*/ 5923286 h 6173254"/>
              <a:gd name="connsiteX1281" fmla="*/ 1590226 w 9694371"/>
              <a:gd name="connsiteY1281" fmla="*/ 5934220 h 6173254"/>
              <a:gd name="connsiteX1282" fmla="*/ 1543719 w 9694371"/>
              <a:gd name="connsiteY1282" fmla="*/ 5980730 h 6173254"/>
              <a:gd name="connsiteX1283" fmla="*/ 1494492 w 9694371"/>
              <a:gd name="connsiteY1283" fmla="*/ 6035525 h 6173254"/>
              <a:gd name="connsiteX1284" fmla="*/ 1436132 w 9694371"/>
              <a:gd name="connsiteY1284" fmla="*/ 6064590 h 6173254"/>
              <a:gd name="connsiteX1285" fmla="*/ 1411674 w 9694371"/>
              <a:gd name="connsiteY1285" fmla="*/ 6037931 h 6173254"/>
              <a:gd name="connsiteX1286" fmla="*/ 1414826 w 9694371"/>
              <a:gd name="connsiteY1286" fmla="*/ 6010473 h 6173254"/>
              <a:gd name="connsiteX1287" fmla="*/ 1371763 w 9694371"/>
              <a:gd name="connsiteY1287" fmla="*/ 6022670 h 6173254"/>
              <a:gd name="connsiteX1288" fmla="*/ 1358659 w 9694371"/>
              <a:gd name="connsiteY1288" fmla="*/ 5979265 h 6173254"/>
              <a:gd name="connsiteX1289" fmla="*/ 1396634 w 9694371"/>
              <a:gd name="connsiteY1289" fmla="*/ 5961743 h 6173254"/>
              <a:gd name="connsiteX1290" fmla="*/ 1428215 w 9694371"/>
              <a:gd name="connsiteY1290" fmla="*/ 5927981 h 6173254"/>
              <a:gd name="connsiteX1291" fmla="*/ 1396982 w 9694371"/>
              <a:gd name="connsiteY1291" fmla="*/ 5939839 h 6173254"/>
              <a:gd name="connsiteX1292" fmla="*/ 1370014 w 9694371"/>
              <a:gd name="connsiteY1292" fmla="*/ 5962514 h 6173254"/>
              <a:gd name="connsiteX1293" fmla="*/ 1331212 w 9694371"/>
              <a:gd name="connsiteY1293" fmla="*/ 5985537 h 6173254"/>
              <a:gd name="connsiteX1294" fmla="*/ 1292410 w 9694371"/>
              <a:gd name="connsiteY1294" fmla="*/ 6008555 h 6173254"/>
              <a:gd name="connsiteX1295" fmla="*/ 1279260 w 9694371"/>
              <a:gd name="connsiteY1295" fmla="*/ 6014411 h 6173254"/>
              <a:gd name="connsiteX1296" fmla="*/ 1269066 w 9694371"/>
              <a:gd name="connsiteY1296" fmla="*/ 6020184 h 6173254"/>
              <a:gd name="connsiteX1297" fmla="*/ 1271707 w 9694371"/>
              <a:gd name="connsiteY1297" fmla="*/ 6009158 h 6173254"/>
              <a:gd name="connsiteX1298" fmla="*/ 1280261 w 9694371"/>
              <a:gd name="connsiteY1298" fmla="*/ 5997965 h 6173254"/>
              <a:gd name="connsiteX1299" fmla="*/ 1311175 w 9694371"/>
              <a:gd name="connsiteY1299" fmla="*/ 5975171 h 6173254"/>
              <a:gd name="connsiteX1300" fmla="*/ 1322529 w 9694371"/>
              <a:gd name="connsiteY1300" fmla="*/ 5958422 h 6173254"/>
              <a:gd name="connsiteX1301" fmla="*/ 1287036 w 9694371"/>
              <a:gd name="connsiteY1301" fmla="*/ 5959453 h 6173254"/>
              <a:gd name="connsiteX1302" fmla="*/ 1260225 w 9694371"/>
              <a:gd name="connsiteY1302" fmla="*/ 5987598 h 6173254"/>
              <a:gd name="connsiteX1303" fmla="*/ 1250804 w 9694371"/>
              <a:gd name="connsiteY1303" fmla="*/ 6002924 h 6173254"/>
              <a:gd name="connsiteX1304" fmla="*/ 1229311 w 9694371"/>
              <a:gd name="connsiteY1304" fmla="*/ 6010390 h 6173254"/>
              <a:gd name="connsiteX1305" fmla="*/ 1204611 w 9694371"/>
              <a:gd name="connsiteY1305" fmla="*/ 6043264 h 6173254"/>
              <a:gd name="connsiteX1306" fmla="*/ 1179314 w 9694371"/>
              <a:gd name="connsiteY1306" fmla="*/ 6055634 h 6173254"/>
              <a:gd name="connsiteX1307" fmla="*/ 1176686 w 9694371"/>
              <a:gd name="connsiteY1307" fmla="*/ 6033129 h 6173254"/>
              <a:gd name="connsiteX1308" fmla="*/ 1173940 w 9694371"/>
              <a:gd name="connsiteY1308" fmla="*/ 6006525 h 6173254"/>
              <a:gd name="connsiteX1309" fmla="*/ 1154245 w 9694371"/>
              <a:gd name="connsiteY1309" fmla="*/ 6024889 h 6173254"/>
              <a:gd name="connsiteX1310" fmla="*/ 1131354 w 9694371"/>
              <a:gd name="connsiteY1310" fmla="*/ 6035130 h 6173254"/>
              <a:gd name="connsiteX1311" fmla="*/ 1119046 w 9694371"/>
              <a:gd name="connsiteY1311" fmla="*/ 6019068 h 6173254"/>
              <a:gd name="connsiteX1312" fmla="*/ 1106579 w 9694371"/>
              <a:gd name="connsiteY1312" fmla="*/ 5997536 h 6173254"/>
              <a:gd name="connsiteX1313" fmla="*/ 1089170 w 9694371"/>
              <a:gd name="connsiteY1313" fmla="*/ 6009672 h 6173254"/>
              <a:gd name="connsiteX1314" fmla="*/ 1071880 w 9694371"/>
              <a:gd name="connsiteY1314" fmla="*/ 6025914 h 6173254"/>
              <a:gd name="connsiteX1315" fmla="*/ 1062403 w 9694371"/>
              <a:gd name="connsiteY1315" fmla="*/ 5971453 h 6173254"/>
              <a:gd name="connsiteX1316" fmla="*/ 1097103 w 9694371"/>
              <a:gd name="connsiteY1316" fmla="*/ 5943077 h 6173254"/>
              <a:gd name="connsiteX1317" fmla="*/ 1118091 w 9694371"/>
              <a:gd name="connsiteY1317" fmla="*/ 5986258 h 6173254"/>
              <a:gd name="connsiteX1318" fmla="*/ 1142561 w 9694371"/>
              <a:gd name="connsiteY1318" fmla="*/ 5979387 h 6173254"/>
              <a:gd name="connsiteX1319" fmla="*/ 1160996 w 9694371"/>
              <a:gd name="connsiteY1319" fmla="*/ 5968590 h 6173254"/>
              <a:gd name="connsiteX1320" fmla="*/ 1176572 w 9694371"/>
              <a:gd name="connsiteY1320" fmla="*/ 5961294 h 6173254"/>
              <a:gd name="connsiteX1321" fmla="*/ 1191910 w 9694371"/>
              <a:gd name="connsiteY1321" fmla="*/ 5945796 h 6173254"/>
              <a:gd name="connsiteX1322" fmla="*/ 1181555 w 9694371"/>
              <a:gd name="connsiteY1322" fmla="*/ 5928995 h 6173254"/>
              <a:gd name="connsiteX1323" fmla="*/ 1182910 w 9694371"/>
              <a:gd name="connsiteY1323" fmla="*/ 5907745 h 6173254"/>
              <a:gd name="connsiteX1324" fmla="*/ 1190322 w 9694371"/>
              <a:gd name="connsiteY1324" fmla="*/ 5891110 h 6173254"/>
              <a:gd name="connsiteX1325" fmla="*/ 1203265 w 9694371"/>
              <a:gd name="connsiteY1325" fmla="*/ 5929049 h 6173254"/>
              <a:gd name="connsiteX1326" fmla="*/ 1210039 w 9694371"/>
              <a:gd name="connsiteY1326" fmla="*/ 5890535 h 6173254"/>
              <a:gd name="connsiteX1327" fmla="*/ 1242309 w 9694371"/>
              <a:gd name="connsiteY1327" fmla="*/ 5846495 h 6173254"/>
              <a:gd name="connsiteX1328" fmla="*/ 1274699 w 9694371"/>
              <a:gd name="connsiteY1328" fmla="*/ 5806554 h 6173254"/>
              <a:gd name="connsiteX1329" fmla="*/ 1262709 w 9694371"/>
              <a:gd name="connsiteY1329" fmla="*/ 5801429 h 6173254"/>
              <a:gd name="connsiteX1330" fmla="*/ 1229764 w 9694371"/>
              <a:gd name="connsiteY1330" fmla="*/ 5822228 h 6173254"/>
              <a:gd name="connsiteX1331" fmla="*/ 1196937 w 9694371"/>
              <a:gd name="connsiteY1331" fmla="*/ 5847129 h 6173254"/>
              <a:gd name="connsiteX1332" fmla="*/ 1170602 w 9694371"/>
              <a:gd name="connsiteY1332" fmla="*/ 5891680 h 6173254"/>
              <a:gd name="connsiteX1333" fmla="*/ 1090609 w 9694371"/>
              <a:gd name="connsiteY1333" fmla="*/ 5923426 h 6173254"/>
              <a:gd name="connsiteX1334" fmla="*/ 1011455 w 9694371"/>
              <a:gd name="connsiteY1334" fmla="*/ 5983880 h 6173254"/>
              <a:gd name="connsiteX1335" fmla="*/ 982659 w 9694371"/>
              <a:gd name="connsiteY1335" fmla="*/ 5960772 h 6173254"/>
              <a:gd name="connsiteX1336" fmla="*/ 951503 w 9694371"/>
              <a:gd name="connsiteY1336" fmla="*/ 5958258 h 6173254"/>
              <a:gd name="connsiteX1337" fmla="*/ 943008 w 9694371"/>
              <a:gd name="connsiteY1337" fmla="*/ 5971503 h 6173254"/>
              <a:gd name="connsiteX1338" fmla="*/ 928001 w 9694371"/>
              <a:gd name="connsiteY1338" fmla="*/ 5964412 h 6173254"/>
              <a:gd name="connsiteX1339" fmla="*/ 870588 w 9694371"/>
              <a:gd name="connsiteY1339" fmla="*/ 6009183 h 6173254"/>
              <a:gd name="connsiteX1340" fmla="*/ 815539 w 9694371"/>
              <a:gd name="connsiteY1340" fmla="*/ 6033363 h 6173254"/>
              <a:gd name="connsiteX1341" fmla="*/ 769991 w 9694371"/>
              <a:gd name="connsiteY1341" fmla="*/ 6044948 h 6173254"/>
              <a:gd name="connsiteX1342" fmla="*/ 734152 w 9694371"/>
              <a:gd name="connsiteY1342" fmla="*/ 6084990 h 6173254"/>
              <a:gd name="connsiteX1343" fmla="*/ 709467 w 9694371"/>
              <a:gd name="connsiteY1343" fmla="*/ 6101442 h 6173254"/>
              <a:gd name="connsiteX1344" fmla="*/ 686668 w 9694371"/>
              <a:gd name="connsiteY1344" fmla="*/ 6080893 h 6173254"/>
              <a:gd name="connsiteX1345" fmla="*/ 693601 w 9694371"/>
              <a:gd name="connsiteY1345" fmla="*/ 6047852 h 6173254"/>
              <a:gd name="connsiteX1346" fmla="*/ 707342 w 9694371"/>
              <a:gd name="connsiteY1346" fmla="*/ 6028296 h 6173254"/>
              <a:gd name="connsiteX1347" fmla="*/ 724516 w 9694371"/>
              <a:gd name="connsiteY1347" fmla="*/ 6025059 h 6173254"/>
              <a:gd name="connsiteX1348" fmla="*/ 744394 w 9694371"/>
              <a:gd name="connsiteY1348" fmla="*/ 6029955 h 6173254"/>
              <a:gd name="connsiteX1349" fmla="*/ 778752 w 9694371"/>
              <a:gd name="connsiteY1349" fmla="*/ 5972855 h 6173254"/>
              <a:gd name="connsiteX1350" fmla="*/ 828612 w 9694371"/>
              <a:gd name="connsiteY1350" fmla="*/ 5939932 h 6173254"/>
              <a:gd name="connsiteX1351" fmla="*/ 866776 w 9694371"/>
              <a:gd name="connsiteY1351" fmla="*/ 5895038 h 6173254"/>
              <a:gd name="connsiteX1352" fmla="*/ 904944 w 9694371"/>
              <a:gd name="connsiteY1352" fmla="*/ 5850142 h 6173254"/>
              <a:gd name="connsiteX1353" fmla="*/ 911551 w 9694371"/>
              <a:gd name="connsiteY1353" fmla="*/ 5856791 h 6173254"/>
              <a:gd name="connsiteX1354" fmla="*/ 920878 w 9694371"/>
              <a:gd name="connsiteY1354" fmla="*/ 5855152 h 6173254"/>
              <a:gd name="connsiteX1355" fmla="*/ 928860 w 9694371"/>
              <a:gd name="connsiteY1355" fmla="*/ 5841238 h 6173254"/>
              <a:gd name="connsiteX1356" fmla="*/ 940277 w 9694371"/>
              <a:gd name="connsiteY1356" fmla="*/ 5843642 h 6173254"/>
              <a:gd name="connsiteX1357" fmla="*/ 967565 w 9694371"/>
              <a:gd name="connsiteY1357" fmla="*/ 5831903 h 6173254"/>
              <a:gd name="connsiteX1358" fmla="*/ 1004939 w 9694371"/>
              <a:gd name="connsiteY1358" fmla="*/ 5759661 h 6173254"/>
              <a:gd name="connsiteX1359" fmla="*/ 1012346 w 9694371"/>
              <a:gd name="connsiteY1359" fmla="*/ 5743026 h 6173254"/>
              <a:gd name="connsiteX1360" fmla="*/ 1002508 w 9694371"/>
              <a:gd name="connsiteY1360" fmla="*/ 5743995 h 6173254"/>
              <a:gd name="connsiteX1361" fmla="*/ 992787 w 9694371"/>
              <a:gd name="connsiteY1361" fmla="*/ 5749067 h 6173254"/>
              <a:gd name="connsiteX1362" fmla="*/ 977865 w 9694371"/>
              <a:gd name="connsiteY1362" fmla="*/ 5761815 h 6173254"/>
              <a:gd name="connsiteX1363" fmla="*/ 953352 w 9694371"/>
              <a:gd name="connsiteY1363" fmla="*/ 5750214 h 6173254"/>
              <a:gd name="connsiteX1364" fmla="*/ 936556 w 9694371"/>
              <a:gd name="connsiteY1364" fmla="*/ 5681599 h 6173254"/>
              <a:gd name="connsiteX1365" fmla="*/ 937293 w 9694371"/>
              <a:gd name="connsiteY1365" fmla="*/ 5616724 h 6173254"/>
              <a:gd name="connsiteX1366" fmla="*/ 921509 w 9694371"/>
              <a:gd name="connsiteY1366" fmla="*/ 5623473 h 6173254"/>
              <a:gd name="connsiteX1367" fmla="*/ 921064 w 9694371"/>
              <a:gd name="connsiteY1367" fmla="*/ 5623894 h 6173254"/>
              <a:gd name="connsiteX1368" fmla="*/ 920779 w 9694371"/>
              <a:gd name="connsiteY1368" fmla="*/ 5623784 h 6173254"/>
              <a:gd name="connsiteX1369" fmla="*/ 890588 w 9694371"/>
              <a:gd name="connsiteY1369" fmla="*/ 5636690 h 6173254"/>
              <a:gd name="connsiteX1370" fmla="*/ 838327 w 9694371"/>
              <a:gd name="connsiteY1370" fmla="*/ 5671035 h 6173254"/>
              <a:gd name="connsiteX1371" fmla="*/ 786067 w 9694371"/>
              <a:gd name="connsiteY1371" fmla="*/ 5705378 h 6173254"/>
              <a:gd name="connsiteX1372" fmla="*/ 710512 w 9694371"/>
              <a:gd name="connsiteY1372" fmla="*/ 5752708 h 6173254"/>
              <a:gd name="connsiteX1373" fmla="*/ 634956 w 9694371"/>
              <a:gd name="connsiteY1373" fmla="*/ 5800034 h 6173254"/>
              <a:gd name="connsiteX1374" fmla="*/ 612021 w 9694371"/>
              <a:gd name="connsiteY1374" fmla="*/ 5825321 h 6173254"/>
              <a:gd name="connsiteX1375" fmla="*/ 515294 w 9694371"/>
              <a:gd name="connsiteY1375" fmla="*/ 5856854 h 6173254"/>
              <a:gd name="connsiteX1376" fmla="*/ 418568 w 9694371"/>
              <a:gd name="connsiteY1376" fmla="*/ 5888385 h 6173254"/>
              <a:gd name="connsiteX1377" fmla="*/ 377897 w 9694371"/>
              <a:gd name="connsiteY1377" fmla="*/ 5914186 h 6173254"/>
              <a:gd name="connsiteX1378" fmla="*/ 317629 w 9694371"/>
              <a:gd name="connsiteY1378" fmla="*/ 5978510 h 6173254"/>
              <a:gd name="connsiteX1379" fmla="*/ 239087 w 9694371"/>
              <a:gd name="connsiteY1379" fmla="*/ 6024901 h 6173254"/>
              <a:gd name="connsiteX1380" fmla="*/ 211277 w 9694371"/>
              <a:gd name="connsiteY1380" fmla="*/ 6060585 h 6173254"/>
              <a:gd name="connsiteX1381" fmla="*/ 169090 w 9694371"/>
              <a:gd name="connsiteY1381" fmla="*/ 6059757 h 6173254"/>
              <a:gd name="connsiteX1382" fmla="*/ 142280 w 9694371"/>
              <a:gd name="connsiteY1382" fmla="*/ 6079002 h 6173254"/>
              <a:gd name="connsiteX1383" fmla="*/ 110676 w 9694371"/>
              <a:gd name="connsiteY1383" fmla="*/ 6086074 h 6173254"/>
              <a:gd name="connsiteX1384" fmla="*/ 81830 w 9694371"/>
              <a:gd name="connsiteY1384" fmla="*/ 6111531 h 6173254"/>
              <a:gd name="connsiteX1385" fmla="*/ 65044 w 9694371"/>
              <a:gd name="connsiteY1385" fmla="*/ 6144845 h 6173254"/>
              <a:gd name="connsiteX1386" fmla="*/ 0 w 9694371"/>
              <a:gd name="connsiteY1386" fmla="*/ 6173254 h 6173254"/>
              <a:gd name="connsiteX1387" fmla="*/ 0 w 9694371"/>
              <a:gd name="connsiteY1387" fmla="*/ 5579446 h 6173254"/>
              <a:gd name="connsiteX1388" fmla="*/ 18890 w 9694371"/>
              <a:gd name="connsiteY1388" fmla="*/ 5574834 h 6173254"/>
              <a:gd name="connsiteX1389" fmla="*/ 70823 w 9694371"/>
              <a:gd name="connsiteY1389" fmla="*/ 5529216 h 6173254"/>
              <a:gd name="connsiteX1390" fmla="*/ 43740 w 9694371"/>
              <a:gd name="connsiteY1390" fmla="*/ 5513590 h 6173254"/>
              <a:gd name="connsiteX1391" fmla="*/ 16658 w 9694371"/>
              <a:gd name="connsiteY1391" fmla="*/ 5497962 h 6173254"/>
              <a:gd name="connsiteX1392" fmla="*/ 0 w 9694371"/>
              <a:gd name="connsiteY1392" fmla="*/ 5502738 h 6173254"/>
              <a:gd name="connsiteX1393" fmla="*/ 0 w 9694371"/>
              <a:gd name="connsiteY1393" fmla="*/ 1091658 h 6173254"/>
              <a:gd name="connsiteX1394" fmla="*/ 28432 w 9694371"/>
              <a:gd name="connsiteY1394" fmla="*/ 1087231 h 6173254"/>
              <a:gd name="connsiteX1395" fmla="*/ 27719 w 9694371"/>
              <a:gd name="connsiteY1395" fmla="*/ 1062634 h 6173254"/>
              <a:gd name="connsiteX1396" fmla="*/ 37851 w 9694371"/>
              <a:gd name="connsiteY1396" fmla="*/ 1029514 h 6173254"/>
              <a:gd name="connsiteX1397" fmla="*/ 62001 w 9694371"/>
              <a:gd name="connsiteY1397" fmla="*/ 1020608 h 6173254"/>
              <a:gd name="connsiteX1398" fmla="*/ 76867 w 9694371"/>
              <a:gd name="connsiteY1398" fmla="*/ 997606 h 6173254"/>
              <a:gd name="connsiteX1399" fmla="*/ 96525 w 9694371"/>
              <a:gd name="connsiteY1399" fmla="*/ 986779 h 6173254"/>
              <a:gd name="connsiteX1400" fmla="*/ 102917 w 9694371"/>
              <a:gd name="connsiteY1400" fmla="*/ 1003005 h 6173254"/>
              <a:gd name="connsiteX1401" fmla="*/ 151647 w 9694371"/>
              <a:gd name="connsiteY1401" fmla="*/ 1050824 h 6173254"/>
              <a:gd name="connsiteX1402" fmla="*/ 210296 w 9694371"/>
              <a:gd name="connsiteY1402" fmla="*/ 1032709 h 6173254"/>
              <a:gd name="connsiteX1403" fmla="*/ 229877 w 9694371"/>
              <a:gd name="connsiteY1403" fmla="*/ 1026663 h 6173254"/>
              <a:gd name="connsiteX1404" fmla="*/ 230203 w 9694371"/>
              <a:gd name="connsiteY1404" fmla="*/ 950960 h 6173254"/>
              <a:gd name="connsiteX1405" fmla="*/ 258075 w 9694371"/>
              <a:gd name="connsiteY1405" fmla="*/ 961607 h 6173254"/>
              <a:gd name="connsiteX1406" fmla="*/ 279953 w 9694371"/>
              <a:gd name="connsiteY1406" fmla="*/ 945452 h 6173254"/>
              <a:gd name="connsiteX1407" fmla="*/ 286193 w 9694371"/>
              <a:gd name="connsiteY1407" fmla="*/ 914246 h 6173254"/>
              <a:gd name="connsiteX1408" fmla="*/ 309895 w 9694371"/>
              <a:gd name="connsiteY1408" fmla="*/ 880029 h 6173254"/>
              <a:gd name="connsiteX1409" fmla="*/ 328393 w 9694371"/>
              <a:gd name="connsiteY1409" fmla="*/ 838375 h 6173254"/>
              <a:gd name="connsiteX1410" fmla="*/ 384340 w 9694371"/>
              <a:gd name="connsiteY1410" fmla="*/ 811328 h 6173254"/>
              <a:gd name="connsiteX1411" fmla="*/ 391736 w 9694371"/>
              <a:gd name="connsiteY1411" fmla="*/ 714897 h 6173254"/>
              <a:gd name="connsiteX1412" fmla="*/ 405858 w 9694371"/>
              <a:gd name="connsiteY1412" fmla="*/ 676714 h 6173254"/>
              <a:gd name="connsiteX1413" fmla="*/ 419066 w 9694371"/>
              <a:gd name="connsiteY1413" fmla="*/ 648170 h 6173254"/>
              <a:gd name="connsiteX1414" fmla="*/ 447850 w 9694371"/>
              <a:gd name="connsiteY1414" fmla="*/ 649179 h 6173254"/>
              <a:gd name="connsiteX1415" fmla="*/ 468867 w 9694371"/>
              <a:gd name="connsiteY1415" fmla="*/ 630580 h 6173254"/>
              <a:gd name="connsiteX1416" fmla="*/ 495989 w 9694371"/>
              <a:gd name="connsiteY1416" fmla="*/ 612192 h 6173254"/>
              <a:gd name="connsiteX1417" fmla="*/ 517878 w 9694371"/>
              <a:gd name="connsiteY1417" fmla="*/ 593619 h 6173254"/>
              <a:gd name="connsiteX1418" fmla="*/ 510937 w 9694371"/>
              <a:gd name="connsiteY1418" fmla="*/ 584918 h 6173254"/>
              <a:gd name="connsiteX1419" fmla="*/ 503964 w 9694371"/>
              <a:gd name="connsiteY1419" fmla="*/ 583464 h 6173254"/>
              <a:gd name="connsiteX1420" fmla="*/ 417469 w 9694371"/>
              <a:gd name="connsiteY1420" fmla="*/ 614274 h 6173254"/>
              <a:gd name="connsiteX1421" fmla="*/ 336205 w 9694371"/>
              <a:gd name="connsiteY1421" fmla="*/ 645267 h 6173254"/>
              <a:gd name="connsiteX1422" fmla="*/ 315397 w 9694371"/>
              <a:gd name="connsiteY1422" fmla="*/ 615529 h 6173254"/>
              <a:gd name="connsiteX1423" fmla="*/ 259741 w 9694371"/>
              <a:gd name="connsiteY1423" fmla="*/ 574904 h 6173254"/>
              <a:gd name="connsiteX1424" fmla="*/ 301901 w 9694371"/>
              <a:gd name="connsiteY1424" fmla="*/ 508698 h 6173254"/>
              <a:gd name="connsiteX1425" fmla="*/ 341233 w 9694371"/>
              <a:gd name="connsiteY1425" fmla="*/ 490739 h 6173254"/>
              <a:gd name="connsiteX1426" fmla="*/ 385801 w 9694371"/>
              <a:gd name="connsiteY1426" fmla="*/ 472961 h 6173254"/>
              <a:gd name="connsiteX1427" fmla="*/ 385966 w 9694371"/>
              <a:gd name="connsiteY1427" fmla="*/ 434290 h 6173254"/>
              <a:gd name="connsiteX1428" fmla="*/ 427943 w 9694371"/>
              <a:gd name="connsiteY1428" fmla="*/ 410382 h 6173254"/>
              <a:gd name="connsiteX1429" fmla="*/ 470076 w 9694371"/>
              <a:gd name="connsiteY1429" fmla="*/ 350219 h 6173254"/>
              <a:gd name="connsiteX1430" fmla="*/ 561330 w 9694371"/>
              <a:gd name="connsiteY1430" fmla="*/ 227719 h 6173254"/>
              <a:gd name="connsiteX1431" fmla="*/ 632977 w 9694371"/>
              <a:gd name="connsiteY1431" fmla="*/ 201225 h 6173254"/>
              <a:gd name="connsiteX1432" fmla="*/ 694280 w 9694371"/>
              <a:gd name="connsiteY1432" fmla="*/ 145360 h 6173254"/>
              <a:gd name="connsiteX1433" fmla="*/ 587861 w 9694371"/>
              <a:gd name="connsiteY1433" fmla="*/ 144046 h 6173254"/>
              <a:gd name="connsiteX1434" fmla="*/ 512775 w 9694371"/>
              <a:gd name="connsiteY1434" fmla="*/ 158334 h 6173254"/>
              <a:gd name="connsiteX1435" fmla="*/ 513068 w 9694371"/>
              <a:gd name="connsiteY1435" fmla="*/ 90663 h 617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</a:cxnLst>
            <a:rect l="l" t="t" r="r" b="b"/>
            <a:pathLst>
              <a:path w="9694371" h="6173254">
                <a:moveTo>
                  <a:pt x="1711180" y="5750084"/>
                </a:moveTo>
                <a:lnTo>
                  <a:pt x="1703290" y="5750315"/>
                </a:lnTo>
                <a:lnTo>
                  <a:pt x="1684211" y="5772762"/>
                </a:lnTo>
                <a:lnTo>
                  <a:pt x="1672379" y="5773106"/>
                </a:lnTo>
                <a:cubicBezTo>
                  <a:pt x="1672947" y="5775711"/>
                  <a:pt x="1674966" y="5777249"/>
                  <a:pt x="1678433" y="5777717"/>
                </a:cubicBezTo>
                <a:cubicBezTo>
                  <a:pt x="1681901" y="5778186"/>
                  <a:pt x="1683879" y="5778358"/>
                  <a:pt x="1684369" y="5778231"/>
                </a:cubicBezTo>
                <a:lnTo>
                  <a:pt x="1696199" y="5777885"/>
                </a:lnTo>
                <a:close/>
                <a:moveTo>
                  <a:pt x="1761812" y="5726720"/>
                </a:moveTo>
                <a:cubicBezTo>
                  <a:pt x="1757875" y="5727062"/>
                  <a:pt x="1754983" y="5729426"/>
                  <a:pt x="1753138" y="5733813"/>
                </a:cubicBezTo>
                <a:cubicBezTo>
                  <a:pt x="1751291" y="5738198"/>
                  <a:pt x="1750450" y="5743241"/>
                  <a:pt x="1750616" y="5748937"/>
                </a:cubicBezTo>
                <a:lnTo>
                  <a:pt x="1723011" y="5749742"/>
                </a:lnTo>
                <a:lnTo>
                  <a:pt x="1739583" y="5776626"/>
                </a:lnTo>
                <a:lnTo>
                  <a:pt x="1774280" y="5748248"/>
                </a:lnTo>
                <a:cubicBezTo>
                  <a:pt x="1774610" y="5748352"/>
                  <a:pt x="1775919" y="5748089"/>
                  <a:pt x="1778203" y="5747453"/>
                </a:cubicBezTo>
                <a:cubicBezTo>
                  <a:pt x="1780487" y="5746815"/>
                  <a:pt x="1781755" y="5745183"/>
                  <a:pt x="1782006" y="5742553"/>
                </a:cubicBezTo>
                <a:cubicBezTo>
                  <a:pt x="1781521" y="5737094"/>
                  <a:pt x="1779101" y="5733058"/>
                  <a:pt x="1774749" y="5730450"/>
                </a:cubicBezTo>
                <a:cubicBezTo>
                  <a:pt x="1770397" y="5727837"/>
                  <a:pt x="1766084" y="5726595"/>
                  <a:pt x="1761812" y="5726720"/>
                </a:cubicBezTo>
                <a:close/>
                <a:moveTo>
                  <a:pt x="1816389" y="5703240"/>
                </a:moveTo>
                <a:lnTo>
                  <a:pt x="1816547" y="5708706"/>
                </a:lnTo>
                <a:cubicBezTo>
                  <a:pt x="1816542" y="5714179"/>
                  <a:pt x="1816991" y="5718272"/>
                  <a:pt x="1817892" y="5720984"/>
                </a:cubicBezTo>
                <a:cubicBezTo>
                  <a:pt x="1818791" y="5723695"/>
                  <a:pt x="1821132" y="5724995"/>
                  <a:pt x="1824912" y="5724886"/>
                </a:cubicBezTo>
                <a:cubicBezTo>
                  <a:pt x="1829539" y="5725663"/>
                  <a:pt x="1832115" y="5723763"/>
                  <a:pt x="1832640" y="5719188"/>
                </a:cubicBezTo>
                <a:lnTo>
                  <a:pt x="1832323" y="5708250"/>
                </a:lnTo>
                <a:cubicBezTo>
                  <a:pt x="1828903" y="5703788"/>
                  <a:pt x="1823592" y="5702117"/>
                  <a:pt x="1816389" y="5703240"/>
                </a:cubicBezTo>
                <a:close/>
                <a:moveTo>
                  <a:pt x="1901084" y="5629624"/>
                </a:moveTo>
                <a:cubicBezTo>
                  <a:pt x="1890095" y="5636329"/>
                  <a:pt x="1877056" y="5640356"/>
                  <a:pt x="1861965" y="5641707"/>
                </a:cubicBezTo>
                <a:lnTo>
                  <a:pt x="1854713" y="5663812"/>
                </a:lnTo>
                <a:cubicBezTo>
                  <a:pt x="1862451" y="5658457"/>
                  <a:pt x="1870199" y="5653443"/>
                  <a:pt x="1877960" y="5648770"/>
                </a:cubicBezTo>
                <a:cubicBezTo>
                  <a:pt x="1885717" y="5644097"/>
                  <a:pt x="1893426" y="5637715"/>
                  <a:pt x="1901084" y="5629624"/>
                </a:cubicBezTo>
                <a:close/>
                <a:moveTo>
                  <a:pt x="2010871" y="5604540"/>
                </a:moveTo>
                <a:cubicBezTo>
                  <a:pt x="2003215" y="5612631"/>
                  <a:pt x="1995504" y="5619013"/>
                  <a:pt x="1987746" y="5623684"/>
                </a:cubicBezTo>
                <a:cubicBezTo>
                  <a:pt x="1979988" y="5628357"/>
                  <a:pt x="1972240" y="5633370"/>
                  <a:pt x="1964502" y="5638728"/>
                </a:cubicBezTo>
                <a:cubicBezTo>
                  <a:pt x="1964352" y="5644890"/>
                  <a:pt x="1964222" y="5651734"/>
                  <a:pt x="1964112" y="5659265"/>
                </a:cubicBezTo>
                <a:cubicBezTo>
                  <a:pt x="1964001" y="5666794"/>
                  <a:pt x="1965764" y="5670849"/>
                  <a:pt x="1969399" y="5671427"/>
                </a:cubicBezTo>
                <a:cubicBezTo>
                  <a:pt x="1971525" y="5671021"/>
                  <a:pt x="1974095" y="5668894"/>
                  <a:pt x="1977106" y="5665045"/>
                </a:cubicBezTo>
                <a:cubicBezTo>
                  <a:pt x="1980120" y="5661192"/>
                  <a:pt x="1982649" y="5657699"/>
                  <a:pt x="1984699" y="5654561"/>
                </a:cubicBezTo>
                <a:lnTo>
                  <a:pt x="2023657" y="5637009"/>
                </a:lnTo>
                <a:cubicBezTo>
                  <a:pt x="2015453" y="5626300"/>
                  <a:pt x="2011190" y="5615479"/>
                  <a:pt x="2010871" y="5604540"/>
                </a:cubicBezTo>
                <a:close/>
                <a:moveTo>
                  <a:pt x="1985803" y="5580799"/>
                </a:moveTo>
                <a:lnTo>
                  <a:pt x="1982632" y="5583468"/>
                </a:lnTo>
                <a:lnTo>
                  <a:pt x="1982950" y="5594404"/>
                </a:lnTo>
                <a:close/>
                <a:moveTo>
                  <a:pt x="2045253" y="5565224"/>
                </a:moveTo>
                <a:lnTo>
                  <a:pt x="2033899" y="5581977"/>
                </a:lnTo>
                <a:cubicBezTo>
                  <a:pt x="2036185" y="5581456"/>
                  <a:pt x="2038947" y="5580234"/>
                  <a:pt x="2042180" y="5578315"/>
                </a:cubicBezTo>
                <a:lnTo>
                  <a:pt x="2050455" y="5572474"/>
                </a:lnTo>
                <a:lnTo>
                  <a:pt x="2049396" y="5571951"/>
                </a:lnTo>
                <a:cubicBezTo>
                  <a:pt x="2048529" y="5570379"/>
                  <a:pt x="2047148" y="5568135"/>
                  <a:pt x="2045253" y="5565224"/>
                </a:cubicBezTo>
                <a:close/>
                <a:moveTo>
                  <a:pt x="156416" y="5420050"/>
                </a:moveTo>
                <a:cubicBezTo>
                  <a:pt x="156295" y="5428600"/>
                  <a:pt x="157252" y="5436094"/>
                  <a:pt x="159290" y="5442533"/>
                </a:cubicBezTo>
                <a:cubicBezTo>
                  <a:pt x="161326" y="5448969"/>
                  <a:pt x="166599" y="5452234"/>
                  <a:pt x="175109" y="5452330"/>
                </a:cubicBezTo>
                <a:lnTo>
                  <a:pt x="204673" y="5451470"/>
                </a:lnTo>
                <a:close/>
                <a:moveTo>
                  <a:pt x="2142865" y="5392714"/>
                </a:moveTo>
                <a:lnTo>
                  <a:pt x="2138920" y="5392828"/>
                </a:lnTo>
                <a:lnTo>
                  <a:pt x="2163217" y="5414016"/>
                </a:lnTo>
                <a:cubicBezTo>
                  <a:pt x="2162110" y="5398540"/>
                  <a:pt x="2155326" y="5391439"/>
                  <a:pt x="2142865" y="5392714"/>
                </a:cubicBezTo>
                <a:close/>
                <a:moveTo>
                  <a:pt x="2260382" y="5361932"/>
                </a:moveTo>
                <a:lnTo>
                  <a:pt x="2244606" y="5362390"/>
                </a:lnTo>
                <a:lnTo>
                  <a:pt x="2248708" y="5367745"/>
                </a:lnTo>
                <a:close/>
                <a:moveTo>
                  <a:pt x="255027" y="5351534"/>
                </a:moveTo>
                <a:cubicBezTo>
                  <a:pt x="251689" y="5351287"/>
                  <a:pt x="248015" y="5352081"/>
                  <a:pt x="244000" y="5353905"/>
                </a:cubicBezTo>
                <a:cubicBezTo>
                  <a:pt x="239984" y="5355733"/>
                  <a:pt x="237905" y="5360581"/>
                  <a:pt x="237764" y="5368449"/>
                </a:cubicBezTo>
                <a:cubicBezTo>
                  <a:pt x="238504" y="5372700"/>
                  <a:pt x="241817" y="5376363"/>
                  <a:pt x="247702" y="5379443"/>
                </a:cubicBezTo>
                <a:cubicBezTo>
                  <a:pt x="253583" y="5382520"/>
                  <a:pt x="258317" y="5384090"/>
                  <a:pt x="261893" y="5384159"/>
                </a:cubicBezTo>
                <a:cubicBezTo>
                  <a:pt x="262029" y="5380392"/>
                  <a:pt x="262935" y="5377632"/>
                  <a:pt x="264609" y="5375874"/>
                </a:cubicBezTo>
                <a:cubicBezTo>
                  <a:pt x="266285" y="5374115"/>
                  <a:pt x="267192" y="5371353"/>
                  <a:pt x="267329" y="5367588"/>
                </a:cubicBezTo>
                <a:cubicBezTo>
                  <a:pt x="266064" y="5358050"/>
                  <a:pt x="261965" y="5352699"/>
                  <a:pt x="255027" y="5351534"/>
                </a:cubicBezTo>
                <a:close/>
                <a:moveTo>
                  <a:pt x="3242325" y="5323049"/>
                </a:moveTo>
                <a:lnTo>
                  <a:pt x="3234437" y="5323278"/>
                </a:lnTo>
                <a:lnTo>
                  <a:pt x="3215354" y="5345727"/>
                </a:lnTo>
                <a:lnTo>
                  <a:pt x="3203523" y="5346068"/>
                </a:lnTo>
                <a:cubicBezTo>
                  <a:pt x="3204092" y="5348677"/>
                  <a:pt x="3206110" y="5350216"/>
                  <a:pt x="3209577" y="5350684"/>
                </a:cubicBezTo>
                <a:cubicBezTo>
                  <a:pt x="3213045" y="5351153"/>
                  <a:pt x="3215024" y="5351321"/>
                  <a:pt x="3215512" y="5351195"/>
                </a:cubicBezTo>
                <a:lnTo>
                  <a:pt x="3227344" y="5350851"/>
                </a:lnTo>
                <a:close/>
                <a:moveTo>
                  <a:pt x="405490" y="5319833"/>
                </a:moveTo>
                <a:lnTo>
                  <a:pt x="395543" y="5322260"/>
                </a:lnTo>
                <a:lnTo>
                  <a:pt x="402366" y="5330839"/>
                </a:lnTo>
                <a:close/>
                <a:moveTo>
                  <a:pt x="3292957" y="5299684"/>
                </a:moveTo>
                <a:cubicBezTo>
                  <a:pt x="3289020" y="5300025"/>
                  <a:pt x="3286128" y="5302392"/>
                  <a:pt x="3284282" y="5306778"/>
                </a:cubicBezTo>
                <a:cubicBezTo>
                  <a:pt x="3282437" y="5311165"/>
                  <a:pt x="3281596" y="5316205"/>
                  <a:pt x="3281761" y="5321903"/>
                </a:cubicBezTo>
                <a:lnTo>
                  <a:pt x="3254155" y="5322705"/>
                </a:lnTo>
                <a:lnTo>
                  <a:pt x="3270724" y="5349591"/>
                </a:lnTo>
                <a:lnTo>
                  <a:pt x="3305423" y="5321215"/>
                </a:lnTo>
                <a:cubicBezTo>
                  <a:pt x="3305756" y="5321319"/>
                  <a:pt x="3307064" y="5321053"/>
                  <a:pt x="3309348" y="5320417"/>
                </a:cubicBezTo>
                <a:cubicBezTo>
                  <a:pt x="3311630" y="5319779"/>
                  <a:pt x="3312899" y="5318148"/>
                  <a:pt x="3313153" y="5315516"/>
                </a:cubicBezTo>
                <a:cubicBezTo>
                  <a:pt x="3312666" y="5310057"/>
                  <a:pt x="3310244" y="5306022"/>
                  <a:pt x="3305894" y="5303411"/>
                </a:cubicBezTo>
                <a:cubicBezTo>
                  <a:pt x="3301540" y="5300804"/>
                  <a:pt x="3297229" y="5299561"/>
                  <a:pt x="3292957" y="5299684"/>
                </a:cubicBezTo>
                <a:close/>
                <a:moveTo>
                  <a:pt x="2423950" y="5286024"/>
                </a:moveTo>
                <a:lnTo>
                  <a:pt x="2396344" y="5286825"/>
                </a:lnTo>
                <a:cubicBezTo>
                  <a:pt x="2388626" y="5292867"/>
                  <a:pt x="2380917" y="5299249"/>
                  <a:pt x="2373219" y="5305972"/>
                </a:cubicBezTo>
                <a:cubicBezTo>
                  <a:pt x="2365520" y="5312694"/>
                  <a:pt x="2357771" y="5317709"/>
                  <a:pt x="2349973" y="5321014"/>
                </a:cubicBezTo>
                <a:lnTo>
                  <a:pt x="2338777" y="5343235"/>
                </a:lnTo>
                <a:cubicBezTo>
                  <a:pt x="2321111" y="5346484"/>
                  <a:pt x="2303681" y="5357937"/>
                  <a:pt x="2286490" y="5377595"/>
                </a:cubicBezTo>
                <a:cubicBezTo>
                  <a:pt x="2269301" y="5397250"/>
                  <a:pt x="2251873" y="5408701"/>
                  <a:pt x="2234205" y="5411956"/>
                </a:cubicBezTo>
                <a:cubicBezTo>
                  <a:pt x="2228033" y="5411792"/>
                  <a:pt x="2221644" y="5412661"/>
                  <a:pt x="2215040" y="5414562"/>
                </a:cubicBezTo>
                <a:cubicBezTo>
                  <a:pt x="2208433" y="5416465"/>
                  <a:pt x="2203150" y="5421408"/>
                  <a:pt x="2199188" y="5429393"/>
                </a:cubicBezTo>
                <a:lnTo>
                  <a:pt x="2164330" y="5452299"/>
                </a:lnTo>
                <a:cubicBezTo>
                  <a:pt x="2148911" y="5453658"/>
                  <a:pt x="2135622" y="5460428"/>
                  <a:pt x="2124463" y="5472615"/>
                </a:cubicBezTo>
                <a:cubicBezTo>
                  <a:pt x="2113307" y="5484795"/>
                  <a:pt x="2102147" y="5496979"/>
                  <a:pt x="2090988" y="5509163"/>
                </a:cubicBezTo>
                <a:cubicBezTo>
                  <a:pt x="2087071" y="5510189"/>
                  <a:pt x="2079290" y="5514064"/>
                  <a:pt x="2067645" y="5520788"/>
                </a:cubicBezTo>
                <a:lnTo>
                  <a:pt x="2075851" y="5531497"/>
                </a:lnTo>
                <a:lnTo>
                  <a:pt x="2064814" y="5559184"/>
                </a:lnTo>
                <a:cubicBezTo>
                  <a:pt x="2061056" y="5565680"/>
                  <a:pt x="2057216" y="5569440"/>
                  <a:pt x="2053301" y="5570466"/>
                </a:cubicBezTo>
                <a:cubicBezTo>
                  <a:pt x="2069327" y="5564527"/>
                  <a:pt x="2084161" y="5559990"/>
                  <a:pt x="2097803" y="5556858"/>
                </a:cubicBezTo>
                <a:cubicBezTo>
                  <a:pt x="2111443" y="5553726"/>
                  <a:pt x="2121426" y="5552067"/>
                  <a:pt x="2127753" y="5551882"/>
                </a:cubicBezTo>
                <a:lnTo>
                  <a:pt x="2166397" y="5523393"/>
                </a:lnTo>
                <a:cubicBezTo>
                  <a:pt x="2165926" y="5512916"/>
                  <a:pt x="2167056" y="5506498"/>
                  <a:pt x="2169784" y="5504137"/>
                </a:cubicBezTo>
                <a:cubicBezTo>
                  <a:pt x="2172511" y="5501775"/>
                  <a:pt x="2177743" y="5500713"/>
                  <a:pt x="2185479" y="5500943"/>
                </a:cubicBezTo>
                <a:cubicBezTo>
                  <a:pt x="2193342" y="5499803"/>
                  <a:pt x="2197018" y="5490576"/>
                  <a:pt x="2196515" y="5473256"/>
                </a:cubicBezTo>
                <a:lnTo>
                  <a:pt x="2320807" y="5403963"/>
                </a:lnTo>
                <a:cubicBezTo>
                  <a:pt x="2320756" y="5393702"/>
                  <a:pt x="2323061" y="5388163"/>
                  <a:pt x="2327725" y="5387342"/>
                </a:cubicBezTo>
                <a:cubicBezTo>
                  <a:pt x="2332390" y="5386522"/>
                  <a:pt x="2337811" y="5386365"/>
                  <a:pt x="2343991" y="5386871"/>
                </a:cubicBezTo>
                <a:cubicBezTo>
                  <a:pt x="2347765" y="5386532"/>
                  <a:pt x="2349999" y="5384185"/>
                  <a:pt x="2350695" y="5379832"/>
                </a:cubicBezTo>
                <a:cubicBezTo>
                  <a:pt x="2351391" y="5375479"/>
                  <a:pt x="2351575" y="5370456"/>
                  <a:pt x="2351243" y="5364764"/>
                </a:cubicBezTo>
                <a:cubicBezTo>
                  <a:pt x="2364201" y="5363589"/>
                  <a:pt x="2378432" y="5355196"/>
                  <a:pt x="2393930" y="5339578"/>
                </a:cubicBezTo>
                <a:cubicBezTo>
                  <a:pt x="2409428" y="5323961"/>
                  <a:pt x="2419435" y="5306112"/>
                  <a:pt x="2423950" y="5286024"/>
                </a:cubicBezTo>
                <a:close/>
                <a:moveTo>
                  <a:pt x="3347534" y="5276203"/>
                </a:moveTo>
                <a:lnTo>
                  <a:pt x="3347691" y="5281673"/>
                </a:lnTo>
                <a:cubicBezTo>
                  <a:pt x="3347687" y="5287150"/>
                  <a:pt x="3348134" y="5291239"/>
                  <a:pt x="3349036" y="5293948"/>
                </a:cubicBezTo>
                <a:cubicBezTo>
                  <a:pt x="3349936" y="5296660"/>
                  <a:pt x="3352277" y="5297961"/>
                  <a:pt x="3356058" y="5297850"/>
                </a:cubicBezTo>
                <a:cubicBezTo>
                  <a:pt x="3360685" y="5298628"/>
                  <a:pt x="3363260" y="5296728"/>
                  <a:pt x="3363784" y="5292152"/>
                </a:cubicBezTo>
                <a:lnTo>
                  <a:pt x="3363467" y="5281215"/>
                </a:lnTo>
                <a:cubicBezTo>
                  <a:pt x="3360047" y="5276753"/>
                  <a:pt x="3354737" y="5275080"/>
                  <a:pt x="3347534" y="5276203"/>
                </a:cubicBezTo>
                <a:close/>
                <a:moveTo>
                  <a:pt x="2467798" y="5245955"/>
                </a:moveTo>
                <a:lnTo>
                  <a:pt x="2446977" y="5263462"/>
                </a:lnTo>
                <a:lnTo>
                  <a:pt x="2455819" y="5296044"/>
                </a:lnTo>
                <a:lnTo>
                  <a:pt x="2477438" y="5294344"/>
                </a:lnTo>
                <a:lnTo>
                  <a:pt x="2467699" y="5254564"/>
                </a:lnTo>
                <a:close/>
                <a:moveTo>
                  <a:pt x="422443" y="5207167"/>
                </a:moveTo>
                <a:lnTo>
                  <a:pt x="364985" y="5266278"/>
                </a:lnTo>
                <a:lnTo>
                  <a:pt x="367786" y="5272753"/>
                </a:lnTo>
                <a:lnTo>
                  <a:pt x="419570" y="5251611"/>
                </a:lnTo>
                <a:cubicBezTo>
                  <a:pt x="425512" y="5239640"/>
                  <a:pt x="433432" y="5232231"/>
                  <a:pt x="443337" y="5229379"/>
                </a:cubicBezTo>
                <a:lnTo>
                  <a:pt x="444161" y="5229265"/>
                </a:lnTo>
                <a:close/>
                <a:moveTo>
                  <a:pt x="3432228" y="5202589"/>
                </a:moveTo>
                <a:cubicBezTo>
                  <a:pt x="3421240" y="5209294"/>
                  <a:pt x="3408201" y="5213323"/>
                  <a:pt x="3393111" y="5214671"/>
                </a:cubicBezTo>
                <a:lnTo>
                  <a:pt x="3385856" y="5236776"/>
                </a:lnTo>
                <a:cubicBezTo>
                  <a:pt x="3393595" y="5231421"/>
                  <a:pt x="3401346" y="5226404"/>
                  <a:pt x="3409102" y="5221732"/>
                </a:cubicBezTo>
                <a:cubicBezTo>
                  <a:pt x="3416862" y="5217060"/>
                  <a:pt x="3424569" y="5210679"/>
                  <a:pt x="3432228" y="5202589"/>
                </a:cubicBezTo>
                <a:close/>
                <a:moveTo>
                  <a:pt x="3542017" y="5177507"/>
                </a:moveTo>
                <a:cubicBezTo>
                  <a:pt x="3534356" y="5185595"/>
                  <a:pt x="3526648" y="5191976"/>
                  <a:pt x="3518892" y="5196649"/>
                </a:cubicBezTo>
                <a:cubicBezTo>
                  <a:pt x="3511133" y="5201322"/>
                  <a:pt x="3503384" y="5206337"/>
                  <a:pt x="3495646" y="5211693"/>
                </a:cubicBezTo>
                <a:cubicBezTo>
                  <a:pt x="3495495" y="5217854"/>
                  <a:pt x="3495366" y="5224701"/>
                  <a:pt x="3495258" y="5232229"/>
                </a:cubicBezTo>
                <a:cubicBezTo>
                  <a:pt x="3495146" y="5239757"/>
                  <a:pt x="3496907" y="5243812"/>
                  <a:pt x="3500543" y="5244391"/>
                </a:cubicBezTo>
                <a:cubicBezTo>
                  <a:pt x="3502671" y="5243987"/>
                  <a:pt x="3505239" y="5241860"/>
                  <a:pt x="3508254" y="5238009"/>
                </a:cubicBezTo>
                <a:cubicBezTo>
                  <a:pt x="3511265" y="5234160"/>
                  <a:pt x="3513795" y="5230663"/>
                  <a:pt x="3515840" y="5227526"/>
                </a:cubicBezTo>
                <a:lnTo>
                  <a:pt x="3554801" y="5209973"/>
                </a:lnTo>
                <a:cubicBezTo>
                  <a:pt x="3546596" y="5199265"/>
                  <a:pt x="3542336" y="5188441"/>
                  <a:pt x="3542017" y="5177507"/>
                </a:cubicBezTo>
                <a:close/>
                <a:moveTo>
                  <a:pt x="526158" y="5156679"/>
                </a:moveTo>
                <a:lnTo>
                  <a:pt x="492442" y="5172305"/>
                </a:lnTo>
                <a:lnTo>
                  <a:pt x="498545" y="5191797"/>
                </a:lnTo>
                <a:close/>
                <a:moveTo>
                  <a:pt x="3516948" y="5153763"/>
                </a:moveTo>
                <a:lnTo>
                  <a:pt x="3513774" y="5156431"/>
                </a:lnTo>
                <a:lnTo>
                  <a:pt x="3514092" y="5167369"/>
                </a:lnTo>
                <a:close/>
                <a:moveTo>
                  <a:pt x="3576396" y="5138193"/>
                </a:moveTo>
                <a:lnTo>
                  <a:pt x="3565043" y="5154941"/>
                </a:lnTo>
                <a:cubicBezTo>
                  <a:pt x="3567330" y="5154419"/>
                  <a:pt x="3570091" y="5153198"/>
                  <a:pt x="3573324" y="5151280"/>
                </a:cubicBezTo>
                <a:lnTo>
                  <a:pt x="3581599" y="5145441"/>
                </a:lnTo>
                <a:lnTo>
                  <a:pt x="3580540" y="5144914"/>
                </a:lnTo>
                <a:cubicBezTo>
                  <a:pt x="3579671" y="5143342"/>
                  <a:pt x="3578290" y="5141103"/>
                  <a:pt x="3576396" y="5138193"/>
                </a:cubicBezTo>
                <a:close/>
                <a:moveTo>
                  <a:pt x="3674008" y="4965679"/>
                </a:moveTo>
                <a:lnTo>
                  <a:pt x="3670061" y="4965795"/>
                </a:lnTo>
                <a:lnTo>
                  <a:pt x="3694361" y="4986982"/>
                </a:lnTo>
                <a:cubicBezTo>
                  <a:pt x="3693253" y="4971507"/>
                  <a:pt x="3686468" y="4964405"/>
                  <a:pt x="3674008" y="4965679"/>
                </a:cubicBezTo>
                <a:close/>
                <a:moveTo>
                  <a:pt x="3791524" y="4934898"/>
                </a:moveTo>
                <a:lnTo>
                  <a:pt x="3775749" y="4935356"/>
                </a:lnTo>
                <a:lnTo>
                  <a:pt x="3779850" y="4940710"/>
                </a:lnTo>
                <a:close/>
                <a:moveTo>
                  <a:pt x="3955094" y="4858991"/>
                </a:moveTo>
                <a:lnTo>
                  <a:pt x="3927488" y="4859792"/>
                </a:lnTo>
                <a:cubicBezTo>
                  <a:pt x="3919769" y="4865834"/>
                  <a:pt x="3912060" y="4872214"/>
                  <a:pt x="3904362" y="4878940"/>
                </a:cubicBezTo>
                <a:cubicBezTo>
                  <a:pt x="3896664" y="4885660"/>
                  <a:pt x="3888915" y="4890675"/>
                  <a:pt x="3881116" y="4893981"/>
                </a:cubicBezTo>
                <a:lnTo>
                  <a:pt x="3869918" y="4916200"/>
                </a:lnTo>
                <a:cubicBezTo>
                  <a:pt x="3852254" y="4919451"/>
                  <a:pt x="3834825" y="4930904"/>
                  <a:pt x="3817634" y="4950560"/>
                </a:cubicBezTo>
                <a:cubicBezTo>
                  <a:pt x="3800444" y="4970216"/>
                  <a:pt x="3783015" y="4981669"/>
                  <a:pt x="3765348" y="4984919"/>
                </a:cubicBezTo>
                <a:cubicBezTo>
                  <a:pt x="3759175" y="4984758"/>
                  <a:pt x="3752788" y="4985627"/>
                  <a:pt x="3746182" y="4987528"/>
                </a:cubicBezTo>
                <a:cubicBezTo>
                  <a:pt x="3739578" y="4989432"/>
                  <a:pt x="3734293" y="4994374"/>
                  <a:pt x="3730333" y="5002355"/>
                </a:cubicBezTo>
                <a:lnTo>
                  <a:pt x="3695473" y="5025264"/>
                </a:lnTo>
                <a:cubicBezTo>
                  <a:pt x="3680055" y="5026625"/>
                  <a:pt x="3666763" y="5033397"/>
                  <a:pt x="3655607" y="5045578"/>
                </a:cubicBezTo>
                <a:cubicBezTo>
                  <a:pt x="3644448" y="5057762"/>
                  <a:pt x="3633291" y="5069945"/>
                  <a:pt x="3622131" y="5082129"/>
                </a:cubicBezTo>
                <a:cubicBezTo>
                  <a:pt x="3618216" y="5083155"/>
                  <a:pt x="3610433" y="5087030"/>
                  <a:pt x="3598788" y="5093754"/>
                </a:cubicBezTo>
                <a:lnTo>
                  <a:pt x="3606994" y="5104463"/>
                </a:lnTo>
                <a:lnTo>
                  <a:pt x="3595958" y="5132152"/>
                </a:lnTo>
                <a:cubicBezTo>
                  <a:pt x="3592198" y="5138645"/>
                  <a:pt x="3588360" y="5142406"/>
                  <a:pt x="3584442" y="5143433"/>
                </a:cubicBezTo>
                <a:cubicBezTo>
                  <a:pt x="3600470" y="5137494"/>
                  <a:pt x="3615305" y="5132957"/>
                  <a:pt x="3628945" y="5129826"/>
                </a:cubicBezTo>
                <a:cubicBezTo>
                  <a:pt x="3642587" y="5126690"/>
                  <a:pt x="3652570" y="5125032"/>
                  <a:pt x="3658898" y="5124850"/>
                </a:cubicBezTo>
                <a:lnTo>
                  <a:pt x="3697538" y="5096359"/>
                </a:lnTo>
                <a:cubicBezTo>
                  <a:pt x="3697072" y="5085881"/>
                  <a:pt x="3698200" y="5079462"/>
                  <a:pt x="3700927" y="5077102"/>
                </a:cubicBezTo>
                <a:cubicBezTo>
                  <a:pt x="3703654" y="5074744"/>
                  <a:pt x="3708886" y="5073677"/>
                  <a:pt x="3716622" y="5073912"/>
                </a:cubicBezTo>
                <a:cubicBezTo>
                  <a:pt x="3724483" y="5072770"/>
                  <a:pt x="3728161" y="5063541"/>
                  <a:pt x="3727658" y="5046223"/>
                </a:cubicBezTo>
                <a:lnTo>
                  <a:pt x="3851951" y="4976929"/>
                </a:lnTo>
                <a:cubicBezTo>
                  <a:pt x="3851898" y="4966668"/>
                  <a:pt x="3854206" y="4961128"/>
                  <a:pt x="3858869" y="4960308"/>
                </a:cubicBezTo>
                <a:cubicBezTo>
                  <a:pt x="3863531" y="4959489"/>
                  <a:pt x="3868954" y="4959332"/>
                  <a:pt x="3875136" y="4959835"/>
                </a:cubicBezTo>
                <a:cubicBezTo>
                  <a:pt x="3878910" y="4959497"/>
                  <a:pt x="3881142" y="4957152"/>
                  <a:pt x="3881839" y="4952800"/>
                </a:cubicBezTo>
                <a:cubicBezTo>
                  <a:pt x="3882535" y="4948445"/>
                  <a:pt x="3882719" y="4943423"/>
                  <a:pt x="3882387" y="4937731"/>
                </a:cubicBezTo>
                <a:cubicBezTo>
                  <a:pt x="3895347" y="4936556"/>
                  <a:pt x="3909574" y="4928160"/>
                  <a:pt x="3925074" y="4912545"/>
                </a:cubicBezTo>
                <a:cubicBezTo>
                  <a:pt x="3940571" y="4896928"/>
                  <a:pt x="3950579" y="4879078"/>
                  <a:pt x="3955094" y="4858991"/>
                </a:cubicBezTo>
                <a:close/>
                <a:moveTo>
                  <a:pt x="169539" y="4853443"/>
                </a:moveTo>
                <a:lnTo>
                  <a:pt x="141408" y="4903497"/>
                </a:lnTo>
                <a:cubicBezTo>
                  <a:pt x="141723" y="4910157"/>
                  <a:pt x="143341" y="4923443"/>
                  <a:pt x="146263" y="4943361"/>
                </a:cubicBezTo>
                <a:cubicBezTo>
                  <a:pt x="149185" y="4963278"/>
                  <a:pt x="152222" y="4974476"/>
                  <a:pt x="155377" y="4976948"/>
                </a:cubicBezTo>
                <a:cubicBezTo>
                  <a:pt x="158159" y="4975158"/>
                  <a:pt x="159685" y="4968272"/>
                  <a:pt x="159953" y="4956298"/>
                </a:cubicBezTo>
                <a:cubicBezTo>
                  <a:pt x="160220" y="4944325"/>
                  <a:pt x="160271" y="4937486"/>
                  <a:pt x="160098" y="4935778"/>
                </a:cubicBezTo>
                <a:lnTo>
                  <a:pt x="166011" y="4935607"/>
                </a:lnTo>
                <a:cubicBezTo>
                  <a:pt x="184239" y="4935080"/>
                  <a:pt x="199337" y="4928484"/>
                  <a:pt x="211297" y="4915828"/>
                </a:cubicBezTo>
                <a:cubicBezTo>
                  <a:pt x="223259" y="4903172"/>
                  <a:pt x="229126" y="4884536"/>
                  <a:pt x="228904" y="4859924"/>
                </a:cubicBezTo>
                <a:lnTo>
                  <a:pt x="205968" y="4885208"/>
                </a:lnTo>
                <a:cubicBezTo>
                  <a:pt x="199322" y="4885575"/>
                  <a:pt x="191862" y="4883397"/>
                  <a:pt x="183587" y="4878678"/>
                </a:cubicBezTo>
                <a:cubicBezTo>
                  <a:pt x="175314" y="4873959"/>
                  <a:pt x="170632" y="4865552"/>
                  <a:pt x="169539" y="4853443"/>
                </a:cubicBezTo>
                <a:close/>
                <a:moveTo>
                  <a:pt x="378557" y="4735002"/>
                </a:moveTo>
                <a:lnTo>
                  <a:pt x="340527" y="4761209"/>
                </a:lnTo>
                <a:lnTo>
                  <a:pt x="318632" y="4770499"/>
                </a:lnTo>
                <a:lnTo>
                  <a:pt x="298511" y="4786099"/>
                </a:lnTo>
                <a:cubicBezTo>
                  <a:pt x="276004" y="4804875"/>
                  <a:pt x="254691" y="4826692"/>
                  <a:pt x="234580" y="4851552"/>
                </a:cubicBezTo>
                <a:cubicBezTo>
                  <a:pt x="249085" y="4850106"/>
                  <a:pt x="262763" y="4845605"/>
                  <a:pt x="275611" y="4838053"/>
                </a:cubicBezTo>
                <a:cubicBezTo>
                  <a:pt x="288459" y="4830498"/>
                  <a:pt x="302137" y="4825999"/>
                  <a:pt x="316642" y="4824551"/>
                </a:cubicBezTo>
                <a:cubicBezTo>
                  <a:pt x="322192" y="4807636"/>
                  <a:pt x="330417" y="4793719"/>
                  <a:pt x="341320" y="4782802"/>
                </a:cubicBezTo>
                <a:cubicBezTo>
                  <a:pt x="352221" y="4771885"/>
                  <a:pt x="365120" y="4766041"/>
                  <a:pt x="380015" y="4765265"/>
                </a:cubicBezTo>
                <a:cubicBezTo>
                  <a:pt x="383842" y="4765497"/>
                  <a:pt x="389489" y="4764647"/>
                  <a:pt x="396955" y="4762722"/>
                </a:cubicBezTo>
                <a:cubicBezTo>
                  <a:pt x="404418" y="4760796"/>
                  <a:pt x="408469" y="4755891"/>
                  <a:pt x="409100" y="4748007"/>
                </a:cubicBezTo>
                <a:cubicBezTo>
                  <a:pt x="407623" y="4743778"/>
                  <a:pt x="401356" y="4740199"/>
                  <a:pt x="390295" y="4737270"/>
                </a:cubicBezTo>
                <a:close/>
                <a:moveTo>
                  <a:pt x="4119270" y="4668122"/>
                </a:moveTo>
                <a:cubicBezTo>
                  <a:pt x="4115348" y="4669036"/>
                  <a:pt x="4112504" y="4672994"/>
                  <a:pt x="4110734" y="4680001"/>
                </a:cubicBezTo>
                <a:cubicBezTo>
                  <a:pt x="4108965" y="4687011"/>
                  <a:pt x="4108132" y="4692279"/>
                  <a:pt x="4108234" y="4695810"/>
                </a:cubicBezTo>
                <a:lnTo>
                  <a:pt x="4123690" y="4684415"/>
                </a:lnTo>
                <a:cubicBezTo>
                  <a:pt x="4123683" y="4681335"/>
                  <a:pt x="4123418" y="4677924"/>
                  <a:pt x="4122898" y="4674175"/>
                </a:cubicBezTo>
                <a:cubicBezTo>
                  <a:pt x="4122379" y="4670430"/>
                  <a:pt x="4121169" y="4668411"/>
                  <a:pt x="4119270" y="4668122"/>
                </a:cubicBezTo>
                <a:close/>
                <a:moveTo>
                  <a:pt x="4296103" y="4641092"/>
                </a:moveTo>
                <a:lnTo>
                  <a:pt x="4264709" y="4647476"/>
                </a:lnTo>
                <a:cubicBezTo>
                  <a:pt x="4264185" y="4652050"/>
                  <a:pt x="4261609" y="4653951"/>
                  <a:pt x="4256981" y="4653173"/>
                </a:cubicBezTo>
                <a:cubicBezTo>
                  <a:pt x="4257299" y="4664111"/>
                  <a:pt x="4261401" y="4669469"/>
                  <a:pt x="4269289" y="4669236"/>
                </a:cubicBezTo>
                <a:cubicBezTo>
                  <a:pt x="4275362" y="4668834"/>
                  <a:pt x="4281869" y="4666364"/>
                  <a:pt x="4288810" y="4661829"/>
                </a:cubicBezTo>
                <a:cubicBezTo>
                  <a:pt x="4295748" y="4657294"/>
                  <a:pt x="4302177" y="4652088"/>
                  <a:pt x="4308092" y="4646217"/>
                </a:cubicBezTo>
                <a:close/>
                <a:moveTo>
                  <a:pt x="4259497" y="4603839"/>
                </a:moveTo>
                <a:lnTo>
                  <a:pt x="4243721" y="4604298"/>
                </a:lnTo>
                <a:lnTo>
                  <a:pt x="4244038" y="4615236"/>
                </a:lnTo>
                <a:cubicBezTo>
                  <a:pt x="4246170" y="4615059"/>
                  <a:pt x="4248768" y="4613845"/>
                  <a:pt x="4251826" y="4611591"/>
                </a:cubicBezTo>
                <a:cubicBezTo>
                  <a:pt x="4254884" y="4609336"/>
                  <a:pt x="4257443" y="4606751"/>
                  <a:pt x="4259497" y="4603839"/>
                </a:cubicBezTo>
                <a:close/>
                <a:moveTo>
                  <a:pt x="4514217" y="4404871"/>
                </a:moveTo>
                <a:lnTo>
                  <a:pt x="4486612" y="4405672"/>
                </a:lnTo>
                <a:lnTo>
                  <a:pt x="4486929" y="4416607"/>
                </a:lnTo>
                <a:lnTo>
                  <a:pt x="4447968" y="4434161"/>
                </a:lnTo>
                <a:lnTo>
                  <a:pt x="4421316" y="4467777"/>
                </a:lnTo>
                <a:cubicBezTo>
                  <a:pt x="4418472" y="4463298"/>
                  <a:pt x="4415049" y="4464309"/>
                  <a:pt x="4411046" y="4470811"/>
                </a:cubicBezTo>
                <a:cubicBezTo>
                  <a:pt x="4407040" y="4477313"/>
                  <a:pt x="4406733" y="4483709"/>
                  <a:pt x="4410121" y="4489996"/>
                </a:cubicBezTo>
                <a:cubicBezTo>
                  <a:pt x="4398083" y="4505851"/>
                  <a:pt x="4383834" y="4513564"/>
                  <a:pt x="4367377" y="4513133"/>
                </a:cubicBezTo>
                <a:cubicBezTo>
                  <a:pt x="4359403" y="4518948"/>
                  <a:pt x="4351216" y="4525802"/>
                  <a:pt x="4342812" y="4533687"/>
                </a:cubicBezTo>
                <a:cubicBezTo>
                  <a:pt x="4334407" y="4541569"/>
                  <a:pt x="4327245" y="4549759"/>
                  <a:pt x="4321322" y="4558258"/>
                </a:cubicBezTo>
                <a:lnTo>
                  <a:pt x="4293877" y="4564526"/>
                </a:lnTo>
                <a:lnTo>
                  <a:pt x="4306343" y="4586058"/>
                </a:lnTo>
                <a:lnTo>
                  <a:pt x="4311081" y="4613289"/>
                </a:lnTo>
                <a:cubicBezTo>
                  <a:pt x="4317011" y="4605136"/>
                  <a:pt x="4324232" y="4598997"/>
                  <a:pt x="4332749" y="4594870"/>
                </a:cubicBezTo>
                <a:cubicBezTo>
                  <a:pt x="4341262" y="4590745"/>
                  <a:pt x="4349549" y="4587312"/>
                  <a:pt x="4357612" y="4584568"/>
                </a:cubicBezTo>
                <a:lnTo>
                  <a:pt x="4344986" y="4557570"/>
                </a:lnTo>
                <a:cubicBezTo>
                  <a:pt x="4351455" y="4548144"/>
                  <a:pt x="4367259" y="4537425"/>
                  <a:pt x="4392403" y="4525403"/>
                </a:cubicBezTo>
                <a:cubicBezTo>
                  <a:pt x="4417546" y="4513383"/>
                  <a:pt x="4435440" y="4506705"/>
                  <a:pt x="4446093" y="4505368"/>
                </a:cubicBezTo>
                <a:lnTo>
                  <a:pt x="4492304" y="4465715"/>
                </a:lnTo>
                <a:cubicBezTo>
                  <a:pt x="4493033" y="4465350"/>
                  <a:pt x="4495440" y="4463228"/>
                  <a:pt x="4499520" y="4459346"/>
                </a:cubicBezTo>
                <a:cubicBezTo>
                  <a:pt x="4503601" y="4455464"/>
                  <a:pt x="4504978" y="4452004"/>
                  <a:pt x="4503657" y="4448963"/>
                </a:cubicBezTo>
                <a:lnTo>
                  <a:pt x="4519117" y="4437567"/>
                </a:lnTo>
                <a:cubicBezTo>
                  <a:pt x="4517222" y="4434658"/>
                  <a:pt x="4516825" y="4432388"/>
                  <a:pt x="4517930" y="4430759"/>
                </a:cubicBezTo>
                <a:cubicBezTo>
                  <a:pt x="4519033" y="4429133"/>
                  <a:pt x="4520692" y="4429540"/>
                  <a:pt x="4522900" y="4431985"/>
                </a:cubicBezTo>
                <a:close/>
                <a:moveTo>
                  <a:pt x="4623849" y="4374316"/>
                </a:moveTo>
                <a:cubicBezTo>
                  <a:pt x="4611504" y="4379693"/>
                  <a:pt x="4597111" y="4382393"/>
                  <a:pt x="4580666" y="4382413"/>
                </a:cubicBezTo>
                <a:cubicBezTo>
                  <a:pt x="4564220" y="4382435"/>
                  <a:pt x="4549746" y="4382398"/>
                  <a:pt x="4537244" y="4382307"/>
                </a:cubicBezTo>
                <a:lnTo>
                  <a:pt x="4550189" y="4420244"/>
                </a:lnTo>
                <a:lnTo>
                  <a:pt x="4588829" y="4391755"/>
                </a:lnTo>
                <a:cubicBezTo>
                  <a:pt x="4604606" y="4391296"/>
                  <a:pt x="4616276" y="4385484"/>
                  <a:pt x="4623849" y="4374316"/>
                </a:cubicBezTo>
                <a:close/>
                <a:moveTo>
                  <a:pt x="4796258" y="4330993"/>
                </a:moveTo>
                <a:lnTo>
                  <a:pt x="4765502" y="4359251"/>
                </a:lnTo>
                <a:cubicBezTo>
                  <a:pt x="4777965" y="4357979"/>
                  <a:pt x="4788374" y="4354028"/>
                  <a:pt x="4796734" y="4347398"/>
                </a:cubicBezTo>
                <a:close/>
                <a:moveTo>
                  <a:pt x="4727148" y="4261846"/>
                </a:moveTo>
                <a:lnTo>
                  <a:pt x="4700178" y="4284523"/>
                </a:lnTo>
                <a:lnTo>
                  <a:pt x="4692927" y="4306626"/>
                </a:lnTo>
                <a:lnTo>
                  <a:pt x="4700815" y="4306398"/>
                </a:lnTo>
                <a:lnTo>
                  <a:pt x="4720056" y="4289419"/>
                </a:lnTo>
                <a:close/>
                <a:moveTo>
                  <a:pt x="4777781" y="4238480"/>
                </a:moveTo>
                <a:lnTo>
                  <a:pt x="4758063" y="4239053"/>
                </a:lnTo>
                <a:cubicBezTo>
                  <a:pt x="4756262" y="4239335"/>
                  <a:pt x="4754974" y="4240286"/>
                  <a:pt x="4754198" y="4241902"/>
                </a:cubicBezTo>
                <a:cubicBezTo>
                  <a:pt x="4753425" y="4243520"/>
                  <a:pt x="4752136" y="4244472"/>
                  <a:pt x="4750333" y="4244753"/>
                </a:cubicBezTo>
                <a:lnTo>
                  <a:pt x="4755073" y="4271982"/>
                </a:lnTo>
                <a:lnTo>
                  <a:pt x="4825585" y="4253512"/>
                </a:lnTo>
                <a:cubicBezTo>
                  <a:pt x="4819260" y="4248223"/>
                  <a:pt x="4811749" y="4244335"/>
                  <a:pt x="4803042" y="4241853"/>
                </a:cubicBezTo>
                <a:cubicBezTo>
                  <a:pt x="4794336" y="4239367"/>
                  <a:pt x="4785914" y="4238245"/>
                  <a:pt x="4777781" y="4238480"/>
                </a:cubicBezTo>
                <a:close/>
                <a:moveTo>
                  <a:pt x="4856657" y="4236189"/>
                </a:moveTo>
                <a:cubicBezTo>
                  <a:pt x="4850783" y="4237841"/>
                  <a:pt x="4847978" y="4243168"/>
                  <a:pt x="4848240" y="4252169"/>
                </a:cubicBezTo>
                <a:cubicBezTo>
                  <a:pt x="4848501" y="4261169"/>
                  <a:pt x="4851572" y="4264958"/>
                  <a:pt x="4857450" y="4263530"/>
                </a:cubicBezTo>
                <a:lnTo>
                  <a:pt x="4834741" y="4297033"/>
                </a:lnTo>
                <a:lnTo>
                  <a:pt x="4858561" y="4301815"/>
                </a:lnTo>
                <a:lnTo>
                  <a:pt x="4893897" y="4295315"/>
                </a:lnTo>
                <a:lnTo>
                  <a:pt x="4893261" y="4273439"/>
                </a:lnTo>
                <a:close/>
                <a:moveTo>
                  <a:pt x="4982538" y="4221584"/>
                </a:moveTo>
                <a:cubicBezTo>
                  <a:pt x="4978753" y="4221579"/>
                  <a:pt x="4975475" y="4221904"/>
                  <a:pt x="4972698" y="4222553"/>
                </a:cubicBezTo>
                <a:cubicBezTo>
                  <a:pt x="4969921" y="4223204"/>
                  <a:pt x="4966680" y="4224894"/>
                  <a:pt x="4962975" y="4227626"/>
                </a:cubicBezTo>
                <a:lnTo>
                  <a:pt x="4963137" y="4233094"/>
                </a:lnTo>
                <a:cubicBezTo>
                  <a:pt x="4971656" y="4231934"/>
                  <a:pt x="4978121" y="4228098"/>
                  <a:pt x="4982538" y="4221584"/>
                </a:cubicBezTo>
                <a:close/>
                <a:moveTo>
                  <a:pt x="4991347" y="4117333"/>
                </a:moveTo>
                <a:lnTo>
                  <a:pt x="4960752" y="4151062"/>
                </a:lnTo>
                <a:cubicBezTo>
                  <a:pt x="4945687" y="4153325"/>
                  <a:pt x="4932755" y="4160998"/>
                  <a:pt x="4921951" y="4174083"/>
                </a:cubicBezTo>
                <a:cubicBezTo>
                  <a:pt x="4911148" y="4187169"/>
                  <a:pt x="4898214" y="4194841"/>
                  <a:pt x="4883150" y="4197105"/>
                </a:cubicBezTo>
                <a:lnTo>
                  <a:pt x="4884104" y="4229916"/>
                </a:lnTo>
                <a:cubicBezTo>
                  <a:pt x="4890197" y="4221643"/>
                  <a:pt x="4898040" y="4214346"/>
                  <a:pt x="4907643" y="4208022"/>
                </a:cubicBezTo>
                <a:cubicBezTo>
                  <a:pt x="4917244" y="4201702"/>
                  <a:pt x="4926114" y="4195742"/>
                  <a:pt x="4934258" y="4190145"/>
                </a:cubicBezTo>
                <a:cubicBezTo>
                  <a:pt x="4946160" y="4189346"/>
                  <a:pt x="4957733" y="4185814"/>
                  <a:pt x="4968982" y="4179558"/>
                </a:cubicBezTo>
                <a:cubicBezTo>
                  <a:pt x="4980227" y="4173302"/>
                  <a:pt x="4990737" y="4167066"/>
                  <a:pt x="5000506" y="4160853"/>
                </a:cubicBezTo>
                <a:lnTo>
                  <a:pt x="5003499" y="4127926"/>
                </a:lnTo>
                <a:cubicBezTo>
                  <a:pt x="5003156" y="4124744"/>
                  <a:pt x="5001588" y="4121596"/>
                  <a:pt x="4998782" y="4118484"/>
                </a:cubicBezTo>
                <a:cubicBezTo>
                  <a:pt x="4995979" y="4115375"/>
                  <a:pt x="4993501" y="4114989"/>
                  <a:pt x="4991347" y="4117333"/>
                </a:cubicBezTo>
                <a:close/>
                <a:moveTo>
                  <a:pt x="5133929" y="3998246"/>
                </a:moveTo>
                <a:cubicBezTo>
                  <a:pt x="5133581" y="4008975"/>
                  <a:pt x="5128248" y="4017798"/>
                  <a:pt x="5117922" y="4024712"/>
                </a:cubicBezTo>
                <a:cubicBezTo>
                  <a:pt x="5107599" y="4031623"/>
                  <a:pt x="5096267" y="4037884"/>
                  <a:pt x="5083931" y="4043488"/>
                </a:cubicBezTo>
                <a:lnTo>
                  <a:pt x="5084568" y="4065365"/>
                </a:lnTo>
                <a:cubicBezTo>
                  <a:pt x="5095142" y="4064259"/>
                  <a:pt x="5107315" y="4058658"/>
                  <a:pt x="5121083" y="4048565"/>
                </a:cubicBezTo>
                <a:cubicBezTo>
                  <a:pt x="5134851" y="4038473"/>
                  <a:pt x="5145919" y="4028802"/>
                  <a:pt x="5154283" y="4019548"/>
                </a:cubicBezTo>
                <a:cubicBezTo>
                  <a:pt x="5156504" y="4019599"/>
                  <a:pt x="5158963" y="4019299"/>
                  <a:pt x="5161657" y="4018650"/>
                </a:cubicBezTo>
                <a:cubicBezTo>
                  <a:pt x="5164352" y="4018003"/>
                  <a:pt x="5165782" y="4016365"/>
                  <a:pt x="5165955" y="4013737"/>
                </a:cubicBezTo>
                <a:cubicBezTo>
                  <a:pt x="5164797" y="4010692"/>
                  <a:pt x="5159933" y="4007411"/>
                  <a:pt x="5151361" y="4003899"/>
                </a:cubicBezTo>
                <a:cubicBezTo>
                  <a:pt x="5142789" y="4000384"/>
                  <a:pt x="5136978" y="3998501"/>
                  <a:pt x="5133929" y="3998246"/>
                </a:cubicBezTo>
                <a:close/>
                <a:moveTo>
                  <a:pt x="5212324" y="3979548"/>
                </a:moveTo>
                <a:lnTo>
                  <a:pt x="5180776" y="3980466"/>
                </a:lnTo>
                <a:lnTo>
                  <a:pt x="5177309" y="3996989"/>
                </a:lnTo>
                <a:cubicBezTo>
                  <a:pt x="5183482" y="3997150"/>
                  <a:pt x="5189870" y="3996280"/>
                  <a:pt x="5196475" y="3994378"/>
                </a:cubicBezTo>
                <a:cubicBezTo>
                  <a:pt x="5203081" y="3992475"/>
                  <a:pt x="5208365" y="3987531"/>
                  <a:pt x="5212324" y="3979548"/>
                </a:cubicBezTo>
                <a:close/>
                <a:moveTo>
                  <a:pt x="5250015" y="3918248"/>
                </a:moveTo>
                <a:lnTo>
                  <a:pt x="5234240" y="3918707"/>
                </a:lnTo>
                <a:lnTo>
                  <a:pt x="5235351" y="3956986"/>
                </a:lnTo>
                <a:lnTo>
                  <a:pt x="5215633" y="3957559"/>
                </a:lnTo>
                <a:lnTo>
                  <a:pt x="5220054" y="3973852"/>
                </a:lnTo>
                <a:lnTo>
                  <a:pt x="5235829" y="3973395"/>
                </a:lnTo>
                <a:lnTo>
                  <a:pt x="5262166" y="3928839"/>
                </a:lnTo>
                <a:close/>
                <a:moveTo>
                  <a:pt x="5285032" y="3900810"/>
                </a:moveTo>
                <a:cubicBezTo>
                  <a:pt x="5277276" y="3905597"/>
                  <a:pt x="5273544" y="3913003"/>
                  <a:pt x="5273836" y="3923027"/>
                </a:cubicBezTo>
                <a:cubicBezTo>
                  <a:pt x="5275803" y="3922741"/>
                  <a:pt x="5277747" y="3921773"/>
                  <a:pt x="5279671" y="3920121"/>
                </a:cubicBezTo>
                <a:cubicBezTo>
                  <a:pt x="5281597" y="3918469"/>
                  <a:pt x="5283541" y="3917500"/>
                  <a:pt x="5285507" y="3917217"/>
                </a:cubicBezTo>
                <a:close/>
                <a:moveTo>
                  <a:pt x="5315310" y="3856140"/>
                </a:moveTo>
                <a:lnTo>
                  <a:pt x="5315469" y="3861612"/>
                </a:lnTo>
                <a:lnTo>
                  <a:pt x="5327300" y="3861265"/>
                </a:lnTo>
                <a:cubicBezTo>
                  <a:pt x="5323223" y="3856825"/>
                  <a:pt x="5319227" y="3855116"/>
                  <a:pt x="5315310" y="3856140"/>
                </a:cubicBezTo>
                <a:close/>
                <a:moveTo>
                  <a:pt x="5551266" y="3690556"/>
                </a:moveTo>
                <a:cubicBezTo>
                  <a:pt x="5547496" y="3691009"/>
                  <a:pt x="5545256" y="3693126"/>
                  <a:pt x="5544546" y="3696909"/>
                </a:cubicBezTo>
                <a:cubicBezTo>
                  <a:pt x="5543832" y="3700693"/>
                  <a:pt x="5543603" y="3704121"/>
                  <a:pt x="5543855" y="3707192"/>
                </a:cubicBezTo>
                <a:cubicBezTo>
                  <a:pt x="5527423" y="3707669"/>
                  <a:pt x="5512805" y="3702620"/>
                  <a:pt x="5500000" y="3692043"/>
                </a:cubicBezTo>
                <a:lnTo>
                  <a:pt x="5450001" y="3737287"/>
                </a:lnTo>
                <a:cubicBezTo>
                  <a:pt x="5464028" y="3744515"/>
                  <a:pt x="5477941" y="3747991"/>
                  <a:pt x="5491748" y="3747704"/>
                </a:cubicBezTo>
                <a:cubicBezTo>
                  <a:pt x="5505556" y="3747415"/>
                  <a:pt x="5519352" y="3746788"/>
                  <a:pt x="5533138" y="3745816"/>
                </a:cubicBezTo>
                <a:cubicBezTo>
                  <a:pt x="5535037" y="3737665"/>
                  <a:pt x="5538488" y="3731862"/>
                  <a:pt x="5543486" y="3728410"/>
                </a:cubicBezTo>
                <a:cubicBezTo>
                  <a:pt x="5548484" y="3724961"/>
                  <a:pt x="5554026" y="3723202"/>
                  <a:pt x="5560108" y="3723137"/>
                </a:cubicBezTo>
                <a:lnTo>
                  <a:pt x="5576677" y="3750025"/>
                </a:lnTo>
                <a:lnTo>
                  <a:pt x="5588349" y="3744212"/>
                </a:lnTo>
                <a:lnTo>
                  <a:pt x="5575408" y="3706274"/>
                </a:lnTo>
                <a:cubicBezTo>
                  <a:pt x="5571372" y="3703313"/>
                  <a:pt x="5567329" y="3700009"/>
                  <a:pt x="5563277" y="3696365"/>
                </a:cubicBezTo>
                <a:cubicBezTo>
                  <a:pt x="5559223" y="3692720"/>
                  <a:pt x="5555220" y="3690784"/>
                  <a:pt x="5551266" y="3690556"/>
                </a:cubicBezTo>
                <a:close/>
                <a:moveTo>
                  <a:pt x="5913396" y="3384466"/>
                </a:moveTo>
                <a:cubicBezTo>
                  <a:pt x="5909618" y="3390394"/>
                  <a:pt x="5906880" y="3397999"/>
                  <a:pt x="5905175" y="3407287"/>
                </a:cubicBezTo>
                <a:cubicBezTo>
                  <a:pt x="5903473" y="3416570"/>
                  <a:pt x="5902745" y="3425485"/>
                  <a:pt x="5902994" y="3434031"/>
                </a:cubicBezTo>
                <a:cubicBezTo>
                  <a:pt x="5892036" y="3433323"/>
                  <a:pt x="5880389" y="3434347"/>
                  <a:pt x="5868053" y="3437099"/>
                </a:cubicBezTo>
                <a:cubicBezTo>
                  <a:pt x="5855717" y="3439851"/>
                  <a:pt x="5849275" y="3450301"/>
                  <a:pt x="5848735" y="3468448"/>
                </a:cubicBezTo>
                <a:cubicBezTo>
                  <a:pt x="5858409" y="3467482"/>
                  <a:pt x="5867533" y="3464481"/>
                  <a:pt x="5876102" y="3459442"/>
                </a:cubicBezTo>
                <a:cubicBezTo>
                  <a:pt x="5884672" y="3454403"/>
                  <a:pt x="5893795" y="3451402"/>
                  <a:pt x="5903471" y="3450437"/>
                </a:cubicBezTo>
                <a:cubicBezTo>
                  <a:pt x="5903736" y="3434122"/>
                  <a:pt x="5908794" y="3421433"/>
                  <a:pt x="5918645" y="3412365"/>
                </a:cubicBezTo>
                <a:cubicBezTo>
                  <a:pt x="5928496" y="3403301"/>
                  <a:pt x="5938683" y="3397303"/>
                  <a:pt x="5949205" y="3394374"/>
                </a:cubicBezTo>
                <a:close/>
                <a:moveTo>
                  <a:pt x="5975221" y="3338885"/>
                </a:moveTo>
                <a:lnTo>
                  <a:pt x="5979802" y="3360643"/>
                </a:lnTo>
                <a:cubicBezTo>
                  <a:pt x="5982025" y="3360808"/>
                  <a:pt x="5984477" y="3360280"/>
                  <a:pt x="5987155" y="3359063"/>
                </a:cubicBezTo>
                <a:cubicBezTo>
                  <a:pt x="5989835" y="3357843"/>
                  <a:pt x="5991221" y="3354609"/>
                  <a:pt x="5991314" y="3349362"/>
                </a:cubicBezTo>
                <a:cubicBezTo>
                  <a:pt x="5990820" y="3346527"/>
                  <a:pt x="5988612" y="3344082"/>
                  <a:pt x="5984689" y="3342029"/>
                </a:cubicBezTo>
                <a:cubicBezTo>
                  <a:pt x="5980763" y="3339978"/>
                  <a:pt x="5977608" y="3338928"/>
                  <a:pt x="5975221" y="3338885"/>
                </a:cubicBezTo>
                <a:close/>
                <a:moveTo>
                  <a:pt x="6288018" y="3236745"/>
                </a:moveTo>
                <a:cubicBezTo>
                  <a:pt x="6287499" y="3258539"/>
                  <a:pt x="6283223" y="3269839"/>
                  <a:pt x="6275189" y="3270646"/>
                </a:cubicBezTo>
                <a:cubicBezTo>
                  <a:pt x="6267154" y="3271447"/>
                  <a:pt x="6262755" y="3278645"/>
                  <a:pt x="6262002" y="3292235"/>
                </a:cubicBezTo>
                <a:lnTo>
                  <a:pt x="6230610" y="3298624"/>
                </a:lnTo>
                <a:lnTo>
                  <a:pt x="6202369" y="3277550"/>
                </a:lnTo>
                <a:cubicBezTo>
                  <a:pt x="6217767" y="3275505"/>
                  <a:pt x="6232043" y="3268706"/>
                  <a:pt x="6245193" y="3257148"/>
                </a:cubicBezTo>
                <a:cubicBezTo>
                  <a:pt x="6258343" y="3245590"/>
                  <a:pt x="6272616" y="3238789"/>
                  <a:pt x="6288018" y="3236745"/>
                </a:cubicBezTo>
                <a:close/>
                <a:moveTo>
                  <a:pt x="5891420" y="3171641"/>
                </a:moveTo>
                <a:cubicBezTo>
                  <a:pt x="5881744" y="3172609"/>
                  <a:pt x="5872623" y="3175610"/>
                  <a:pt x="5864053" y="3180649"/>
                </a:cubicBezTo>
                <a:cubicBezTo>
                  <a:pt x="5855483" y="3185686"/>
                  <a:pt x="5846362" y="3188687"/>
                  <a:pt x="5836687" y="3189652"/>
                </a:cubicBezTo>
                <a:cubicBezTo>
                  <a:pt x="5832983" y="3200936"/>
                  <a:pt x="5827499" y="3210216"/>
                  <a:pt x="5820226" y="3217501"/>
                </a:cubicBezTo>
                <a:cubicBezTo>
                  <a:pt x="5812957" y="3224782"/>
                  <a:pt x="5804353" y="3228680"/>
                  <a:pt x="5794418" y="3229195"/>
                </a:cubicBezTo>
                <a:cubicBezTo>
                  <a:pt x="5791863" y="3229043"/>
                  <a:pt x="5788099" y="3229606"/>
                  <a:pt x="5783119" y="3230894"/>
                </a:cubicBezTo>
                <a:cubicBezTo>
                  <a:pt x="5778140" y="3232177"/>
                  <a:pt x="5775439" y="3235448"/>
                  <a:pt x="5775018" y="3240709"/>
                </a:cubicBezTo>
                <a:cubicBezTo>
                  <a:pt x="5776004" y="3243528"/>
                  <a:pt x="5780184" y="3245915"/>
                  <a:pt x="5787560" y="3247869"/>
                </a:cubicBezTo>
                <a:cubicBezTo>
                  <a:pt x="5794935" y="3249821"/>
                  <a:pt x="5800062" y="3250811"/>
                  <a:pt x="5802941" y="3250843"/>
                </a:cubicBezTo>
                <a:cubicBezTo>
                  <a:pt x="5818486" y="3239671"/>
                  <a:pt x="5833767" y="3227825"/>
                  <a:pt x="5848780" y="3215300"/>
                </a:cubicBezTo>
                <a:cubicBezTo>
                  <a:pt x="5863792" y="3202778"/>
                  <a:pt x="5878006" y="3188225"/>
                  <a:pt x="5891420" y="3171641"/>
                </a:cubicBezTo>
                <a:close/>
                <a:moveTo>
                  <a:pt x="5412803" y="3136292"/>
                </a:moveTo>
                <a:lnTo>
                  <a:pt x="5397346" y="3147688"/>
                </a:lnTo>
                <a:lnTo>
                  <a:pt x="5401289" y="3147573"/>
                </a:lnTo>
                <a:cubicBezTo>
                  <a:pt x="5405206" y="3146547"/>
                  <a:pt x="5409044" y="3142785"/>
                  <a:pt x="5412803" y="3136292"/>
                </a:cubicBezTo>
                <a:close/>
                <a:moveTo>
                  <a:pt x="5944249" y="3088007"/>
                </a:moveTo>
                <a:cubicBezTo>
                  <a:pt x="5942392" y="3089200"/>
                  <a:pt x="5941376" y="3093791"/>
                  <a:pt x="5941196" y="3101779"/>
                </a:cubicBezTo>
                <a:cubicBezTo>
                  <a:pt x="5941018" y="3109766"/>
                  <a:pt x="5940986" y="3114328"/>
                  <a:pt x="5941099" y="3115464"/>
                </a:cubicBezTo>
                <a:lnTo>
                  <a:pt x="5937156" y="3115579"/>
                </a:lnTo>
                <a:cubicBezTo>
                  <a:pt x="5924997" y="3115930"/>
                  <a:pt x="5914928" y="3120330"/>
                  <a:pt x="5906951" y="3128773"/>
                </a:cubicBezTo>
                <a:cubicBezTo>
                  <a:pt x="5898973" y="3137216"/>
                  <a:pt x="5895059" y="3149645"/>
                  <a:pt x="5895207" y="3166061"/>
                </a:cubicBezTo>
                <a:lnTo>
                  <a:pt x="5910505" y="3149194"/>
                </a:lnTo>
                <a:cubicBezTo>
                  <a:pt x="5914938" y="3148952"/>
                  <a:pt x="5919914" y="3150402"/>
                  <a:pt x="5925432" y="3153549"/>
                </a:cubicBezTo>
                <a:cubicBezTo>
                  <a:pt x="5930951" y="3156698"/>
                  <a:pt x="5934073" y="3162308"/>
                  <a:pt x="5934804" y="3170381"/>
                </a:cubicBezTo>
                <a:lnTo>
                  <a:pt x="5953567" y="3136996"/>
                </a:lnTo>
                <a:cubicBezTo>
                  <a:pt x="5953355" y="3132555"/>
                  <a:pt x="5952276" y="3123692"/>
                  <a:pt x="5950327" y="3110410"/>
                </a:cubicBezTo>
                <a:cubicBezTo>
                  <a:pt x="5948379" y="3097123"/>
                  <a:pt x="5946352" y="3089656"/>
                  <a:pt x="5944249" y="3088007"/>
                </a:cubicBezTo>
                <a:close/>
                <a:moveTo>
                  <a:pt x="5493395" y="3057321"/>
                </a:moveTo>
                <a:lnTo>
                  <a:pt x="5481565" y="3057665"/>
                </a:lnTo>
                <a:lnTo>
                  <a:pt x="5458697" y="3085698"/>
                </a:lnTo>
                <a:lnTo>
                  <a:pt x="5478732" y="3096062"/>
                </a:lnTo>
                <a:cubicBezTo>
                  <a:pt x="5486298" y="3096068"/>
                  <a:pt x="5490846" y="3094113"/>
                  <a:pt x="5492377" y="3090189"/>
                </a:cubicBezTo>
                <a:cubicBezTo>
                  <a:pt x="5493909" y="3086268"/>
                  <a:pt x="5494354" y="3078958"/>
                  <a:pt x="5493713" y="3068259"/>
                </a:cubicBezTo>
                <a:close/>
                <a:moveTo>
                  <a:pt x="6095035" y="2979631"/>
                </a:moveTo>
                <a:cubicBezTo>
                  <a:pt x="6095199" y="2985328"/>
                  <a:pt x="6096332" y="2990310"/>
                  <a:pt x="6098430" y="2994582"/>
                </a:cubicBezTo>
                <a:cubicBezTo>
                  <a:pt x="6100529" y="2998855"/>
                  <a:pt x="6103551" y="3001048"/>
                  <a:pt x="6107501" y="3001162"/>
                </a:cubicBezTo>
                <a:lnTo>
                  <a:pt x="6107183" y="2990224"/>
                </a:lnTo>
                <a:cubicBezTo>
                  <a:pt x="6106783" y="2984992"/>
                  <a:pt x="6105212" y="2981844"/>
                  <a:pt x="6102469" y="2980781"/>
                </a:cubicBezTo>
                <a:cubicBezTo>
                  <a:pt x="6099724" y="2979720"/>
                  <a:pt x="6097247" y="2979337"/>
                  <a:pt x="6095035" y="2979631"/>
                </a:cubicBezTo>
                <a:close/>
                <a:moveTo>
                  <a:pt x="5690551" y="2914756"/>
                </a:moveTo>
                <a:cubicBezTo>
                  <a:pt x="5656219" y="2933087"/>
                  <a:pt x="5623937" y="2954094"/>
                  <a:pt x="5593707" y="2977779"/>
                </a:cubicBezTo>
                <a:lnTo>
                  <a:pt x="5618480" y="3015373"/>
                </a:lnTo>
                <a:cubicBezTo>
                  <a:pt x="5626372" y="3003967"/>
                  <a:pt x="5642171" y="2993018"/>
                  <a:pt x="5665878" y="2982523"/>
                </a:cubicBezTo>
                <a:cubicBezTo>
                  <a:pt x="5689585" y="2972028"/>
                  <a:pt x="5707435" y="2963756"/>
                  <a:pt x="5719427" y="2957705"/>
                </a:cubicBezTo>
                <a:cubicBezTo>
                  <a:pt x="5718942" y="2946658"/>
                  <a:pt x="5716043" y="2937392"/>
                  <a:pt x="5710726" y="2929907"/>
                </a:cubicBezTo>
                <a:cubicBezTo>
                  <a:pt x="5705411" y="2922420"/>
                  <a:pt x="5698686" y="2917371"/>
                  <a:pt x="5690551" y="2914756"/>
                </a:cubicBezTo>
                <a:close/>
                <a:moveTo>
                  <a:pt x="4995094" y="2907865"/>
                </a:moveTo>
                <a:lnTo>
                  <a:pt x="4990125" y="2912733"/>
                </a:lnTo>
                <a:lnTo>
                  <a:pt x="4999050" y="2909554"/>
                </a:lnTo>
                <a:close/>
                <a:moveTo>
                  <a:pt x="5052509" y="2882896"/>
                </a:moveTo>
                <a:lnTo>
                  <a:pt x="5050603" y="2884476"/>
                </a:lnTo>
                <a:lnTo>
                  <a:pt x="5050814" y="2886824"/>
                </a:lnTo>
                <a:lnTo>
                  <a:pt x="5053318" y="2892325"/>
                </a:lnTo>
                <a:close/>
                <a:moveTo>
                  <a:pt x="6206066" y="2861462"/>
                </a:moveTo>
                <a:lnTo>
                  <a:pt x="6214588" y="2883108"/>
                </a:lnTo>
                <a:lnTo>
                  <a:pt x="6218055" y="2866587"/>
                </a:lnTo>
                <a:cubicBezTo>
                  <a:pt x="6217732" y="2863973"/>
                  <a:pt x="6216207" y="2862421"/>
                  <a:pt x="6213480" y="2861930"/>
                </a:cubicBezTo>
                <a:cubicBezTo>
                  <a:pt x="6210753" y="2861440"/>
                  <a:pt x="6208280" y="2861283"/>
                  <a:pt x="6206066" y="2861462"/>
                </a:cubicBezTo>
                <a:close/>
                <a:moveTo>
                  <a:pt x="5779510" y="2851963"/>
                </a:moveTo>
                <a:cubicBezTo>
                  <a:pt x="5777647" y="2852930"/>
                  <a:pt x="5776601" y="2856608"/>
                  <a:pt x="5776375" y="2863003"/>
                </a:cubicBezTo>
                <a:cubicBezTo>
                  <a:pt x="5776149" y="2869394"/>
                  <a:pt x="5776092" y="2873046"/>
                  <a:pt x="5776201" y="2873953"/>
                </a:cubicBezTo>
                <a:lnTo>
                  <a:pt x="5729512" y="2897203"/>
                </a:lnTo>
                <a:lnTo>
                  <a:pt x="5766118" y="2934455"/>
                </a:lnTo>
                <a:lnTo>
                  <a:pt x="5804440" y="2895027"/>
                </a:lnTo>
                <a:cubicBezTo>
                  <a:pt x="5802032" y="2888482"/>
                  <a:pt x="5798328" y="2879925"/>
                  <a:pt x="5793335" y="2869350"/>
                </a:cubicBezTo>
                <a:cubicBezTo>
                  <a:pt x="5788341" y="2858778"/>
                  <a:pt x="5783731" y="2852982"/>
                  <a:pt x="5779510" y="2851963"/>
                </a:cubicBezTo>
                <a:close/>
                <a:moveTo>
                  <a:pt x="5873204" y="2816399"/>
                </a:moveTo>
                <a:cubicBezTo>
                  <a:pt x="5873113" y="2818912"/>
                  <a:pt x="5872509" y="2820753"/>
                  <a:pt x="5871390" y="2821926"/>
                </a:cubicBezTo>
                <a:cubicBezTo>
                  <a:pt x="5870274" y="2823099"/>
                  <a:pt x="5869669" y="2824941"/>
                  <a:pt x="5869577" y="2827453"/>
                </a:cubicBezTo>
                <a:cubicBezTo>
                  <a:pt x="5870420" y="2833813"/>
                  <a:pt x="5873157" y="2837383"/>
                  <a:pt x="5877782" y="2838161"/>
                </a:cubicBezTo>
                <a:cubicBezTo>
                  <a:pt x="5880007" y="2838326"/>
                  <a:pt x="5882460" y="2837795"/>
                  <a:pt x="5885137" y="2836580"/>
                </a:cubicBezTo>
                <a:cubicBezTo>
                  <a:pt x="5887816" y="2835362"/>
                  <a:pt x="5889202" y="2832129"/>
                  <a:pt x="5889297" y="2826880"/>
                </a:cubicBezTo>
                <a:cubicBezTo>
                  <a:pt x="5888802" y="2824043"/>
                  <a:pt x="5886594" y="2821599"/>
                  <a:pt x="5882669" y="2819547"/>
                </a:cubicBezTo>
                <a:cubicBezTo>
                  <a:pt x="5878746" y="2817493"/>
                  <a:pt x="5875591" y="2816445"/>
                  <a:pt x="5873204" y="2816399"/>
                </a:cubicBezTo>
                <a:close/>
                <a:moveTo>
                  <a:pt x="5200437" y="2794413"/>
                </a:moveTo>
                <a:lnTo>
                  <a:pt x="5158628" y="2803965"/>
                </a:lnTo>
                <a:lnTo>
                  <a:pt x="5157790" y="2804663"/>
                </a:lnTo>
                <a:cubicBezTo>
                  <a:pt x="5145988" y="2805861"/>
                  <a:pt x="5135770" y="2810599"/>
                  <a:pt x="5127136" y="2818888"/>
                </a:cubicBezTo>
                <a:lnTo>
                  <a:pt x="5106500" y="2838102"/>
                </a:lnTo>
                <a:lnTo>
                  <a:pt x="5105402" y="2839722"/>
                </a:lnTo>
                <a:lnTo>
                  <a:pt x="5119636" y="2854618"/>
                </a:lnTo>
                <a:lnTo>
                  <a:pt x="5156670" y="2828327"/>
                </a:lnTo>
                <a:close/>
                <a:moveTo>
                  <a:pt x="5931087" y="2770931"/>
                </a:moveTo>
                <a:lnTo>
                  <a:pt x="5911370" y="2771505"/>
                </a:lnTo>
                <a:lnTo>
                  <a:pt x="5943555" y="2792462"/>
                </a:lnTo>
                <a:cubicBezTo>
                  <a:pt x="5943636" y="2786760"/>
                  <a:pt x="5942997" y="2781761"/>
                  <a:pt x="5941639" y="2777466"/>
                </a:cubicBezTo>
                <a:cubicBezTo>
                  <a:pt x="5940281" y="2773172"/>
                  <a:pt x="5936764" y="2770994"/>
                  <a:pt x="5931087" y="2770931"/>
                </a:cubicBezTo>
                <a:close/>
                <a:moveTo>
                  <a:pt x="5241899" y="2755529"/>
                </a:moveTo>
                <a:lnTo>
                  <a:pt x="5218476" y="2780434"/>
                </a:lnTo>
                <a:lnTo>
                  <a:pt x="5240144" y="2763644"/>
                </a:lnTo>
                <a:close/>
                <a:moveTo>
                  <a:pt x="5284308" y="2725077"/>
                </a:moveTo>
                <a:lnTo>
                  <a:pt x="5259657" y="2740236"/>
                </a:lnTo>
                <a:lnTo>
                  <a:pt x="5275003" y="2740736"/>
                </a:lnTo>
                <a:lnTo>
                  <a:pt x="5285329" y="2734958"/>
                </a:lnTo>
                <a:close/>
                <a:moveTo>
                  <a:pt x="5472016" y="2636037"/>
                </a:moveTo>
                <a:lnTo>
                  <a:pt x="5452025" y="2636619"/>
                </a:lnTo>
                <a:lnTo>
                  <a:pt x="5430542" y="2659174"/>
                </a:lnTo>
                <a:lnTo>
                  <a:pt x="5453869" y="2647961"/>
                </a:lnTo>
                <a:close/>
                <a:moveTo>
                  <a:pt x="6247292" y="2378604"/>
                </a:moveTo>
                <a:cubicBezTo>
                  <a:pt x="6247610" y="2389542"/>
                  <a:pt x="6251713" y="2394895"/>
                  <a:pt x="6259600" y="2394667"/>
                </a:cubicBezTo>
                <a:lnTo>
                  <a:pt x="6259442" y="2389198"/>
                </a:lnTo>
                <a:cubicBezTo>
                  <a:pt x="6259042" y="2383964"/>
                  <a:pt x="6257470" y="2380814"/>
                  <a:pt x="6254726" y="2379755"/>
                </a:cubicBezTo>
                <a:cubicBezTo>
                  <a:pt x="6251981" y="2378694"/>
                  <a:pt x="6249502" y="2378311"/>
                  <a:pt x="6247292" y="2378604"/>
                </a:cubicBezTo>
                <a:close/>
                <a:moveTo>
                  <a:pt x="6278207" y="2355812"/>
                </a:moveTo>
                <a:lnTo>
                  <a:pt x="6282785" y="2377573"/>
                </a:lnTo>
                <a:cubicBezTo>
                  <a:pt x="6287358" y="2376527"/>
                  <a:pt x="6289884" y="2372803"/>
                  <a:pt x="6290356" y="2366406"/>
                </a:cubicBezTo>
                <a:cubicBezTo>
                  <a:pt x="6290027" y="2363563"/>
                  <a:pt x="6288473" y="2361101"/>
                  <a:pt x="6285698" y="2359014"/>
                </a:cubicBezTo>
                <a:cubicBezTo>
                  <a:pt x="6282926" y="2356929"/>
                  <a:pt x="6280427" y="2355859"/>
                  <a:pt x="6278207" y="2355812"/>
                </a:cubicBezTo>
                <a:close/>
                <a:moveTo>
                  <a:pt x="6497828" y="2179754"/>
                </a:moveTo>
                <a:lnTo>
                  <a:pt x="6470464" y="2180549"/>
                </a:lnTo>
                <a:lnTo>
                  <a:pt x="6467196" y="2183795"/>
                </a:lnTo>
                <a:lnTo>
                  <a:pt x="6467143" y="2186557"/>
                </a:lnTo>
                <a:cubicBezTo>
                  <a:pt x="6466978" y="2197845"/>
                  <a:pt x="6469621" y="2203924"/>
                  <a:pt x="6475070" y="2204789"/>
                </a:cubicBezTo>
                <a:cubicBezTo>
                  <a:pt x="6478258" y="2204184"/>
                  <a:pt x="6482111" y="2200995"/>
                  <a:pt x="6486629" y="2195223"/>
                </a:cubicBezTo>
                <a:close/>
                <a:moveTo>
                  <a:pt x="6549632" y="2135952"/>
                </a:moveTo>
                <a:lnTo>
                  <a:pt x="6547222" y="2139319"/>
                </a:lnTo>
                <a:cubicBezTo>
                  <a:pt x="6536525" y="2150463"/>
                  <a:pt x="6525189" y="2156494"/>
                  <a:pt x="6513210" y="2157412"/>
                </a:cubicBezTo>
                <a:lnTo>
                  <a:pt x="6503273" y="2177132"/>
                </a:lnTo>
                <a:lnTo>
                  <a:pt x="6556421" y="2153190"/>
                </a:lnTo>
                <a:close/>
                <a:moveTo>
                  <a:pt x="6623785" y="1978237"/>
                </a:moveTo>
                <a:lnTo>
                  <a:pt x="6622368" y="1978944"/>
                </a:lnTo>
                <a:lnTo>
                  <a:pt x="6622837" y="1979555"/>
                </a:lnTo>
                <a:close/>
                <a:moveTo>
                  <a:pt x="6735142" y="1786923"/>
                </a:moveTo>
                <a:lnTo>
                  <a:pt x="6729228" y="1787097"/>
                </a:lnTo>
                <a:lnTo>
                  <a:pt x="6765657" y="1818864"/>
                </a:lnTo>
                <a:cubicBezTo>
                  <a:pt x="6763998" y="1795660"/>
                  <a:pt x="6753825" y="1785013"/>
                  <a:pt x="6735142" y="1786923"/>
                </a:cubicBezTo>
                <a:close/>
                <a:moveTo>
                  <a:pt x="6911331" y="1740775"/>
                </a:moveTo>
                <a:lnTo>
                  <a:pt x="6887682" y="1741462"/>
                </a:lnTo>
                <a:lnTo>
                  <a:pt x="6893831" y="1749490"/>
                </a:lnTo>
                <a:close/>
                <a:moveTo>
                  <a:pt x="7156567" y="1626968"/>
                </a:moveTo>
                <a:lnTo>
                  <a:pt x="7115179" y="1628170"/>
                </a:lnTo>
                <a:cubicBezTo>
                  <a:pt x="7103606" y="1637225"/>
                  <a:pt x="7092048" y="1646796"/>
                  <a:pt x="7080508" y="1656873"/>
                </a:cubicBezTo>
                <a:cubicBezTo>
                  <a:pt x="7068962" y="1666957"/>
                  <a:pt x="7057346" y="1674472"/>
                  <a:pt x="7045654" y="1679427"/>
                </a:cubicBezTo>
                <a:lnTo>
                  <a:pt x="7028870" y="1712742"/>
                </a:lnTo>
                <a:cubicBezTo>
                  <a:pt x="7002382" y="1717613"/>
                  <a:pt x="6976251" y="1734787"/>
                  <a:pt x="6950479" y="1764255"/>
                </a:cubicBezTo>
                <a:cubicBezTo>
                  <a:pt x="6924704" y="1793727"/>
                  <a:pt x="6898574" y="1810898"/>
                  <a:pt x="6872086" y="1815770"/>
                </a:cubicBezTo>
                <a:cubicBezTo>
                  <a:pt x="6862832" y="1815528"/>
                  <a:pt x="6853256" y="1816831"/>
                  <a:pt x="6843351" y="1819683"/>
                </a:cubicBezTo>
                <a:cubicBezTo>
                  <a:pt x="6833449" y="1822536"/>
                  <a:pt x="6825525" y="1829947"/>
                  <a:pt x="6819588" y="1841915"/>
                </a:cubicBezTo>
                <a:lnTo>
                  <a:pt x="6767324" y="1876258"/>
                </a:lnTo>
                <a:cubicBezTo>
                  <a:pt x="6744208" y="1878297"/>
                  <a:pt x="6724285" y="1888447"/>
                  <a:pt x="6707556" y="1906716"/>
                </a:cubicBezTo>
                <a:cubicBezTo>
                  <a:pt x="6690826" y="1924983"/>
                  <a:pt x="6674096" y="1943249"/>
                  <a:pt x="6657367" y="1961516"/>
                </a:cubicBezTo>
                <a:lnTo>
                  <a:pt x="6635886" y="1972212"/>
                </a:lnTo>
                <a:lnTo>
                  <a:pt x="6657827" y="1972589"/>
                </a:lnTo>
                <a:lnTo>
                  <a:pt x="6692684" y="1949680"/>
                </a:lnTo>
                <a:cubicBezTo>
                  <a:pt x="6698846" y="1949500"/>
                  <a:pt x="6705213" y="1947948"/>
                  <a:pt x="6711791" y="1945019"/>
                </a:cubicBezTo>
                <a:cubicBezTo>
                  <a:pt x="6718364" y="1942093"/>
                  <a:pt x="6723670" y="1937835"/>
                  <a:pt x="6727702" y="1932242"/>
                </a:cubicBezTo>
                <a:lnTo>
                  <a:pt x="6766661" y="1914689"/>
                </a:lnTo>
                <a:lnTo>
                  <a:pt x="6771082" y="1930983"/>
                </a:lnTo>
                <a:cubicBezTo>
                  <a:pt x="6771078" y="1936455"/>
                  <a:pt x="6769552" y="1940607"/>
                  <a:pt x="6766509" y="1943431"/>
                </a:cubicBezTo>
                <a:cubicBezTo>
                  <a:pt x="6763467" y="1946255"/>
                  <a:pt x="6759891" y="1947729"/>
                  <a:pt x="6755783" y="1947846"/>
                </a:cubicBezTo>
                <a:cubicBezTo>
                  <a:pt x="6747898" y="1959477"/>
                  <a:pt x="6738003" y="1969801"/>
                  <a:pt x="6726094" y="1978814"/>
                </a:cubicBezTo>
                <a:cubicBezTo>
                  <a:pt x="6714186" y="1987827"/>
                  <a:pt x="6702158" y="1992736"/>
                  <a:pt x="6690011" y="1993546"/>
                </a:cubicBezTo>
                <a:cubicBezTo>
                  <a:pt x="6686050" y="2001528"/>
                  <a:pt x="6680767" y="2006471"/>
                  <a:pt x="6674159" y="2008374"/>
                </a:cubicBezTo>
                <a:cubicBezTo>
                  <a:pt x="6667556" y="2010277"/>
                  <a:pt x="6661167" y="2011146"/>
                  <a:pt x="6654995" y="2010984"/>
                </a:cubicBezTo>
                <a:lnTo>
                  <a:pt x="6628194" y="2045067"/>
                </a:lnTo>
                <a:lnTo>
                  <a:pt x="6667581" y="2033023"/>
                </a:lnTo>
                <a:cubicBezTo>
                  <a:pt x="6688037" y="2028323"/>
                  <a:pt x="6703002" y="2025837"/>
                  <a:pt x="6712489" y="2025562"/>
                </a:cubicBezTo>
                <a:lnTo>
                  <a:pt x="6770421" y="1982848"/>
                </a:lnTo>
                <a:cubicBezTo>
                  <a:pt x="6769720" y="1967139"/>
                  <a:pt x="6771415" y="1957515"/>
                  <a:pt x="6775502" y="1953978"/>
                </a:cubicBezTo>
                <a:cubicBezTo>
                  <a:pt x="6779591" y="1950441"/>
                  <a:pt x="6787436" y="1948846"/>
                  <a:pt x="6799035" y="1949191"/>
                </a:cubicBezTo>
                <a:cubicBezTo>
                  <a:pt x="6810820" y="1947479"/>
                  <a:pt x="6816336" y="1933644"/>
                  <a:pt x="6815581" y="1907681"/>
                </a:cubicBezTo>
                <a:lnTo>
                  <a:pt x="7001927" y="1803791"/>
                </a:lnTo>
                <a:cubicBezTo>
                  <a:pt x="7001849" y="1788407"/>
                  <a:pt x="7005309" y="1780100"/>
                  <a:pt x="7012298" y="1778872"/>
                </a:cubicBezTo>
                <a:cubicBezTo>
                  <a:pt x="7019289" y="1777643"/>
                  <a:pt x="7027421" y="1777408"/>
                  <a:pt x="7036689" y="1778163"/>
                </a:cubicBezTo>
                <a:cubicBezTo>
                  <a:pt x="7042347" y="1777655"/>
                  <a:pt x="7045694" y="1774139"/>
                  <a:pt x="7046739" y="1767614"/>
                </a:cubicBezTo>
                <a:cubicBezTo>
                  <a:pt x="7047781" y="1761087"/>
                  <a:pt x="7048057" y="1753556"/>
                  <a:pt x="7047561" y="1745023"/>
                </a:cubicBezTo>
                <a:cubicBezTo>
                  <a:pt x="7066988" y="1743262"/>
                  <a:pt x="7088322" y="1730673"/>
                  <a:pt x="7111559" y="1707262"/>
                </a:cubicBezTo>
                <a:cubicBezTo>
                  <a:pt x="7134795" y="1683849"/>
                  <a:pt x="7149799" y="1657085"/>
                  <a:pt x="7156567" y="1626968"/>
                </a:cubicBezTo>
                <a:close/>
                <a:moveTo>
                  <a:pt x="7402711" y="1340807"/>
                </a:moveTo>
                <a:cubicBezTo>
                  <a:pt x="7396833" y="1342176"/>
                  <a:pt x="7392566" y="1348110"/>
                  <a:pt x="7389913" y="1358617"/>
                </a:cubicBezTo>
                <a:cubicBezTo>
                  <a:pt x="7387260" y="1369124"/>
                  <a:pt x="7386012" y="1377024"/>
                  <a:pt x="7386163" y="1382320"/>
                </a:cubicBezTo>
                <a:lnTo>
                  <a:pt x="7409338" y="1365232"/>
                </a:lnTo>
                <a:cubicBezTo>
                  <a:pt x="7409328" y="1360617"/>
                  <a:pt x="7408932" y="1355500"/>
                  <a:pt x="7408153" y="1349881"/>
                </a:cubicBezTo>
                <a:cubicBezTo>
                  <a:pt x="7407373" y="1344263"/>
                  <a:pt x="7405558" y="1341236"/>
                  <a:pt x="7402711" y="1340807"/>
                </a:cubicBezTo>
                <a:close/>
                <a:moveTo>
                  <a:pt x="7667829" y="1300278"/>
                </a:moveTo>
                <a:lnTo>
                  <a:pt x="7620766" y="1309852"/>
                </a:lnTo>
                <a:cubicBezTo>
                  <a:pt x="7619979" y="1316712"/>
                  <a:pt x="7616117" y="1319559"/>
                  <a:pt x="7609179" y="1318393"/>
                </a:cubicBezTo>
                <a:cubicBezTo>
                  <a:pt x="7609656" y="1334792"/>
                  <a:pt x="7615806" y="1342820"/>
                  <a:pt x="7627632" y="1342476"/>
                </a:cubicBezTo>
                <a:cubicBezTo>
                  <a:pt x="7636736" y="1341872"/>
                  <a:pt x="7646492" y="1338169"/>
                  <a:pt x="7656898" y="1331369"/>
                </a:cubicBezTo>
                <a:cubicBezTo>
                  <a:pt x="7667301" y="1324571"/>
                  <a:pt x="7676938" y="1316768"/>
                  <a:pt x="7685806" y="1307962"/>
                </a:cubicBezTo>
                <a:close/>
                <a:moveTo>
                  <a:pt x="7612947" y="1244431"/>
                </a:moveTo>
                <a:lnTo>
                  <a:pt x="7589296" y="1245117"/>
                </a:lnTo>
                <a:lnTo>
                  <a:pt x="7589774" y="1261515"/>
                </a:lnTo>
                <a:cubicBezTo>
                  <a:pt x="7592969" y="1261251"/>
                  <a:pt x="7596865" y="1259428"/>
                  <a:pt x="7601450" y="1256048"/>
                </a:cubicBezTo>
                <a:cubicBezTo>
                  <a:pt x="7606036" y="1252667"/>
                  <a:pt x="7609868" y="1248796"/>
                  <a:pt x="7612947" y="1244431"/>
                </a:cubicBezTo>
                <a:close/>
                <a:moveTo>
                  <a:pt x="129187" y="1092508"/>
                </a:moveTo>
                <a:cubicBezTo>
                  <a:pt x="125999" y="1093116"/>
                  <a:pt x="122147" y="1096304"/>
                  <a:pt x="117628" y="1102077"/>
                </a:cubicBezTo>
                <a:cubicBezTo>
                  <a:pt x="113112" y="1107849"/>
                  <a:pt x="109320" y="1113088"/>
                  <a:pt x="106250" y="1117795"/>
                </a:cubicBezTo>
                <a:lnTo>
                  <a:pt x="47837" y="1144111"/>
                </a:lnTo>
                <a:lnTo>
                  <a:pt x="64680" y="1186883"/>
                </a:lnTo>
                <a:lnTo>
                  <a:pt x="73756" y="1187201"/>
                </a:lnTo>
                <a:lnTo>
                  <a:pt x="101677" y="1164087"/>
                </a:lnTo>
                <a:lnTo>
                  <a:pt x="118288" y="1153337"/>
                </a:lnTo>
                <a:lnTo>
                  <a:pt x="126426" y="1145539"/>
                </a:lnTo>
                <a:lnTo>
                  <a:pt x="132540" y="1144115"/>
                </a:lnTo>
                <a:lnTo>
                  <a:pt x="136530" y="1141532"/>
                </a:lnTo>
                <a:cubicBezTo>
                  <a:pt x="136753" y="1132295"/>
                  <a:pt x="136948" y="1122032"/>
                  <a:pt x="137114" y="1110743"/>
                </a:cubicBezTo>
                <a:cubicBezTo>
                  <a:pt x="137278" y="1099456"/>
                  <a:pt x="134636" y="1093376"/>
                  <a:pt x="129187" y="1092508"/>
                </a:cubicBezTo>
                <a:close/>
                <a:moveTo>
                  <a:pt x="334263" y="1022231"/>
                </a:moveTo>
                <a:lnTo>
                  <a:pt x="334294" y="1023286"/>
                </a:lnTo>
                <a:lnTo>
                  <a:pt x="334580" y="1022302"/>
                </a:lnTo>
                <a:close/>
                <a:moveTo>
                  <a:pt x="7994847" y="946117"/>
                </a:moveTo>
                <a:lnTo>
                  <a:pt x="7953456" y="947320"/>
                </a:lnTo>
                <a:lnTo>
                  <a:pt x="7953933" y="963719"/>
                </a:lnTo>
                <a:lnTo>
                  <a:pt x="7895520" y="990035"/>
                </a:lnTo>
                <a:lnTo>
                  <a:pt x="7855562" y="1040432"/>
                </a:lnTo>
                <a:cubicBezTo>
                  <a:pt x="7851298" y="1033717"/>
                  <a:pt x="7846165" y="1035235"/>
                  <a:pt x="7840161" y="1044983"/>
                </a:cubicBezTo>
                <a:cubicBezTo>
                  <a:pt x="7834157" y="1054732"/>
                  <a:pt x="7833697" y="1064321"/>
                  <a:pt x="7838777" y="1073743"/>
                </a:cubicBezTo>
                <a:cubicBezTo>
                  <a:pt x="7820728" y="1097519"/>
                  <a:pt x="7799364" y="1109082"/>
                  <a:pt x="7774691" y="1108432"/>
                </a:cubicBezTo>
                <a:cubicBezTo>
                  <a:pt x="7762740" y="1117154"/>
                  <a:pt x="7750463" y="1127430"/>
                  <a:pt x="7737860" y="1139249"/>
                </a:cubicBezTo>
                <a:cubicBezTo>
                  <a:pt x="7725259" y="1151071"/>
                  <a:pt x="7714520" y="1163347"/>
                  <a:pt x="7705644" y="1176087"/>
                </a:cubicBezTo>
                <a:lnTo>
                  <a:pt x="7664493" y="1185488"/>
                </a:lnTo>
                <a:lnTo>
                  <a:pt x="7683185" y="1217772"/>
                </a:lnTo>
                <a:lnTo>
                  <a:pt x="7690290" y="1258596"/>
                </a:lnTo>
                <a:cubicBezTo>
                  <a:pt x="7699180" y="1246369"/>
                  <a:pt x="7710009" y="1237165"/>
                  <a:pt x="7722773" y="1230981"/>
                </a:cubicBezTo>
                <a:cubicBezTo>
                  <a:pt x="7735538" y="1224798"/>
                  <a:pt x="7747963" y="1219649"/>
                  <a:pt x="7760049" y="1215535"/>
                </a:cubicBezTo>
                <a:lnTo>
                  <a:pt x="7741121" y="1175056"/>
                </a:lnTo>
                <a:cubicBezTo>
                  <a:pt x="7750819" y="1160926"/>
                  <a:pt x="7774515" y="1144853"/>
                  <a:pt x="7812211" y="1126831"/>
                </a:cubicBezTo>
                <a:cubicBezTo>
                  <a:pt x="7849907" y="1108811"/>
                  <a:pt x="7876736" y="1098800"/>
                  <a:pt x="7892706" y="1096796"/>
                </a:cubicBezTo>
                <a:lnTo>
                  <a:pt x="7961990" y="1037340"/>
                </a:lnTo>
                <a:cubicBezTo>
                  <a:pt x="7963084" y="1036795"/>
                  <a:pt x="7966691" y="1033614"/>
                  <a:pt x="7972810" y="1027794"/>
                </a:cubicBezTo>
                <a:cubicBezTo>
                  <a:pt x="7978927" y="1021974"/>
                  <a:pt x="7980995" y="1016785"/>
                  <a:pt x="7979012" y="1012227"/>
                </a:cubicBezTo>
                <a:lnTo>
                  <a:pt x="8002188" y="995140"/>
                </a:lnTo>
                <a:cubicBezTo>
                  <a:pt x="7999348" y="990778"/>
                  <a:pt x="7998757" y="987375"/>
                  <a:pt x="8000412" y="984936"/>
                </a:cubicBezTo>
                <a:cubicBezTo>
                  <a:pt x="8002068" y="982493"/>
                  <a:pt x="8004550" y="983105"/>
                  <a:pt x="8007864" y="986769"/>
                </a:cubicBezTo>
                <a:close/>
                <a:moveTo>
                  <a:pt x="8159209" y="900313"/>
                </a:moveTo>
                <a:cubicBezTo>
                  <a:pt x="8140703" y="908371"/>
                  <a:pt x="8119125" y="912418"/>
                  <a:pt x="8094469" y="912449"/>
                </a:cubicBezTo>
                <a:cubicBezTo>
                  <a:pt x="8069813" y="912483"/>
                  <a:pt x="8048112" y="912429"/>
                  <a:pt x="8029368" y="912288"/>
                </a:cubicBezTo>
                <a:lnTo>
                  <a:pt x="8048775" y="969169"/>
                </a:lnTo>
                <a:lnTo>
                  <a:pt x="8106711" y="926453"/>
                </a:lnTo>
                <a:cubicBezTo>
                  <a:pt x="8130362" y="925766"/>
                  <a:pt x="8147861" y="917052"/>
                  <a:pt x="8159209" y="900313"/>
                </a:cubicBezTo>
                <a:close/>
                <a:moveTo>
                  <a:pt x="8417699" y="835357"/>
                </a:moveTo>
                <a:lnTo>
                  <a:pt x="8371589" y="877726"/>
                </a:lnTo>
                <a:cubicBezTo>
                  <a:pt x="8390272" y="875817"/>
                  <a:pt x="8405883" y="869891"/>
                  <a:pt x="8418415" y="859952"/>
                </a:cubicBezTo>
                <a:close/>
                <a:moveTo>
                  <a:pt x="468369" y="746588"/>
                </a:moveTo>
                <a:lnTo>
                  <a:pt x="461263" y="775350"/>
                </a:lnTo>
                <a:cubicBezTo>
                  <a:pt x="461679" y="779996"/>
                  <a:pt x="464286" y="782907"/>
                  <a:pt x="469078" y="784081"/>
                </a:cubicBezTo>
                <a:cubicBezTo>
                  <a:pt x="473871" y="785257"/>
                  <a:pt x="478232" y="785811"/>
                  <a:pt x="482156" y="785748"/>
                </a:cubicBezTo>
                <a:close/>
                <a:moveTo>
                  <a:pt x="8314089" y="731686"/>
                </a:moveTo>
                <a:lnTo>
                  <a:pt x="8273651" y="765687"/>
                </a:lnTo>
                <a:lnTo>
                  <a:pt x="8262778" y="798826"/>
                </a:lnTo>
                <a:lnTo>
                  <a:pt x="8274604" y="798483"/>
                </a:lnTo>
                <a:lnTo>
                  <a:pt x="8303450" y="773027"/>
                </a:lnTo>
                <a:close/>
                <a:moveTo>
                  <a:pt x="1275499" y="719510"/>
                </a:moveTo>
                <a:lnTo>
                  <a:pt x="1267670" y="764005"/>
                </a:lnTo>
                <a:cubicBezTo>
                  <a:pt x="1266016" y="779184"/>
                  <a:pt x="1261159" y="792275"/>
                  <a:pt x="1253093" y="803280"/>
                </a:cubicBezTo>
                <a:lnTo>
                  <a:pt x="1220049" y="829432"/>
                </a:lnTo>
                <a:lnTo>
                  <a:pt x="1235592" y="850839"/>
                </a:lnTo>
                <a:cubicBezTo>
                  <a:pt x="1238942" y="849344"/>
                  <a:pt x="1241006" y="842967"/>
                  <a:pt x="1241782" y="831716"/>
                </a:cubicBezTo>
                <a:cubicBezTo>
                  <a:pt x="1242557" y="820462"/>
                  <a:pt x="1242877" y="814027"/>
                  <a:pt x="1242738" y="812410"/>
                </a:cubicBezTo>
                <a:lnTo>
                  <a:pt x="1315484" y="781426"/>
                </a:lnTo>
                <a:lnTo>
                  <a:pt x="1321611" y="771059"/>
                </a:lnTo>
                <a:lnTo>
                  <a:pt x="1302984" y="750236"/>
                </a:lnTo>
                <a:lnTo>
                  <a:pt x="1297235" y="763146"/>
                </a:lnTo>
                <a:lnTo>
                  <a:pt x="1286568" y="731887"/>
                </a:lnTo>
                <a:close/>
                <a:moveTo>
                  <a:pt x="8389999" y="696656"/>
                </a:moveTo>
                <a:lnTo>
                  <a:pt x="8360435" y="697515"/>
                </a:lnTo>
                <a:cubicBezTo>
                  <a:pt x="8357736" y="697937"/>
                  <a:pt x="8355804" y="699360"/>
                  <a:pt x="8354642" y="701787"/>
                </a:cubicBezTo>
                <a:cubicBezTo>
                  <a:pt x="8353479" y="704213"/>
                  <a:pt x="8351549" y="705639"/>
                  <a:pt x="8348848" y="706059"/>
                </a:cubicBezTo>
                <a:lnTo>
                  <a:pt x="8355950" y="746882"/>
                </a:lnTo>
                <a:lnTo>
                  <a:pt x="8461666" y="719191"/>
                </a:lnTo>
                <a:cubicBezTo>
                  <a:pt x="8452188" y="711260"/>
                  <a:pt x="8440925" y="705432"/>
                  <a:pt x="8427871" y="701710"/>
                </a:cubicBezTo>
                <a:cubicBezTo>
                  <a:pt x="8414817" y="697986"/>
                  <a:pt x="8402194" y="696302"/>
                  <a:pt x="8389999" y="696656"/>
                </a:cubicBezTo>
                <a:close/>
                <a:moveTo>
                  <a:pt x="8508252" y="693219"/>
                </a:moveTo>
                <a:cubicBezTo>
                  <a:pt x="8499448" y="695699"/>
                  <a:pt x="8495243" y="703684"/>
                  <a:pt x="8495635" y="717179"/>
                </a:cubicBezTo>
                <a:cubicBezTo>
                  <a:pt x="8496029" y="730672"/>
                  <a:pt x="8500629" y="736352"/>
                  <a:pt x="8509444" y="734213"/>
                </a:cubicBezTo>
                <a:lnTo>
                  <a:pt x="8475395" y="784444"/>
                </a:lnTo>
                <a:lnTo>
                  <a:pt x="8511111" y="791611"/>
                </a:lnTo>
                <a:lnTo>
                  <a:pt x="8564089" y="781866"/>
                </a:lnTo>
                <a:lnTo>
                  <a:pt x="8563133" y="749067"/>
                </a:lnTo>
                <a:close/>
                <a:moveTo>
                  <a:pt x="8696983" y="671324"/>
                </a:moveTo>
                <a:cubicBezTo>
                  <a:pt x="8691309" y="671316"/>
                  <a:pt x="8686393" y="671803"/>
                  <a:pt x="8682231" y="672777"/>
                </a:cubicBezTo>
                <a:cubicBezTo>
                  <a:pt x="8678067" y="673753"/>
                  <a:pt x="8673209" y="676287"/>
                  <a:pt x="8667656" y="680381"/>
                </a:cubicBezTo>
                <a:lnTo>
                  <a:pt x="8667895" y="688580"/>
                </a:lnTo>
                <a:cubicBezTo>
                  <a:pt x="8680668" y="686842"/>
                  <a:pt x="8690362" y="681091"/>
                  <a:pt x="8696983" y="671324"/>
                </a:cubicBezTo>
                <a:close/>
                <a:moveTo>
                  <a:pt x="1529869" y="580752"/>
                </a:moveTo>
                <a:cubicBezTo>
                  <a:pt x="1522559" y="590364"/>
                  <a:pt x="1511761" y="599554"/>
                  <a:pt x="1497472" y="608320"/>
                </a:cubicBezTo>
                <a:lnTo>
                  <a:pt x="1484125" y="614582"/>
                </a:lnTo>
                <a:lnTo>
                  <a:pt x="1489018" y="642688"/>
                </a:lnTo>
                <a:cubicBezTo>
                  <a:pt x="1465405" y="644741"/>
                  <a:pt x="1448065" y="658922"/>
                  <a:pt x="1436994" y="685229"/>
                </a:cubicBezTo>
                <a:lnTo>
                  <a:pt x="1416957" y="644016"/>
                </a:lnTo>
                <a:lnTo>
                  <a:pt x="1348030" y="671067"/>
                </a:lnTo>
                <a:cubicBezTo>
                  <a:pt x="1348236" y="690611"/>
                  <a:pt x="1352816" y="707292"/>
                  <a:pt x="1361771" y="721103"/>
                </a:cubicBezTo>
                <a:lnTo>
                  <a:pt x="1391720" y="746098"/>
                </a:lnTo>
                <a:lnTo>
                  <a:pt x="1446726" y="714697"/>
                </a:lnTo>
                <a:cubicBezTo>
                  <a:pt x="1477066" y="693896"/>
                  <a:pt x="1502127" y="675943"/>
                  <a:pt x="1521907" y="660836"/>
                </a:cubicBezTo>
                <a:lnTo>
                  <a:pt x="1559111" y="629376"/>
                </a:lnTo>
                <a:close/>
                <a:moveTo>
                  <a:pt x="664621" y="550419"/>
                </a:moveTo>
                <a:lnTo>
                  <a:pt x="664536" y="569754"/>
                </a:lnTo>
                <a:cubicBezTo>
                  <a:pt x="664934" y="579032"/>
                  <a:pt x="667526" y="584765"/>
                  <a:pt x="672316" y="586948"/>
                </a:cubicBezTo>
                <a:cubicBezTo>
                  <a:pt x="677104" y="589129"/>
                  <a:pt x="681460" y="590087"/>
                  <a:pt x="685388" y="589821"/>
                </a:cubicBezTo>
                <a:cubicBezTo>
                  <a:pt x="685431" y="579753"/>
                  <a:pt x="683725" y="570829"/>
                  <a:pt x="680270" y="563055"/>
                </a:cubicBezTo>
                <a:cubicBezTo>
                  <a:pt x="676811" y="555278"/>
                  <a:pt x="671596" y="551067"/>
                  <a:pt x="664621" y="550419"/>
                </a:cubicBezTo>
                <a:close/>
                <a:moveTo>
                  <a:pt x="8710195" y="515023"/>
                </a:moveTo>
                <a:lnTo>
                  <a:pt x="8664320" y="565593"/>
                </a:lnTo>
                <a:cubicBezTo>
                  <a:pt x="8641735" y="568986"/>
                  <a:pt x="8622344" y="580489"/>
                  <a:pt x="8606146" y="600108"/>
                </a:cubicBezTo>
                <a:cubicBezTo>
                  <a:pt x="8589949" y="619725"/>
                  <a:pt x="8570560" y="631231"/>
                  <a:pt x="8547975" y="634623"/>
                </a:cubicBezTo>
                <a:lnTo>
                  <a:pt x="8549402" y="683816"/>
                </a:lnTo>
                <a:cubicBezTo>
                  <a:pt x="8558535" y="671413"/>
                  <a:pt x="8570299" y="660471"/>
                  <a:pt x="8584695" y="650991"/>
                </a:cubicBezTo>
                <a:cubicBezTo>
                  <a:pt x="8599090" y="641512"/>
                  <a:pt x="8612391" y="632579"/>
                  <a:pt x="8624600" y="624191"/>
                </a:cubicBezTo>
                <a:cubicBezTo>
                  <a:pt x="8642443" y="622987"/>
                  <a:pt x="8659792" y="617695"/>
                  <a:pt x="8676659" y="608317"/>
                </a:cubicBezTo>
                <a:cubicBezTo>
                  <a:pt x="8693524" y="598936"/>
                  <a:pt x="8709277" y="589588"/>
                  <a:pt x="8723924" y="580272"/>
                </a:cubicBezTo>
                <a:lnTo>
                  <a:pt x="8728410" y="530905"/>
                </a:lnTo>
                <a:cubicBezTo>
                  <a:pt x="8727900" y="526133"/>
                  <a:pt x="8725544" y="521415"/>
                  <a:pt x="8721339" y="516749"/>
                </a:cubicBezTo>
                <a:cubicBezTo>
                  <a:pt x="8717133" y="512087"/>
                  <a:pt x="8713419" y="511511"/>
                  <a:pt x="8710195" y="515023"/>
                </a:cubicBezTo>
                <a:close/>
                <a:moveTo>
                  <a:pt x="1781655" y="454210"/>
                </a:moveTo>
                <a:cubicBezTo>
                  <a:pt x="1768282" y="453336"/>
                  <a:pt x="1760127" y="456275"/>
                  <a:pt x="1757190" y="463021"/>
                </a:cubicBezTo>
                <a:cubicBezTo>
                  <a:pt x="1754253" y="469767"/>
                  <a:pt x="1753035" y="482617"/>
                  <a:pt x="1753534" y="501568"/>
                </a:cubicBezTo>
                <a:lnTo>
                  <a:pt x="1753451" y="520903"/>
                </a:lnTo>
                <a:lnTo>
                  <a:pt x="1774385" y="521637"/>
                </a:lnTo>
                <a:lnTo>
                  <a:pt x="1816460" y="474767"/>
                </a:lnTo>
                <a:close/>
                <a:moveTo>
                  <a:pt x="1921584" y="372093"/>
                </a:moveTo>
                <a:cubicBezTo>
                  <a:pt x="1914600" y="373461"/>
                  <a:pt x="1907596" y="379661"/>
                  <a:pt x="1900568" y="390696"/>
                </a:cubicBezTo>
                <a:lnTo>
                  <a:pt x="1928562" y="372339"/>
                </a:lnTo>
                <a:close/>
                <a:moveTo>
                  <a:pt x="8923960" y="336482"/>
                </a:moveTo>
                <a:cubicBezTo>
                  <a:pt x="8923440" y="352566"/>
                  <a:pt x="8915441" y="365794"/>
                  <a:pt x="8899962" y="376159"/>
                </a:cubicBezTo>
                <a:cubicBezTo>
                  <a:pt x="8884485" y="386524"/>
                  <a:pt x="8867496" y="395908"/>
                  <a:pt x="8849001" y="404309"/>
                </a:cubicBezTo>
                <a:lnTo>
                  <a:pt x="8849953" y="437106"/>
                </a:lnTo>
                <a:cubicBezTo>
                  <a:pt x="8865809" y="435449"/>
                  <a:pt x="8884059" y="427053"/>
                  <a:pt x="8904700" y="411923"/>
                </a:cubicBezTo>
                <a:cubicBezTo>
                  <a:pt x="8925343" y="396791"/>
                  <a:pt x="8941934" y="382290"/>
                  <a:pt x="8954474" y="368420"/>
                </a:cubicBezTo>
                <a:cubicBezTo>
                  <a:pt x="8957806" y="368494"/>
                  <a:pt x="8961490" y="368045"/>
                  <a:pt x="8965532" y="367072"/>
                </a:cubicBezTo>
                <a:cubicBezTo>
                  <a:pt x="8969573" y="366098"/>
                  <a:pt x="8971720" y="363648"/>
                  <a:pt x="8971975" y="359704"/>
                </a:cubicBezTo>
                <a:cubicBezTo>
                  <a:pt x="8970240" y="355139"/>
                  <a:pt x="8962947" y="350220"/>
                  <a:pt x="8950094" y="344953"/>
                </a:cubicBezTo>
                <a:cubicBezTo>
                  <a:pt x="8937244" y="339685"/>
                  <a:pt x="8928532" y="336862"/>
                  <a:pt x="8923960" y="336482"/>
                </a:cubicBezTo>
                <a:close/>
                <a:moveTo>
                  <a:pt x="9041499" y="308449"/>
                </a:moveTo>
                <a:lnTo>
                  <a:pt x="8994197" y="309823"/>
                </a:lnTo>
                <a:lnTo>
                  <a:pt x="8989000" y="334593"/>
                </a:lnTo>
                <a:cubicBezTo>
                  <a:pt x="8998253" y="334839"/>
                  <a:pt x="9007833" y="333533"/>
                  <a:pt x="9017734" y="330682"/>
                </a:cubicBezTo>
                <a:cubicBezTo>
                  <a:pt x="9027638" y="327829"/>
                  <a:pt x="9035559" y="320417"/>
                  <a:pt x="9041499" y="308449"/>
                </a:cubicBezTo>
                <a:close/>
                <a:moveTo>
                  <a:pt x="979871" y="271400"/>
                </a:moveTo>
                <a:lnTo>
                  <a:pt x="944733" y="328183"/>
                </a:lnTo>
                <a:cubicBezTo>
                  <a:pt x="944844" y="336042"/>
                  <a:pt x="946231" y="351802"/>
                  <a:pt x="948891" y="375465"/>
                </a:cubicBezTo>
                <a:cubicBezTo>
                  <a:pt x="951550" y="399127"/>
                  <a:pt x="954692" y="412531"/>
                  <a:pt x="958314" y="415681"/>
                </a:cubicBezTo>
                <a:cubicBezTo>
                  <a:pt x="961667" y="413782"/>
                  <a:pt x="963735" y="405798"/>
                  <a:pt x="964522" y="391724"/>
                </a:cubicBezTo>
                <a:cubicBezTo>
                  <a:pt x="965311" y="377651"/>
                  <a:pt x="965637" y="369606"/>
                  <a:pt x="965500" y="367585"/>
                </a:cubicBezTo>
                <a:lnTo>
                  <a:pt x="972477" y="367831"/>
                </a:lnTo>
                <a:cubicBezTo>
                  <a:pt x="993994" y="368585"/>
                  <a:pt x="1012049" y="361967"/>
                  <a:pt x="1026649" y="347975"/>
                </a:cubicBezTo>
                <a:cubicBezTo>
                  <a:pt x="1041248" y="333982"/>
                  <a:pt x="1048902" y="312497"/>
                  <a:pt x="1049608" y="283513"/>
                </a:cubicBezTo>
                <a:lnTo>
                  <a:pt x="1021570" y="311538"/>
                </a:lnTo>
                <a:cubicBezTo>
                  <a:pt x="1013721" y="311462"/>
                  <a:pt x="1005010" y="308338"/>
                  <a:pt x="995442" y="302162"/>
                </a:cubicBezTo>
                <a:cubicBezTo>
                  <a:pt x="985873" y="295985"/>
                  <a:pt x="980683" y="285730"/>
                  <a:pt x="979871" y="271400"/>
                </a:cubicBezTo>
                <a:close/>
                <a:moveTo>
                  <a:pt x="9098004" y="216540"/>
                </a:moveTo>
                <a:lnTo>
                  <a:pt x="9074354" y="217227"/>
                </a:lnTo>
                <a:lnTo>
                  <a:pt x="9076023" y="274618"/>
                </a:lnTo>
                <a:lnTo>
                  <a:pt x="9046459" y="275477"/>
                </a:lnTo>
                <a:lnTo>
                  <a:pt x="9053085" y="299905"/>
                </a:lnTo>
                <a:lnTo>
                  <a:pt x="9076737" y="299218"/>
                </a:lnTo>
                <a:lnTo>
                  <a:pt x="9116219" y="232421"/>
                </a:lnTo>
                <a:close/>
                <a:moveTo>
                  <a:pt x="9150504" y="190396"/>
                </a:moveTo>
                <a:cubicBezTo>
                  <a:pt x="9138876" y="197571"/>
                  <a:pt x="9133283" y="208675"/>
                  <a:pt x="9133720" y="223706"/>
                </a:cubicBezTo>
                <a:cubicBezTo>
                  <a:pt x="9136664" y="223279"/>
                  <a:pt x="9139581" y="221827"/>
                  <a:pt x="9142467" y="219348"/>
                </a:cubicBezTo>
                <a:cubicBezTo>
                  <a:pt x="9145355" y="216873"/>
                  <a:pt x="9148271" y="215419"/>
                  <a:pt x="9151219" y="214994"/>
                </a:cubicBezTo>
                <a:close/>
                <a:moveTo>
                  <a:pt x="1217700" y="144370"/>
                </a:moveTo>
                <a:cubicBezTo>
                  <a:pt x="1189562" y="162320"/>
                  <a:pt x="1161856" y="181492"/>
                  <a:pt x="1134579" y="201888"/>
                </a:cubicBezTo>
                <a:cubicBezTo>
                  <a:pt x="1107301" y="222282"/>
                  <a:pt x="1081320" y="246351"/>
                  <a:pt x="1056629" y="274089"/>
                </a:cubicBezTo>
                <a:cubicBezTo>
                  <a:pt x="1073787" y="273484"/>
                  <a:pt x="1090091" y="269219"/>
                  <a:pt x="1105536" y="261301"/>
                </a:cubicBezTo>
                <a:cubicBezTo>
                  <a:pt x="1120980" y="253383"/>
                  <a:pt x="1137283" y="249119"/>
                  <a:pt x="1154442" y="248511"/>
                </a:cubicBezTo>
                <a:cubicBezTo>
                  <a:pt x="1161652" y="229025"/>
                  <a:pt x="1171896" y="213268"/>
                  <a:pt x="1185178" y="201243"/>
                </a:cubicBezTo>
                <a:cubicBezTo>
                  <a:pt x="1198461" y="189221"/>
                  <a:pt x="1213897" y="183317"/>
                  <a:pt x="1231490" y="183530"/>
                </a:cubicBezTo>
                <a:cubicBezTo>
                  <a:pt x="1235995" y="184089"/>
                  <a:pt x="1242685" y="183521"/>
                  <a:pt x="1251561" y="181817"/>
                </a:cubicBezTo>
                <a:cubicBezTo>
                  <a:pt x="1260436" y="180113"/>
                  <a:pt x="1265405" y="174646"/>
                  <a:pt x="1266462" y="165416"/>
                </a:cubicBezTo>
                <a:cubicBezTo>
                  <a:pt x="1264884" y="160327"/>
                  <a:pt x="1257637" y="155639"/>
                  <a:pt x="1244714" y="151359"/>
                </a:cubicBezTo>
                <a:cubicBezTo>
                  <a:pt x="1231792" y="147080"/>
                  <a:pt x="1222789" y="144748"/>
                  <a:pt x="1217700" y="144370"/>
                </a:cubicBezTo>
                <a:close/>
                <a:moveTo>
                  <a:pt x="9195898" y="123426"/>
                </a:moveTo>
                <a:lnTo>
                  <a:pt x="9196136" y="131626"/>
                </a:lnTo>
                <a:lnTo>
                  <a:pt x="9213874" y="131109"/>
                </a:lnTo>
                <a:cubicBezTo>
                  <a:pt x="9207763" y="124450"/>
                  <a:pt x="9201771" y="121889"/>
                  <a:pt x="9195898" y="123426"/>
                </a:cubicBezTo>
                <a:close/>
                <a:moveTo>
                  <a:pt x="464556" y="11608"/>
                </a:moveTo>
                <a:lnTo>
                  <a:pt x="513234" y="51992"/>
                </a:lnTo>
                <a:cubicBezTo>
                  <a:pt x="485893" y="53851"/>
                  <a:pt x="460259" y="64233"/>
                  <a:pt x="436332" y="83137"/>
                </a:cubicBezTo>
                <a:cubicBezTo>
                  <a:pt x="412405" y="102040"/>
                  <a:pt x="386775" y="112421"/>
                  <a:pt x="359430" y="114282"/>
                </a:cubicBezTo>
                <a:cubicBezTo>
                  <a:pt x="361634" y="75885"/>
                  <a:pt x="369858" y="56433"/>
                  <a:pt x="384108" y="55924"/>
                </a:cubicBezTo>
                <a:cubicBezTo>
                  <a:pt x="398359" y="55418"/>
                  <a:pt x="406554" y="43215"/>
                  <a:pt x="408693" y="19318"/>
                </a:cubicBezTo>
                <a:close/>
                <a:moveTo>
                  <a:pt x="549656" y="0"/>
                </a:moveTo>
                <a:lnTo>
                  <a:pt x="563790" y="0"/>
                </a:lnTo>
                <a:lnTo>
                  <a:pt x="569248" y="9237"/>
                </a:lnTo>
                <a:cubicBezTo>
                  <a:pt x="574732" y="18895"/>
                  <a:pt x="579361" y="24294"/>
                  <a:pt x="583137" y="25435"/>
                </a:cubicBezTo>
                <a:cubicBezTo>
                  <a:pt x="589829" y="24662"/>
                  <a:pt x="593922" y="19568"/>
                  <a:pt x="595416" y="10154"/>
                </a:cubicBezTo>
                <a:lnTo>
                  <a:pt x="596234" y="0"/>
                </a:lnTo>
                <a:lnTo>
                  <a:pt x="9694371" y="0"/>
                </a:lnTo>
                <a:lnTo>
                  <a:pt x="9683793" y="10777"/>
                </a:lnTo>
                <a:cubicBezTo>
                  <a:pt x="9670046" y="12884"/>
                  <a:pt x="9662479" y="24046"/>
                  <a:pt x="9661096" y="44260"/>
                </a:cubicBezTo>
                <a:lnTo>
                  <a:pt x="9614032" y="53833"/>
                </a:lnTo>
                <a:lnTo>
                  <a:pt x="9571928" y="30436"/>
                </a:lnTo>
                <a:lnTo>
                  <a:pt x="9548752" y="47525"/>
                </a:lnTo>
                <a:lnTo>
                  <a:pt x="9531970" y="80836"/>
                </a:lnTo>
                <a:lnTo>
                  <a:pt x="9519666" y="64782"/>
                </a:lnTo>
                <a:lnTo>
                  <a:pt x="9438320" y="116381"/>
                </a:lnTo>
                <a:lnTo>
                  <a:pt x="9451337" y="157034"/>
                </a:lnTo>
                <a:lnTo>
                  <a:pt x="9386296" y="158927"/>
                </a:lnTo>
                <a:cubicBezTo>
                  <a:pt x="9387473" y="182484"/>
                  <a:pt x="9385427" y="196904"/>
                  <a:pt x="9380156" y="202186"/>
                </a:cubicBezTo>
                <a:cubicBezTo>
                  <a:pt x="9374886" y="207467"/>
                  <a:pt x="9363612" y="209848"/>
                  <a:pt x="9346337" y="209324"/>
                </a:cubicBezTo>
                <a:cubicBezTo>
                  <a:pt x="9346426" y="225049"/>
                  <a:pt x="9343008" y="234722"/>
                  <a:pt x="9336085" y="238343"/>
                </a:cubicBezTo>
                <a:cubicBezTo>
                  <a:pt x="9329163" y="241964"/>
                  <a:pt x="9321073" y="243564"/>
                  <a:pt x="9311814" y="243150"/>
                </a:cubicBezTo>
                <a:cubicBezTo>
                  <a:pt x="9300523" y="244845"/>
                  <a:pt x="9290825" y="250597"/>
                  <a:pt x="9282728" y="260408"/>
                </a:cubicBezTo>
                <a:cubicBezTo>
                  <a:pt x="9274630" y="270214"/>
                  <a:pt x="9264933" y="275968"/>
                  <a:pt x="9253643" y="277664"/>
                </a:cubicBezTo>
                <a:lnTo>
                  <a:pt x="9253404" y="269464"/>
                </a:lnTo>
                <a:lnTo>
                  <a:pt x="9206815" y="295436"/>
                </a:lnTo>
                <a:cubicBezTo>
                  <a:pt x="9195522" y="297131"/>
                  <a:pt x="9185828" y="302887"/>
                  <a:pt x="9177730" y="312694"/>
                </a:cubicBezTo>
                <a:cubicBezTo>
                  <a:pt x="9169631" y="322504"/>
                  <a:pt x="9159933" y="328258"/>
                  <a:pt x="9148641" y="329954"/>
                </a:cubicBezTo>
                <a:cubicBezTo>
                  <a:pt x="9125983" y="339331"/>
                  <a:pt x="9098346" y="355521"/>
                  <a:pt x="9065727" y="378522"/>
                </a:cubicBezTo>
                <a:cubicBezTo>
                  <a:pt x="9033107" y="401524"/>
                  <a:pt x="9008723" y="427877"/>
                  <a:pt x="8992573" y="457580"/>
                </a:cubicBezTo>
                <a:lnTo>
                  <a:pt x="8909795" y="459984"/>
                </a:lnTo>
                <a:lnTo>
                  <a:pt x="8905072" y="501154"/>
                </a:lnTo>
                <a:lnTo>
                  <a:pt x="8853527" y="560095"/>
                </a:lnTo>
                <a:cubicBezTo>
                  <a:pt x="8857102" y="564265"/>
                  <a:pt x="8862136" y="567881"/>
                  <a:pt x="8868637" y="570938"/>
                </a:cubicBezTo>
                <a:cubicBezTo>
                  <a:pt x="8875136" y="574000"/>
                  <a:pt x="8880113" y="575564"/>
                  <a:pt x="8883568" y="575632"/>
                </a:cubicBezTo>
                <a:cubicBezTo>
                  <a:pt x="8901180" y="562301"/>
                  <a:pt x="8919575" y="550483"/>
                  <a:pt x="8938755" y="540179"/>
                </a:cubicBezTo>
                <a:cubicBezTo>
                  <a:pt x="8957935" y="529878"/>
                  <a:pt x="8976510" y="524211"/>
                  <a:pt x="8994477" y="523174"/>
                </a:cubicBezTo>
                <a:cubicBezTo>
                  <a:pt x="8994060" y="517203"/>
                  <a:pt x="8994243" y="506598"/>
                  <a:pt x="8995033" y="491358"/>
                </a:cubicBezTo>
                <a:cubicBezTo>
                  <a:pt x="8995823" y="476120"/>
                  <a:pt x="8999024" y="467479"/>
                  <a:pt x="9004637" y="465434"/>
                </a:cubicBezTo>
                <a:cubicBezTo>
                  <a:pt x="9007609" y="465862"/>
                  <a:pt x="9010654" y="468850"/>
                  <a:pt x="9013775" y="474401"/>
                </a:cubicBezTo>
                <a:cubicBezTo>
                  <a:pt x="9016895" y="479951"/>
                  <a:pt x="9020000" y="484992"/>
                  <a:pt x="9023089" y="489520"/>
                </a:cubicBezTo>
                <a:lnTo>
                  <a:pt x="9081502" y="463203"/>
                </a:lnTo>
                <a:lnTo>
                  <a:pt x="9129995" y="502825"/>
                </a:lnTo>
                <a:cubicBezTo>
                  <a:pt x="9114704" y="519681"/>
                  <a:pt x="9094861" y="532564"/>
                  <a:pt x="9070462" y="541482"/>
                </a:cubicBezTo>
                <a:cubicBezTo>
                  <a:pt x="9046064" y="550396"/>
                  <a:pt x="9023025" y="555169"/>
                  <a:pt x="9001345" y="555798"/>
                </a:cubicBezTo>
                <a:cubicBezTo>
                  <a:pt x="9007738" y="563648"/>
                  <a:pt x="9013406" y="572031"/>
                  <a:pt x="9018348" y="580950"/>
                </a:cubicBezTo>
                <a:cubicBezTo>
                  <a:pt x="9023293" y="589865"/>
                  <a:pt x="9026065" y="600387"/>
                  <a:pt x="9026661" y="612508"/>
                </a:cubicBezTo>
                <a:cubicBezTo>
                  <a:pt x="9023746" y="622334"/>
                  <a:pt x="9009426" y="621728"/>
                  <a:pt x="8983709" y="610677"/>
                </a:cubicBezTo>
                <a:cubicBezTo>
                  <a:pt x="8957989" y="599627"/>
                  <a:pt x="8940534" y="592955"/>
                  <a:pt x="8931347" y="590657"/>
                </a:cubicBezTo>
                <a:cubicBezTo>
                  <a:pt x="8908800" y="616614"/>
                  <a:pt x="8885024" y="638503"/>
                  <a:pt x="8860022" y="656328"/>
                </a:cubicBezTo>
                <a:cubicBezTo>
                  <a:pt x="8835021" y="674149"/>
                  <a:pt x="8806453" y="683872"/>
                  <a:pt x="8774325" y="685487"/>
                </a:cubicBezTo>
                <a:lnTo>
                  <a:pt x="8731266" y="629297"/>
                </a:lnTo>
                <a:lnTo>
                  <a:pt x="8708331" y="654581"/>
                </a:lnTo>
                <a:lnTo>
                  <a:pt x="8715198" y="687206"/>
                </a:lnTo>
                <a:cubicBezTo>
                  <a:pt x="8715930" y="687012"/>
                  <a:pt x="8718899" y="687270"/>
                  <a:pt x="8724096" y="687973"/>
                </a:cubicBezTo>
                <a:cubicBezTo>
                  <a:pt x="8729294" y="688678"/>
                  <a:pt x="8732321" y="690983"/>
                  <a:pt x="8733174" y="694890"/>
                </a:cubicBezTo>
                <a:cubicBezTo>
                  <a:pt x="8730970" y="708118"/>
                  <a:pt x="8718772" y="721126"/>
                  <a:pt x="8696581" y="733907"/>
                </a:cubicBezTo>
                <a:cubicBezTo>
                  <a:pt x="8674392" y="746689"/>
                  <a:pt x="8657582" y="753674"/>
                  <a:pt x="8646151" y="754861"/>
                </a:cubicBezTo>
                <a:cubicBezTo>
                  <a:pt x="8639363" y="797116"/>
                  <a:pt x="8604713" y="835049"/>
                  <a:pt x="8542200" y="868666"/>
                </a:cubicBezTo>
                <a:cubicBezTo>
                  <a:pt x="8479684" y="902281"/>
                  <a:pt x="8437166" y="924033"/>
                  <a:pt x="8414645" y="933917"/>
                </a:cubicBezTo>
                <a:lnTo>
                  <a:pt x="8354090" y="886441"/>
                </a:lnTo>
                <a:cubicBezTo>
                  <a:pt x="8342465" y="893616"/>
                  <a:pt x="8330718" y="896694"/>
                  <a:pt x="8318853" y="895671"/>
                </a:cubicBezTo>
                <a:cubicBezTo>
                  <a:pt x="8334002" y="907882"/>
                  <a:pt x="8347762" y="923211"/>
                  <a:pt x="8360135" y="941658"/>
                </a:cubicBezTo>
                <a:cubicBezTo>
                  <a:pt x="8372505" y="960103"/>
                  <a:pt x="8383428" y="979617"/>
                  <a:pt x="8392902" y="1000197"/>
                </a:cubicBezTo>
                <a:lnTo>
                  <a:pt x="8327863" y="1002087"/>
                </a:lnTo>
                <a:cubicBezTo>
                  <a:pt x="8329278" y="1029572"/>
                  <a:pt x="8327055" y="1046392"/>
                  <a:pt x="8321192" y="1052546"/>
                </a:cubicBezTo>
                <a:cubicBezTo>
                  <a:pt x="8315329" y="1058702"/>
                  <a:pt x="8302341" y="1061471"/>
                  <a:pt x="8282230" y="1060859"/>
                </a:cubicBezTo>
                <a:cubicBezTo>
                  <a:pt x="8279438" y="1070854"/>
                  <a:pt x="8265280" y="1084260"/>
                  <a:pt x="8239755" y="1101069"/>
                </a:cubicBezTo>
                <a:cubicBezTo>
                  <a:pt x="8214229" y="1117884"/>
                  <a:pt x="8195519" y="1127318"/>
                  <a:pt x="8183617" y="1129373"/>
                </a:cubicBezTo>
                <a:cubicBezTo>
                  <a:pt x="8177204" y="1120671"/>
                  <a:pt x="8170046" y="1111986"/>
                  <a:pt x="8162151" y="1103326"/>
                </a:cubicBezTo>
                <a:cubicBezTo>
                  <a:pt x="8154256" y="1094666"/>
                  <a:pt x="8147219" y="1090084"/>
                  <a:pt x="8141038" y="1089580"/>
                </a:cubicBezTo>
                <a:cubicBezTo>
                  <a:pt x="8135388" y="1090255"/>
                  <a:pt x="8132027" y="1093431"/>
                  <a:pt x="8130961" y="1099103"/>
                </a:cubicBezTo>
                <a:cubicBezTo>
                  <a:pt x="8129891" y="1104777"/>
                  <a:pt x="8129547" y="1109918"/>
                  <a:pt x="8129929" y="1114523"/>
                </a:cubicBezTo>
                <a:cubicBezTo>
                  <a:pt x="8125562" y="1125419"/>
                  <a:pt x="8118692" y="1126645"/>
                  <a:pt x="8109323" y="1118196"/>
                </a:cubicBezTo>
                <a:cubicBezTo>
                  <a:pt x="8099955" y="1109750"/>
                  <a:pt x="8098699" y="1100556"/>
                  <a:pt x="8105563" y="1090611"/>
                </a:cubicBezTo>
                <a:cubicBezTo>
                  <a:pt x="8100863" y="1090063"/>
                  <a:pt x="8090988" y="1089666"/>
                  <a:pt x="8075939" y="1089421"/>
                </a:cubicBezTo>
                <a:cubicBezTo>
                  <a:pt x="8060892" y="1089172"/>
                  <a:pt x="8051137" y="1092875"/>
                  <a:pt x="8046673" y="1100528"/>
                </a:cubicBezTo>
                <a:lnTo>
                  <a:pt x="7942152" y="1169215"/>
                </a:lnTo>
                <a:lnTo>
                  <a:pt x="7942390" y="1177412"/>
                </a:lnTo>
                <a:lnTo>
                  <a:pt x="7838104" y="1254301"/>
                </a:lnTo>
                <a:lnTo>
                  <a:pt x="7779217" y="1264217"/>
                </a:lnTo>
                <a:lnTo>
                  <a:pt x="7763385" y="1330325"/>
                </a:lnTo>
                <a:cubicBezTo>
                  <a:pt x="7771240" y="1329074"/>
                  <a:pt x="7783556" y="1328715"/>
                  <a:pt x="7800339" y="1329252"/>
                </a:cubicBezTo>
                <a:cubicBezTo>
                  <a:pt x="7817123" y="1329792"/>
                  <a:pt x="7826722" y="1337718"/>
                  <a:pt x="7829139" y="1353035"/>
                </a:cubicBezTo>
                <a:cubicBezTo>
                  <a:pt x="7828885" y="1361248"/>
                  <a:pt x="7825615" y="1367497"/>
                  <a:pt x="7819330" y="1371782"/>
                </a:cubicBezTo>
                <a:cubicBezTo>
                  <a:pt x="7813041" y="1376069"/>
                  <a:pt x="7806696" y="1378302"/>
                  <a:pt x="7800292" y="1378489"/>
                </a:cubicBezTo>
                <a:cubicBezTo>
                  <a:pt x="7782777" y="1399515"/>
                  <a:pt x="7763360" y="1418545"/>
                  <a:pt x="7742032" y="1435575"/>
                </a:cubicBezTo>
                <a:cubicBezTo>
                  <a:pt x="7720706" y="1452609"/>
                  <a:pt x="7699690" y="1467578"/>
                  <a:pt x="7678983" y="1480488"/>
                </a:cubicBezTo>
                <a:cubicBezTo>
                  <a:pt x="7667927" y="1481836"/>
                  <a:pt x="7659177" y="1486195"/>
                  <a:pt x="7652733" y="1493561"/>
                </a:cubicBezTo>
                <a:cubicBezTo>
                  <a:pt x="7646290" y="1500928"/>
                  <a:pt x="7637541" y="1505286"/>
                  <a:pt x="7626484" y="1506635"/>
                </a:cubicBezTo>
                <a:cubicBezTo>
                  <a:pt x="7607615" y="1536074"/>
                  <a:pt x="7581220" y="1561116"/>
                  <a:pt x="7547298" y="1581764"/>
                </a:cubicBezTo>
                <a:cubicBezTo>
                  <a:pt x="7513379" y="1602411"/>
                  <a:pt x="7483730" y="1617291"/>
                  <a:pt x="7458351" y="1626404"/>
                </a:cubicBezTo>
                <a:cubicBezTo>
                  <a:pt x="7458213" y="1634272"/>
                  <a:pt x="7456133" y="1639120"/>
                  <a:pt x="7452117" y="1640945"/>
                </a:cubicBezTo>
                <a:cubicBezTo>
                  <a:pt x="7448101" y="1642773"/>
                  <a:pt x="7444427" y="1643564"/>
                  <a:pt x="7441090" y="1643317"/>
                </a:cubicBezTo>
                <a:cubicBezTo>
                  <a:pt x="7430117" y="1643296"/>
                  <a:pt x="7414931" y="1638265"/>
                  <a:pt x="7395528" y="1628231"/>
                </a:cubicBezTo>
                <a:cubicBezTo>
                  <a:pt x="7376129" y="1618195"/>
                  <a:pt x="7365137" y="1604835"/>
                  <a:pt x="7362556" y="1588157"/>
                </a:cubicBezTo>
                <a:cubicBezTo>
                  <a:pt x="7363058" y="1584211"/>
                  <a:pt x="7366193" y="1581727"/>
                  <a:pt x="7371959" y="1580703"/>
                </a:cubicBezTo>
                <a:cubicBezTo>
                  <a:pt x="7377723" y="1579682"/>
                  <a:pt x="7382394" y="1579205"/>
                  <a:pt x="7385969" y="1579272"/>
                </a:cubicBezTo>
                <a:lnTo>
                  <a:pt x="7438231" y="1544929"/>
                </a:lnTo>
                <a:cubicBezTo>
                  <a:pt x="7460937" y="1545636"/>
                  <a:pt x="7480327" y="1534132"/>
                  <a:pt x="7496406" y="1510413"/>
                </a:cubicBezTo>
                <a:cubicBezTo>
                  <a:pt x="7517598" y="1509968"/>
                  <a:pt x="7538655" y="1504911"/>
                  <a:pt x="7559579" y="1495241"/>
                </a:cubicBezTo>
                <a:cubicBezTo>
                  <a:pt x="7580504" y="1485573"/>
                  <a:pt x="7598306" y="1470353"/>
                  <a:pt x="7612993" y="1449581"/>
                </a:cubicBezTo>
                <a:lnTo>
                  <a:pt x="7562355" y="1336167"/>
                </a:lnTo>
                <a:lnTo>
                  <a:pt x="7556440" y="1336340"/>
                </a:lnTo>
                <a:cubicBezTo>
                  <a:pt x="7553407" y="1337967"/>
                  <a:pt x="7550905" y="1345220"/>
                  <a:pt x="7548937" y="1358099"/>
                </a:cubicBezTo>
                <a:cubicBezTo>
                  <a:pt x="7546970" y="1370979"/>
                  <a:pt x="7546005" y="1380239"/>
                  <a:pt x="7546044" y="1385880"/>
                </a:cubicBezTo>
                <a:cubicBezTo>
                  <a:pt x="7545223" y="1408470"/>
                  <a:pt x="7538070" y="1416882"/>
                  <a:pt x="7524587" y="1411122"/>
                </a:cubicBezTo>
                <a:cubicBezTo>
                  <a:pt x="7511104" y="1405358"/>
                  <a:pt x="7500520" y="1397460"/>
                  <a:pt x="7492832" y="1387427"/>
                </a:cubicBezTo>
                <a:lnTo>
                  <a:pt x="7475331" y="1396141"/>
                </a:lnTo>
                <a:cubicBezTo>
                  <a:pt x="7477838" y="1435730"/>
                  <a:pt x="7477341" y="1461045"/>
                  <a:pt x="7473840" y="1472090"/>
                </a:cubicBezTo>
                <a:cubicBezTo>
                  <a:pt x="7470337" y="1483134"/>
                  <a:pt x="7455942" y="1488338"/>
                  <a:pt x="7430652" y="1487704"/>
                </a:cubicBezTo>
                <a:cubicBezTo>
                  <a:pt x="7406804" y="1490105"/>
                  <a:pt x="7373556" y="1499966"/>
                  <a:pt x="7330909" y="1517275"/>
                </a:cubicBezTo>
                <a:cubicBezTo>
                  <a:pt x="7288263" y="1534584"/>
                  <a:pt x="7255135" y="1548538"/>
                  <a:pt x="7231525" y="1559139"/>
                </a:cubicBezTo>
                <a:lnTo>
                  <a:pt x="7191090" y="1593140"/>
                </a:lnTo>
                <a:lnTo>
                  <a:pt x="7204346" y="1641992"/>
                </a:lnTo>
                <a:lnTo>
                  <a:pt x="7369660" y="1628983"/>
                </a:lnTo>
                <a:cubicBezTo>
                  <a:pt x="7366673" y="1661895"/>
                  <a:pt x="7351443" y="1680797"/>
                  <a:pt x="7323969" y="1685703"/>
                </a:cubicBezTo>
                <a:cubicBezTo>
                  <a:pt x="7296494" y="1690602"/>
                  <a:pt x="7281146" y="1705410"/>
                  <a:pt x="7277919" y="1730121"/>
                </a:cubicBezTo>
                <a:lnTo>
                  <a:pt x="7179547" y="1806837"/>
                </a:lnTo>
                <a:cubicBezTo>
                  <a:pt x="7157320" y="1809874"/>
                  <a:pt x="7140108" y="1819950"/>
                  <a:pt x="7127907" y="1837058"/>
                </a:cubicBezTo>
                <a:cubicBezTo>
                  <a:pt x="7115703" y="1854164"/>
                  <a:pt x="7099969" y="1864199"/>
                  <a:pt x="7080698" y="1867151"/>
                </a:cubicBezTo>
                <a:lnTo>
                  <a:pt x="7052564" y="1917206"/>
                </a:lnTo>
                <a:lnTo>
                  <a:pt x="6994393" y="1951719"/>
                </a:lnTo>
                <a:lnTo>
                  <a:pt x="6954908" y="2018516"/>
                </a:lnTo>
                <a:lnTo>
                  <a:pt x="6883954" y="2020578"/>
                </a:lnTo>
                <a:cubicBezTo>
                  <a:pt x="6866108" y="2034262"/>
                  <a:pt x="6846766" y="2047476"/>
                  <a:pt x="6825932" y="2060217"/>
                </a:cubicBezTo>
                <a:cubicBezTo>
                  <a:pt x="6805095" y="2072961"/>
                  <a:pt x="6785576" y="2080026"/>
                  <a:pt x="6767369" y="2081408"/>
                </a:cubicBezTo>
                <a:lnTo>
                  <a:pt x="6750585" y="2114723"/>
                </a:lnTo>
                <a:lnTo>
                  <a:pt x="6640628" y="2199978"/>
                </a:lnTo>
                <a:lnTo>
                  <a:pt x="6575826" y="2210068"/>
                </a:lnTo>
                <a:lnTo>
                  <a:pt x="6576538" y="2234666"/>
                </a:lnTo>
                <a:cubicBezTo>
                  <a:pt x="6576636" y="2250733"/>
                  <a:pt x="6573261" y="2261771"/>
                  <a:pt x="6566405" y="2267787"/>
                </a:cubicBezTo>
                <a:cubicBezTo>
                  <a:pt x="6559556" y="2273796"/>
                  <a:pt x="6551503" y="2276766"/>
                  <a:pt x="6542255" y="2276693"/>
                </a:cubicBezTo>
                <a:cubicBezTo>
                  <a:pt x="6539176" y="2285331"/>
                  <a:pt x="6534223" y="2292995"/>
                  <a:pt x="6527388" y="2299694"/>
                </a:cubicBezTo>
                <a:cubicBezTo>
                  <a:pt x="6520557" y="2306389"/>
                  <a:pt x="6514004" y="2309998"/>
                  <a:pt x="6507732" y="2310521"/>
                </a:cubicBezTo>
                <a:cubicBezTo>
                  <a:pt x="6502766" y="2309298"/>
                  <a:pt x="6500636" y="2303889"/>
                  <a:pt x="6501342" y="2294296"/>
                </a:cubicBezTo>
                <a:lnTo>
                  <a:pt x="6452609" y="2246474"/>
                </a:lnTo>
                <a:cubicBezTo>
                  <a:pt x="6432203" y="2248436"/>
                  <a:pt x="6412653" y="2254472"/>
                  <a:pt x="6393960" y="2264592"/>
                </a:cubicBezTo>
                <a:lnTo>
                  <a:pt x="6365272" y="2273452"/>
                </a:lnTo>
                <a:lnTo>
                  <a:pt x="6342514" y="2293736"/>
                </a:lnTo>
                <a:cubicBezTo>
                  <a:pt x="6331658" y="2310699"/>
                  <a:pt x="6323212" y="2325540"/>
                  <a:pt x="6317167" y="2338257"/>
                </a:cubicBezTo>
                <a:lnTo>
                  <a:pt x="6313258" y="2338373"/>
                </a:lnTo>
                <a:lnTo>
                  <a:pt x="6313327" y="2340789"/>
                </a:lnTo>
                <a:lnTo>
                  <a:pt x="6310145" y="2342375"/>
                </a:lnTo>
                <a:lnTo>
                  <a:pt x="6317959" y="2348500"/>
                </a:lnTo>
                <a:cubicBezTo>
                  <a:pt x="6325379" y="2352047"/>
                  <a:pt x="6330533" y="2353949"/>
                  <a:pt x="6333416" y="2354207"/>
                </a:cubicBezTo>
                <a:lnTo>
                  <a:pt x="6364492" y="2336884"/>
                </a:lnTo>
                <a:cubicBezTo>
                  <a:pt x="6372367" y="2336197"/>
                  <a:pt x="6378307" y="2336937"/>
                  <a:pt x="6382316" y="2339104"/>
                </a:cubicBezTo>
                <a:cubicBezTo>
                  <a:pt x="6386327" y="2341265"/>
                  <a:pt x="6388485" y="2347590"/>
                  <a:pt x="6388789" y="2358072"/>
                </a:cubicBezTo>
                <a:lnTo>
                  <a:pt x="6389266" y="2374478"/>
                </a:lnTo>
                <a:lnTo>
                  <a:pt x="6345886" y="2375739"/>
                </a:lnTo>
                <a:cubicBezTo>
                  <a:pt x="6345270" y="2394229"/>
                  <a:pt x="6341145" y="2410770"/>
                  <a:pt x="6333512" y="2425356"/>
                </a:cubicBezTo>
                <a:cubicBezTo>
                  <a:pt x="6325876" y="2439948"/>
                  <a:pt x="6321752" y="2456487"/>
                  <a:pt x="6321139" y="2474979"/>
                </a:cubicBezTo>
                <a:cubicBezTo>
                  <a:pt x="6283290" y="2493980"/>
                  <a:pt x="6253939" y="2508290"/>
                  <a:pt x="6233084" y="2517904"/>
                </a:cubicBezTo>
                <a:cubicBezTo>
                  <a:pt x="6212230" y="2527521"/>
                  <a:pt x="6194161" y="2556550"/>
                  <a:pt x="6178877" y="2605000"/>
                </a:cubicBezTo>
                <a:lnTo>
                  <a:pt x="6127609" y="2606490"/>
                </a:lnTo>
                <a:cubicBezTo>
                  <a:pt x="6121860" y="2620911"/>
                  <a:pt x="6113844" y="2633688"/>
                  <a:pt x="6103561" y="2644819"/>
                </a:cubicBezTo>
                <a:cubicBezTo>
                  <a:pt x="6093276" y="2655950"/>
                  <a:pt x="6082104" y="2661977"/>
                  <a:pt x="6070043" y="2662897"/>
                </a:cubicBezTo>
                <a:cubicBezTo>
                  <a:pt x="6067619" y="2681328"/>
                  <a:pt x="6056033" y="2690102"/>
                  <a:pt x="6035284" y="2689223"/>
                </a:cubicBezTo>
                <a:cubicBezTo>
                  <a:pt x="6014537" y="2688343"/>
                  <a:pt x="6002990" y="2698485"/>
                  <a:pt x="6000646" y="2719648"/>
                </a:cubicBezTo>
                <a:cubicBezTo>
                  <a:pt x="6008066" y="2720346"/>
                  <a:pt x="6014089" y="2723818"/>
                  <a:pt x="6018710" y="2730070"/>
                </a:cubicBezTo>
                <a:cubicBezTo>
                  <a:pt x="6023332" y="2736322"/>
                  <a:pt x="6029352" y="2739798"/>
                  <a:pt x="6036773" y="2740492"/>
                </a:cubicBezTo>
                <a:cubicBezTo>
                  <a:pt x="6043021" y="2740425"/>
                  <a:pt x="6049218" y="2738649"/>
                  <a:pt x="6055367" y="2735162"/>
                </a:cubicBezTo>
                <a:cubicBezTo>
                  <a:pt x="6061515" y="2731679"/>
                  <a:pt x="6065622" y="2725857"/>
                  <a:pt x="6067688" y="2717699"/>
                </a:cubicBezTo>
                <a:cubicBezTo>
                  <a:pt x="6073459" y="2718217"/>
                  <a:pt x="6083648" y="2717922"/>
                  <a:pt x="6098252" y="2716812"/>
                </a:cubicBezTo>
                <a:cubicBezTo>
                  <a:pt x="6112857" y="2715704"/>
                  <a:pt x="6120913" y="2709996"/>
                  <a:pt x="6122422" y="2699689"/>
                </a:cubicBezTo>
                <a:cubicBezTo>
                  <a:pt x="6129350" y="2694699"/>
                  <a:pt x="6144637" y="2688780"/>
                  <a:pt x="6168285" y="2681937"/>
                </a:cubicBezTo>
                <a:cubicBezTo>
                  <a:pt x="6191932" y="2675091"/>
                  <a:pt x="6205567" y="2680170"/>
                  <a:pt x="6209185" y="2697169"/>
                </a:cubicBezTo>
                <a:lnTo>
                  <a:pt x="6240258" y="2679844"/>
                </a:lnTo>
                <a:cubicBezTo>
                  <a:pt x="6248352" y="2664102"/>
                  <a:pt x="6258498" y="2651035"/>
                  <a:pt x="6270696" y="2640646"/>
                </a:cubicBezTo>
                <a:lnTo>
                  <a:pt x="6306188" y="2639616"/>
                </a:lnTo>
                <a:lnTo>
                  <a:pt x="6324795" y="2600760"/>
                </a:lnTo>
                <a:lnTo>
                  <a:pt x="6364231" y="2599614"/>
                </a:lnTo>
                <a:lnTo>
                  <a:pt x="6383316" y="2577166"/>
                </a:lnTo>
                <a:lnTo>
                  <a:pt x="6383950" y="2599041"/>
                </a:lnTo>
                <a:lnTo>
                  <a:pt x="6422752" y="2576020"/>
                </a:lnTo>
                <a:cubicBezTo>
                  <a:pt x="6432645" y="2596716"/>
                  <a:pt x="6437792" y="2598390"/>
                  <a:pt x="6438191" y="2581045"/>
                </a:cubicBezTo>
                <a:cubicBezTo>
                  <a:pt x="6438594" y="2563699"/>
                  <a:pt x="6438333" y="2549113"/>
                  <a:pt x="6437413" y="2537282"/>
                </a:cubicBezTo>
                <a:cubicBezTo>
                  <a:pt x="6437620" y="2521767"/>
                  <a:pt x="6443983" y="2514284"/>
                  <a:pt x="6456495" y="2514834"/>
                </a:cubicBezTo>
                <a:cubicBezTo>
                  <a:pt x="6465081" y="2504662"/>
                  <a:pt x="6477721" y="2498137"/>
                  <a:pt x="6494411" y="2495258"/>
                </a:cubicBezTo>
                <a:cubicBezTo>
                  <a:pt x="6511104" y="2492380"/>
                  <a:pt x="6525753" y="2487163"/>
                  <a:pt x="6538361" y="2479613"/>
                </a:cubicBezTo>
                <a:lnTo>
                  <a:pt x="6551463" y="2523019"/>
                </a:lnTo>
                <a:lnTo>
                  <a:pt x="6516924" y="2556863"/>
                </a:lnTo>
                <a:cubicBezTo>
                  <a:pt x="6508970" y="2557667"/>
                  <a:pt x="6503343" y="2562162"/>
                  <a:pt x="6500047" y="2570354"/>
                </a:cubicBezTo>
                <a:cubicBezTo>
                  <a:pt x="6496750" y="2578545"/>
                  <a:pt x="6496174" y="2587000"/>
                  <a:pt x="6498317" y="2595718"/>
                </a:cubicBezTo>
                <a:cubicBezTo>
                  <a:pt x="6481861" y="2595286"/>
                  <a:pt x="6467610" y="2602996"/>
                  <a:pt x="6455574" y="2618854"/>
                </a:cubicBezTo>
                <a:lnTo>
                  <a:pt x="6424023" y="2619770"/>
                </a:lnTo>
                <a:cubicBezTo>
                  <a:pt x="6416617" y="2630932"/>
                  <a:pt x="6408641" y="2639373"/>
                  <a:pt x="6400090" y="2645097"/>
                </a:cubicBezTo>
                <a:cubicBezTo>
                  <a:pt x="6391540" y="2650820"/>
                  <a:pt x="6381432" y="2653848"/>
                  <a:pt x="6369763" y="2654187"/>
                </a:cubicBezTo>
                <a:lnTo>
                  <a:pt x="6342953" y="2682335"/>
                </a:lnTo>
                <a:lnTo>
                  <a:pt x="6295947" y="2694647"/>
                </a:lnTo>
                <a:cubicBezTo>
                  <a:pt x="6293811" y="2697559"/>
                  <a:pt x="6291458" y="2701504"/>
                  <a:pt x="6288889" y="2706483"/>
                </a:cubicBezTo>
                <a:cubicBezTo>
                  <a:pt x="6286320" y="2711461"/>
                  <a:pt x="6284993" y="2716747"/>
                  <a:pt x="6284910" y="2722334"/>
                </a:cubicBezTo>
                <a:cubicBezTo>
                  <a:pt x="6286968" y="2733793"/>
                  <a:pt x="6295396" y="2735142"/>
                  <a:pt x="6310189" y="2726389"/>
                </a:cubicBezTo>
                <a:cubicBezTo>
                  <a:pt x="6324985" y="2717636"/>
                  <a:pt x="6336168" y="2712064"/>
                  <a:pt x="6343747" y="2709677"/>
                </a:cubicBezTo>
                <a:lnTo>
                  <a:pt x="6345177" y="2758897"/>
                </a:lnTo>
                <a:lnTo>
                  <a:pt x="6329245" y="2753887"/>
                </a:lnTo>
                <a:cubicBezTo>
                  <a:pt x="6323424" y="2754513"/>
                  <a:pt x="6319410" y="2757821"/>
                  <a:pt x="6317198" y="2763817"/>
                </a:cubicBezTo>
                <a:cubicBezTo>
                  <a:pt x="6314986" y="2769810"/>
                  <a:pt x="6314011" y="2775768"/>
                  <a:pt x="6314264" y="2781689"/>
                </a:cubicBezTo>
                <a:cubicBezTo>
                  <a:pt x="6310234" y="2787395"/>
                  <a:pt x="6305992" y="2794132"/>
                  <a:pt x="6301533" y="2801900"/>
                </a:cubicBezTo>
                <a:cubicBezTo>
                  <a:pt x="6297068" y="2809671"/>
                  <a:pt x="6293850" y="2817747"/>
                  <a:pt x="6291874" y="2826127"/>
                </a:cubicBezTo>
                <a:lnTo>
                  <a:pt x="6260801" y="2843451"/>
                </a:lnTo>
                <a:lnTo>
                  <a:pt x="6258445" y="2898254"/>
                </a:lnTo>
                <a:lnTo>
                  <a:pt x="6251195" y="2920358"/>
                </a:lnTo>
                <a:cubicBezTo>
                  <a:pt x="6251245" y="2930621"/>
                  <a:pt x="6248941" y="2936158"/>
                  <a:pt x="6244276" y="2936980"/>
                </a:cubicBezTo>
                <a:cubicBezTo>
                  <a:pt x="6239612" y="2937800"/>
                  <a:pt x="6234191" y="2937957"/>
                  <a:pt x="6228009" y="2937453"/>
                </a:cubicBezTo>
                <a:cubicBezTo>
                  <a:pt x="6224091" y="2938476"/>
                  <a:pt x="6220254" y="2942237"/>
                  <a:pt x="6216497" y="2948733"/>
                </a:cubicBezTo>
                <a:cubicBezTo>
                  <a:pt x="6213705" y="2951780"/>
                  <a:pt x="6208717" y="2955571"/>
                  <a:pt x="6201531" y="2960115"/>
                </a:cubicBezTo>
                <a:cubicBezTo>
                  <a:pt x="6194345" y="2964655"/>
                  <a:pt x="6190342" y="2968423"/>
                  <a:pt x="6189525" y="2971412"/>
                </a:cubicBezTo>
                <a:cubicBezTo>
                  <a:pt x="6189930" y="2974021"/>
                  <a:pt x="6191290" y="2975577"/>
                  <a:pt x="6193608" y="2976082"/>
                </a:cubicBezTo>
                <a:cubicBezTo>
                  <a:pt x="6195923" y="2976584"/>
                  <a:pt x="6197246" y="2976774"/>
                  <a:pt x="6197572" y="2976651"/>
                </a:cubicBezTo>
                <a:cubicBezTo>
                  <a:pt x="6215025" y="2974547"/>
                  <a:pt x="6231106" y="2967694"/>
                  <a:pt x="6245817" y="2956094"/>
                </a:cubicBezTo>
                <a:cubicBezTo>
                  <a:pt x="6260529" y="2944489"/>
                  <a:pt x="6275626" y="2937666"/>
                  <a:pt x="6291108" y="2935618"/>
                </a:cubicBezTo>
                <a:cubicBezTo>
                  <a:pt x="6298995" y="2935390"/>
                  <a:pt x="6303099" y="2940742"/>
                  <a:pt x="6303416" y="2951681"/>
                </a:cubicBezTo>
                <a:lnTo>
                  <a:pt x="6335600" y="2972641"/>
                </a:lnTo>
                <a:lnTo>
                  <a:pt x="6313052" y="3011609"/>
                </a:lnTo>
                <a:cubicBezTo>
                  <a:pt x="6303958" y="3012786"/>
                  <a:pt x="6296670" y="3016645"/>
                  <a:pt x="6291185" y="3023191"/>
                </a:cubicBezTo>
                <a:cubicBezTo>
                  <a:pt x="6285701" y="3029738"/>
                  <a:pt x="6277427" y="3033625"/>
                  <a:pt x="6266363" y="3034860"/>
                </a:cubicBezTo>
                <a:lnTo>
                  <a:pt x="6266999" y="3056735"/>
                </a:lnTo>
                <a:cubicBezTo>
                  <a:pt x="6265513" y="3073540"/>
                  <a:pt x="6257767" y="3078553"/>
                  <a:pt x="6243754" y="3071775"/>
                </a:cubicBezTo>
                <a:cubicBezTo>
                  <a:pt x="6229743" y="3065000"/>
                  <a:pt x="6222190" y="3076850"/>
                  <a:pt x="6221104" y="3107330"/>
                </a:cubicBezTo>
                <a:cubicBezTo>
                  <a:pt x="6202650" y="3128847"/>
                  <a:pt x="6186251" y="3153041"/>
                  <a:pt x="6171902" y="3179912"/>
                </a:cubicBezTo>
                <a:cubicBezTo>
                  <a:pt x="6156477" y="3181043"/>
                  <a:pt x="6143160" y="3186906"/>
                  <a:pt x="6131955" y="3197495"/>
                </a:cubicBezTo>
                <a:cubicBezTo>
                  <a:pt x="6120751" y="3208080"/>
                  <a:pt x="6109565" y="3219353"/>
                  <a:pt x="6098401" y="3231312"/>
                </a:cubicBezTo>
                <a:cubicBezTo>
                  <a:pt x="6124983" y="3234870"/>
                  <a:pt x="6145018" y="3233830"/>
                  <a:pt x="6158505" y="3228194"/>
                </a:cubicBezTo>
                <a:cubicBezTo>
                  <a:pt x="6171989" y="3222558"/>
                  <a:pt x="6186029" y="3218957"/>
                  <a:pt x="6200621" y="3217393"/>
                </a:cubicBezTo>
                <a:lnTo>
                  <a:pt x="6201733" y="3255672"/>
                </a:lnTo>
                <a:lnTo>
                  <a:pt x="6179819" y="3316520"/>
                </a:lnTo>
                <a:cubicBezTo>
                  <a:pt x="6177587" y="3313277"/>
                  <a:pt x="6174832" y="3309022"/>
                  <a:pt x="6171554" y="3303759"/>
                </a:cubicBezTo>
                <a:cubicBezTo>
                  <a:pt x="6168277" y="3298495"/>
                  <a:pt x="6165560" y="3295609"/>
                  <a:pt x="6163408" y="3295101"/>
                </a:cubicBezTo>
                <a:cubicBezTo>
                  <a:pt x="6159643" y="3295782"/>
                  <a:pt x="6157429" y="3298810"/>
                  <a:pt x="6156764" y="3304188"/>
                </a:cubicBezTo>
                <a:cubicBezTo>
                  <a:pt x="6156099" y="3309567"/>
                  <a:pt x="6155895" y="3313906"/>
                  <a:pt x="6156157" y="3317208"/>
                </a:cubicBezTo>
                <a:lnTo>
                  <a:pt x="6078395" y="3357779"/>
                </a:lnTo>
                <a:cubicBezTo>
                  <a:pt x="6058628" y="3379335"/>
                  <a:pt x="6040912" y="3403568"/>
                  <a:pt x="6025247" y="3430478"/>
                </a:cubicBezTo>
                <a:cubicBezTo>
                  <a:pt x="6011789" y="3437026"/>
                  <a:pt x="5998840" y="3444244"/>
                  <a:pt x="5986406" y="3452133"/>
                </a:cubicBezTo>
                <a:cubicBezTo>
                  <a:pt x="5973972" y="3460019"/>
                  <a:pt x="5960946" y="3464504"/>
                  <a:pt x="5947326" y="3465583"/>
                </a:cubicBezTo>
                <a:cubicBezTo>
                  <a:pt x="5932549" y="3471941"/>
                  <a:pt x="5915418" y="3482474"/>
                  <a:pt x="5895946" y="3497181"/>
                </a:cubicBezTo>
                <a:cubicBezTo>
                  <a:pt x="5876476" y="3511885"/>
                  <a:pt x="5861481" y="3527829"/>
                  <a:pt x="5850959" y="3545011"/>
                </a:cubicBezTo>
                <a:lnTo>
                  <a:pt x="5768618" y="3563825"/>
                </a:lnTo>
                <a:lnTo>
                  <a:pt x="5749695" y="3591741"/>
                </a:lnTo>
                <a:lnTo>
                  <a:pt x="5770050" y="3613043"/>
                </a:lnTo>
                <a:lnTo>
                  <a:pt x="5785983" y="3618054"/>
                </a:lnTo>
                <a:lnTo>
                  <a:pt x="5852073" y="3583293"/>
                </a:lnTo>
                <a:cubicBezTo>
                  <a:pt x="5851799" y="3579539"/>
                  <a:pt x="5851947" y="3573377"/>
                  <a:pt x="5852522" y="3564805"/>
                </a:cubicBezTo>
                <a:cubicBezTo>
                  <a:pt x="5853093" y="3556239"/>
                  <a:pt x="5855255" y="3551387"/>
                  <a:pt x="5859005" y="3550252"/>
                </a:cubicBezTo>
                <a:cubicBezTo>
                  <a:pt x="5860987" y="3550535"/>
                  <a:pt x="5863018" y="3552529"/>
                  <a:pt x="5865100" y="3556230"/>
                </a:cubicBezTo>
                <a:cubicBezTo>
                  <a:pt x="5867183" y="3559932"/>
                  <a:pt x="5869254" y="3563294"/>
                  <a:pt x="5871314" y="3566313"/>
                </a:cubicBezTo>
                <a:lnTo>
                  <a:pt x="5906331" y="3548875"/>
                </a:lnTo>
                <a:lnTo>
                  <a:pt x="5934732" y="3575417"/>
                </a:lnTo>
                <a:cubicBezTo>
                  <a:pt x="5922883" y="3586480"/>
                  <a:pt x="5909949" y="3594154"/>
                  <a:pt x="5895932" y="3598438"/>
                </a:cubicBezTo>
                <a:cubicBezTo>
                  <a:pt x="5881911" y="3602723"/>
                  <a:pt x="5868818" y="3604928"/>
                  <a:pt x="5856654" y="3605050"/>
                </a:cubicBezTo>
                <a:lnTo>
                  <a:pt x="5865650" y="3643107"/>
                </a:lnTo>
                <a:cubicBezTo>
                  <a:pt x="5856101" y="3642699"/>
                  <a:pt x="5847475" y="3640213"/>
                  <a:pt x="5839778" y="3635646"/>
                </a:cubicBezTo>
                <a:cubicBezTo>
                  <a:pt x="5832082" y="3631084"/>
                  <a:pt x="5823458" y="3628596"/>
                  <a:pt x="5813905" y="3628189"/>
                </a:cubicBezTo>
                <a:cubicBezTo>
                  <a:pt x="5800354" y="3642837"/>
                  <a:pt x="5785272" y="3655817"/>
                  <a:pt x="5768661" y="3667131"/>
                </a:cubicBezTo>
                <a:cubicBezTo>
                  <a:pt x="5752049" y="3678451"/>
                  <a:pt x="5734797" y="3684653"/>
                  <a:pt x="5716902" y="3685742"/>
                </a:cubicBezTo>
                <a:cubicBezTo>
                  <a:pt x="5707408" y="3684423"/>
                  <a:pt x="5701390" y="3675476"/>
                  <a:pt x="5698854" y="3658901"/>
                </a:cubicBezTo>
                <a:cubicBezTo>
                  <a:pt x="5696317" y="3642324"/>
                  <a:pt x="5695073" y="3627764"/>
                  <a:pt x="5695118" y="3615221"/>
                </a:cubicBezTo>
                <a:lnTo>
                  <a:pt x="5694324" y="3587876"/>
                </a:lnTo>
                <a:cubicBezTo>
                  <a:pt x="5719415" y="3582585"/>
                  <a:pt x="5742541" y="3569143"/>
                  <a:pt x="5763706" y="3547547"/>
                </a:cubicBezTo>
                <a:cubicBezTo>
                  <a:pt x="5784869" y="3525950"/>
                  <a:pt x="5806850" y="3507066"/>
                  <a:pt x="5829653" y="3490896"/>
                </a:cubicBezTo>
                <a:cubicBezTo>
                  <a:pt x="5830149" y="3490996"/>
                  <a:pt x="5832113" y="3490710"/>
                  <a:pt x="5835549" y="3490041"/>
                </a:cubicBezTo>
                <a:cubicBezTo>
                  <a:pt x="5838981" y="3489371"/>
                  <a:pt x="5840908" y="3487717"/>
                  <a:pt x="5841325" y="3485082"/>
                </a:cubicBezTo>
                <a:cubicBezTo>
                  <a:pt x="5840237" y="3484431"/>
                  <a:pt x="5835392" y="3481834"/>
                  <a:pt x="5826789" y="3477297"/>
                </a:cubicBezTo>
                <a:cubicBezTo>
                  <a:pt x="5818187" y="3472757"/>
                  <a:pt x="5812356" y="3470189"/>
                  <a:pt x="5809298" y="3469593"/>
                </a:cubicBezTo>
                <a:cubicBezTo>
                  <a:pt x="5808050" y="3483313"/>
                  <a:pt x="5799824" y="3494500"/>
                  <a:pt x="5784616" y="3503152"/>
                </a:cubicBezTo>
                <a:cubicBezTo>
                  <a:pt x="5769410" y="3511802"/>
                  <a:pt x="5757081" y="3517634"/>
                  <a:pt x="5747629" y="3520647"/>
                </a:cubicBezTo>
                <a:cubicBezTo>
                  <a:pt x="5732082" y="3534667"/>
                  <a:pt x="5716055" y="3549046"/>
                  <a:pt x="5699545" y="3563780"/>
                </a:cubicBezTo>
                <a:cubicBezTo>
                  <a:pt x="5683033" y="3578513"/>
                  <a:pt x="5667044" y="3594259"/>
                  <a:pt x="5651578" y="3611013"/>
                </a:cubicBezTo>
                <a:cubicBezTo>
                  <a:pt x="5636425" y="3613051"/>
                  <a:pt x="5623629" y="3619805"/>
                  <a:pt x="5613191" y="3631286"/>
                </a:cubicBezTo>
                <a:cubicBezTo>
                  <a:pt x="5602754" y="3642762"/>
                  <a:pt x="5590942" y="3649492"/>
                  <a:pt x="5577760" y="3651472"/>
                </a:cubicBezTo>
                <a:lnTo>
                  <a:pt x="5590704" y="3689410"/>
                </a:lnTo>
                <a:lnTo>
                  <a:pt x="5617674" y="3666733"/>
                </a:lnTo>
                <a:lnTo>
                  <a:pt x="5653804" y="3687576"/>
                </a:lnTo>
                <a:cubicBezTo>
                  <a:pt x="5658206" y="3680607"/>
                  <a:pt x="5663633" y="3674976"/>
                  <a:pt x="5670089" y="3670683"/>
                </a:cubicBezTo>
                <a:cubicBezTo>
                  <a:pt x="5676540" y="3666389"/>
                  <a:pt x="5680314" y="3671752"/>
                  <a:pt x="5681409" y="3686773"/>
                </a:cubicBezTo>
                <a:cubicBezTo>
                  <a:pt x="5681735" y="3686650"/>
                  <a:pt x="5683055" y="3686839"/>
                  <a:pt x="5685373" y="3687342"/>
                </a:cubicBezTo>
                <a:cubicBezTo>
                  <a:pt x="5687690" y="3687846"/>
                  <a:pt x="5689051" y="3689403"/>
                  <a:pt x="5689456" y="3692012"/>
                </a:cubicBezTo>
                <a:cubicBezTo>
                  <a:pt x="5687912" y="3695481"/>
                  <a:pt x="5680510" y="3701169"/>
                  <a:pt x="5667256" y="3709079"/>
                </a:cubicBezTo>
                <a:cubicBezTo>
                  <a:pt x="5654000" y="3716991"/>
                  <a:pt x="5644630" y="3722734"/>
                  <a:pt x="5639141" y="3726316"/>
                </a:cubicBezTo>
                <a:lnTo>
                  <a:pt x="5635675" y="3742838"/>
                </a:lnTo>
                <a:lnTo>
                  <a:pt x="5655393" y="3742261"/>
                </a:lnTo>
                <a:cubicBezTo>
                  <a:pt x="5654787" y="3766684"/>
                  <a:pt x="5649900" y="3779597"/>
                  <a:pt x="5640729" y="3781003"/>
                </a:cubicBezTo>
                <a:cubicBezTo>
                  <a:pt x="5631563" y="3782410"/>
                  <a:pt x="5626516" y="3789856"/>
                  <a:pt x="5625591" y="3803338"/>
                </a:cubicBezTo>
                <a:lnTo>
                  <a:pt x="5594200" y="3809721"/>
                </a:lnTo>
                <a:lnTo>
                  <a:pt x="5566117" y="3794120"/>
                </a:lnTo>
                <a:lnTo>
                  <a:pt x="5550661" y="3805515"/>
                </a:lnTo>
                <a:lnTo>
                  <a:pt x="5539467" y="3827733"/>
                </a:lnTo>
                <a:lnTo>
                  <a:pt x="5531259" y="3817026"/>
                </a:lnTo>
                <a:lnTo>
                  <a:pt x="5477002" y="3851441"/>
                </a:lnTo>
                <a:lnTo>
                  <a:pt x="5485684" y="3878556"/>
                </a:lnTo>
                <a:lnTo>
                  <a:pt x="5442302" y="3879818"/>
                </a:lnTo>
                <a:cubicBezTo>
                  <a:pt x="5443089" y="3895530"/>
                  <a:pt x="5441723" y="3905150"/>
                  <a:pt x="5438207" y="3908673"/>
                </a:cubicBezTo>
                <a:cubicBezTo>
                  <a:pt x="5434694" y="3912195"/>
                  <a:pt x="5427171" y="3913784"/>
                  <a:pt x="5415649" y="3913435"/>
                </a:cubicBezTo>
                <a:cubicBezTo>
                  <a:pt x="5415708" y="3923922"/>
                  <a:pt x="5413428" y="3930373"/>
                  <a:pt x="5408812" y="3932789"/>
                </a:cubicBezTo>
                <a:cubicBezTo>
                  <a:pt x="5404196" y="3935204"/>
                  <a:pt x="5398800" y="3936274"/>
                  <a:pt x="5392623" y="3935998"/>
                </a:cubicBezTo>
                <a:cubicBezTo>
                  <a:pt x="5385093" y="3937126"/>
                  <a:pt x="5378625" y="3940965"/>
                  <a:pt x="5373223" y="3947508"/>
                </a:cubicBezTo>
                <a:cubicBezTo>
                  <a:pt x="5367822" y="3954049"/>
                  <a:pt x="5361355" y="3957884"/>
                  <a:pt x="5353823" y="3959016"/>
                </a:cubicBezTo>
                <a:lnTo>
                  <a:pt x="5353665" y="3953548"/>
                </a:lnTo>
                <a:lnTo>
                  <a:pt x="5322591" y="3970871"/>
                </a:lnTo>
                <a:cubicBezTo>
                  <a:pt x="5315058" y="3972002"/>
                  <a:pt x="5308592" y="3975838"/>
                  <a:pt x="5303189" y="3982383"/>
                </a:cubicBezTo>
                <a:cubicBezTo>
                  <a:pt x="5297789" y="3988924"/>
                  <a:pt x="5291321" y="3992759"/>
                  <a:pt x="5283790" y="3993892"/>
                </a:cubicBezTo>
                <a:cubicBezTo>
                  <a:pt x="5268676" y="4000149"/>
                  <a:pt x="5250243" y="4010946"/>
                  <a:pt x="5228484" y="4026288"/>
                </a:cubicBezTo>
                <a:cubicBezTo>
                  <a:pt x="5206729" y="4041631"/>
                  <a:pt x="5190465" y="4059206"/>
                  <a:pt x="5179693" y="4079019"/>
                </a:cubicBezTo>
                <a:lnTo>
                  <a:pt x="5124482" y="4080624"/>
                </a:lnTo>
                <a:lnTo>
                  <a:pt x="5121330" y="4108082"/>
                </a:lnTo>
                <a:lnTo>
                  <a:pt x="5086950" y="4147395"/>
                </a:lnTo>
                <a:cubicBezTo>
                  <a:pt x="5089333" y="4150178"/>
                  <a:pt x="5092694" y="4152588"/>
                  <a:pt x="5097031" y="4154626"/>
                </a:cubicBezTo>
                <a:cubicBezTo>
                  <a:pt x="5101366" y="4156670"/>
                  <a:pt x="5104684" y="4157711"/>
                  <a:pt x="5106986" y="4157761"/>
                </a:cubicBezTo>
                <a:cubicBezTo>
                  <a:pt x="5118734" y="4148866"/>
                  <a:pt x="5131005" y="4140985"/>
                  <a:pt x="5143797" y="4134112"/>
                </a:cubicBezTo>
                <a:cubicBezTo>
                  <a:pt x="5156590" y="4127239"/>
                  <a:pt x="5168978" y="4123460"/>
                  <a:pt x="5180963" y="4122769"/>
                </a:cubicBezTo>
                <a:cubicBezTo>
                  <a:pt x="5180683" y="4118786"/>
                  <a:pt x="5180807" y="4111715"/>
                  <a:pt x="5181334" y="4101548"/>
                </a:cubicBezTo>
                <a:cubicBezTo>
                  <a:pt x="5181863" y="4091384"/>
                  <a:pt x="5183995" y="4085623"/>
                  <a:pt x="5187739" y="4084259"/>
                </a:cubicBezTo>
                <a:cubicBezTo>
                  <a:pt x="5189721" y="4084544"/>
                  <a:pt x="5191753" y="4086537"/>
                  <a:pt x="5193835" y="4090238"/>
                </a:cubicBezTo>
                <a:cubicBezTo>
                  <a:pt x="5195916" y="4093940"/>
                  <a:pt x="5197986" y="4097303"/>
                  <a:pt x="5200046" y="4100322"/>
                </a:cubicBezTo>
                <a:lnTo>
                  <a:pt x="5239007" y="4082770"/>
                </a:lnTo>
                <a:lnTo>
                  <a:pt x="5271352" y="4109195"/>
                </a:lnTo>
                <a:cubicBezTo>
                  <a:pt x="5261153" y="4120439"/>
                  <a:pt x="5247916" y="4129035"/>
                  <a:pt x="5231644" y="4134981"/>
                </a:cubicBezTo>
                <a:cubicBezTo>
                  <a:pt x="5215371" y="4140927"/>
                  <a:pt x="5200002" y="4144110"/>
                  <a:pt x="5185542" y="4144530"/>
                </a:cubicBezTo>
                <a:cubicBezTo>
                  <a:pt x="5189808" y="4149765"/>
                  <a:pt x="5193590" y="4155357"/>
                  <a:pt x="5196884" y="4161304"/>
                </a:cubicBezTo>
                <a:cubicBezTo>
                  <a:pt x="5200183" y="4167252"/>
                  <a:pt x="5202034" y="4174267"/>
                  <a:pt x="5202431" y="4182354"/>
                </a:cubicBezTo>
                <a:cubicBezTo>
                  <a:pt x="5200483" y="4188908"/>
                  <a:pt x="5190933" y="4188504"/>
                  <a:pt x="5173779" y="4181133"/>
                </a:cubicBezTo>
                <a:cubicBezTo>
                  <a:pt x="5156625" y="4173762"/>
                  <a:pt x="5144985" y="4169313"/>
                  <a:pt x="5138855" y="4167780"/>
                </a:cubicBezTo>
                <a:cubicBezTo>
                  <a:pt x="5123816" y="4185093"/>
                  <a:pt x="5107958" y="4199694"/>
                  <a:pt x="5091283" y="4211580"/>
                </a:cubicBezTo>
                <a:cubicBezTo>
                  <a:pt x="5074606" y="4223470"/>
                  <a:pt x="5055554" y="4229954"/>
                  <a:pt x="5034124" y="4231030"/>
                </a:cubicBezTo>
                <a:lnTo>
                  <a:pt x="5005403" y="4193552"/>
                </a:lnTo>
                <a:lnTo>
                  <a:pt x="4990107" y="4210416"/>
                </a:lnTo>
                <a:lnTo>
                  <a:pt x="4994685" y="4232178"/>
                </a:lnTo>
                <a:cubicBezTo>
                  <a:pt x="4995175" y="4232049"/>
                  <a:pt x="4997154" y="4232220"/>
                  <a:pt x="5000621" y="4232690"/>
                </a:cubicBezTo>
                <a:cubicBezTo>
                  <a:pt x="5004089" y="4233158"/>
                  <a:pt x="5006106" y="4234699"/>
                  <a:pt x="5006675" y="4237302"/>
                </a:cubicBezTo>
                <a:cubicBezTo>
                  <a:pt x="5005204" y="4246126"/>
                  <a:pt x="4997068" y="4254801"/>
                  <a:pt x="4982269" y="4263327"/>
                </a:cubicBezTo>
                <a:cubicBezTo>
                  <a:pt x="4967469" y="4271851"/>
                  <a:pt x="4956256" y="4276513"/>
                  <a:pt x="4948634" y="4277303"/>
                </a:cubicBezTo>
                <a:cubicBezTo>
                  <a:pt x="4944107" y="4305486"/>
                  <a:pt x="4920995" y="4330787"/>
                  <a:pt x="4879298" y="4353208"/>
                </a:cubicBezTo>
                <a:cubicBezTo>
                  <a:pt x="4837603" y="4375630"/>
                  <a:pt x="4809243" y="4390138"/>
                  <a:pt x="4794223" y="4396729"/>
                </a:cubicBezTo>
                <a:lnTo>
                  <a:pt x="4753830" y="4365066"/>
                </a:lnTo>
                <a:cubicBezTo>
                  <a:pt x="4746077" y="4369850"/>
                  <a:pt x="4738243" y="4371905"/>
                  <a:pt x="4730328" y="4371222"/>
                </a:cubicBezTo>
                <a:cubicBezTo>
                  <a:pt x="4740432" y="4379368"/>
                  <a:pt x="4749610" y="4389591"/>
                  <a:pt x="4757861" y="4401893"/>
                </a:cubicBezTo>
                <a:cubicBezTo>
                  <a:pt x="4766112" y="4414198"/>
                  <a:pt x="4773397" y="4427214"/>
                  <a:pt x="4779718" y="4440939"/>
                </a:cubicBezTo>
                <a:lnTo>
                  <a:pt x="4736336" y="4442200"/>
                </a:lnTo>
                <a:cubicBezTo>
                  <a:pt x="4737281" y="4460532"/>
                  <a:pt x="4735799" y="4471752"/>
                  <a:pt x="4731886" y="4475856"/>
                </a:cubicBezTo>
                <a:cubicBezTo>
                  <a:pt x="4727978" y="4479961"/>
                  <a:pt x="4719316" y="4481807"/>
                  <a:pt x="4705901" y="4481400"/>
                </a:cubicBezTo>
                <a:cubicBezTo>
                  <a:pt x="4704039" y="4488070"/>
                  <a:pt x="4694594" y="4497008"/>
                  <a:pt x="4677570" y="4508222"/>
                </a:cubicBezTo>
                <a:cubicBezTo>
                  <a:pt x="4660547" y="4519436"/>
                  <a:pt x="4648064" y="4525728"/>
                  <a:pt x="4640126" y="4527100"/>
                </a:cubicBezTo>
                <a:cubicBezTo>
                  <a:pt x="4635848" y="4521293"/>
                  <a:pt x="4631072" y="4515504"/>
                  <a:pt x="4625809" y="4509725"/>
                </a:cubicBezTo>
                <a:cubicBezTo>
                  <a:pt x="4620544" y="4503950"/>
                  <a:pt x="4615850" y="4500893"/>
                  <a:pt x="4611728" y="4500557"/>
                </a:cubicBezTo>
                <a:cubicBezTo>
                  <a:pt x="4607958" y="4501008"/>
                  <a:pt x="4605718" y="4503126"/>
                  <a:pt x="4605006" y="4506909"/>
                </a:cubicBezTo>
                <a:cubicBezTo>
                  <a:pt x="4604293" y="4510693"/>
                  <a:pt x="4604063" y="4514123"/>
                  <a:pt x="4604316" y="4517193"/>
                </a:cubicBezTo>
                <a:cubicBezTo>
                  <a:pt x="4601405" y="4524462"/>
                  <a:pt x="4596822" y="4525278"/>
                  <a:pt x="4590571" y="4519645"/>
                </a:cubicBezTo>
                <a:cubicBezTo>
                  <a:pt x="4584324" y="4514009"/>
                  <a:pt x="4583488" y="4507879"/>
                  <a:pt x="4588066" y="4501243"/>
                </a:cubicBezTo>
                <a:cubicBezTo>
                  <a:pt x="4584931" y="4500879"/>
                  <a:pt x="4578345" y="4500616"/>
                  <a:pt x="4568309" y="4500450"/>
                </a:cubicBezTo>
                <a:cubicBezTo>
                  <a:pt x="4558271" y="4500285"/>
                  <a:pt x="4551763" y="4502755"/>
                  <a:pt x="4548787" y="4507857"/>
                </a:cubicBezTo>
                <a:lnTo>
                  <a:pt x="4479073" y="4553671"/>
                </a:lnTo>
                <a:lnTo>
                  <a:pt x="4479231" y="4559140"/>
                </a:lnTo>
                <a:lnTo>
                  <a:pt x="4409673" y="4610426"/>
                </a:lnTo>
                <a:lnTo>
                  <a:pt x="4370396" y="4617036"/>
                </a:lnTo>
                <a:lnTo>
                  <a:pt x="4359836" y="4661131"/>
                </a:lnTo>
                <a:cubicBezTo>
                  <a:pt x="4365076" y="4660295"/>
                  <a:pt x="4373290" y="4660057"/>
                  <a:pt x="4384484" y="4660417"/>
                </a:cubicBezTo>
                <a:cubicBezTo>
                  <a:pt x="4395678" y="4660776"/>
                  <a:pt x="4402082" y="4666061"/>
                  <a:pt x="4403693" y="4676278"/>
                </a:cubicBezTo>
                <a:cubicBezTo>
                  <a:pt x="4403524" y="4681758"/>
                  <a:pt x="4401342" y="4685927"/>
                  <a:pt x="4397149" y="4688785"/>
                </a:cubicBezTo>
                <a:cubicBezTo>
                  <a:pt x="4392955" y="4691643"/>
                  <a:pt x="4388724" y="4693134"/>
                  <a:pt x="4384452" y="4693256"/>
                </a:cubicBezTo>
                <a:cubicBezTo>
                  <a:pt x="4372771" y="4707281"/>
                  <a:pt x="4359820" y="4719972"/>
                  <a:pt x="4345595" y="4731332"/>
                </a:cubicBezTo>
                <a:cubicBezTo>
                  <a:pt x="4331368" y="4742692"/>
                  <a:pt x="4317353" y="4752678"/>
                  <a:pt x="4303541" y="4761290"/>
                </a:cubicBezTo>
                <a:cubicBezTo>
                  <a:pt x="4296167" y="4762188"/>
                  <a:pt x="4290332" y="4765096"/>
                  <a:pt x="4286033" y="4770006"/>
                </a:cubicBezTo>
                <a:cubicBezTo>
                  <a:pt x="4281734" y="4774924"/>
                  <a:pt x="4275901" y="4777829"/>
                  <a:pt x="4268523" y="4778727"/>
                </a:cubicBezTo>
                <a:cubicBezTo>
                  <a:pt x="4255937" y="4798365"/>
                  <a:pt x="4238333" y="4815066"/>
                  <a:pt x="4215709" y="4828840"/>
                </a:cubicBezTo>
                <a:cubicBezTo>
                  <a:pt x="4193084" y="4842609"/>
                  <a:pt x="4173308" y="4852535"/>
                  <a:pt x="4156381" y="4858615"/>
                </a:cubicBezTo>
                <a:cubicBezTo>
                  <a:pt x="4156287" y="4863863"/>
                  <a:pt x="4154901" y="4867095"/>
                  <a:pt x="4152222" y="4868311"/>
                </a:cubicBezTo>
                <a:cubicBezTo>
                  <a:pt x="4149545" y="4869530"/>
                  <a:pt x="4147093" y="4870059"/>
                  <a:pt x="4144868" y="4869895"/>
                </a:cubicBezTo>
                <a:cubicBezTo>
                  <a:pt x="4137549" y="4869880"/>
                  <a:pt x="4127420" y="4866525"/>
                  <a:pt x="4114479" y="4859831"/>
                </a:cubicBezTo>
                <a:cubicBezTo>
                  <a:pt x="4101540" y="4853138"/>
                  <a:pt x="4094209" y="4844229"/>
                  <a:pt x="4092489" y="4833104"/>
                </a:cubicBezTo>
                <a:cubicBezTo>
                  <a:pt x="4092823" y="4830472"/>
                  <a:pt x="4094912" y="4828813"/>
                  <a:pt x="4098757" y="4828131"/>
                </a:cubicBezTo>
                <a:cubicBezTo>
                  <a:pt x="4102603" y="4827450"/>
                  <a:pt x="4105717" y="4827134"/>
                  <a:pt x="4108103" y="4827176"/>
                </a:cubicBezTo>
                <a:lnTo>
                  <a:pt x="4142960" y="4804269"/>
                </a:lnTo>
                <a:cubicBezTo>
                  <a:pt x="4158106" y="4804742"/>
                  <a:pt x="4171038" y="4797067"/>
                  <a:pt x="4181762" y="4781250"/>
                </a:cubicBezTo>
                <a:cubicBezTo>
                  <a:pt x="4195898" y="4780952"/>
                  <a:pt x="4209943" y="4777579"/>
                  <a:pt x="4223899" y="4771128"/>
                </a:cubicBezTo>
                <a:cubicBezTo>
                  <a:pt x="4237855" y="4764679"/>
                  <a:pt x="4249730" y="4754529"/>
                  <a:pt x="4259524" y="4740674"/>
                </a:cubicBezTo>
                <a:lnTo>
                  <a:pt x="4225749" y="4665030"/>
                </a:lnTo>
                <a:lnTo>
                  <a:pt x="4221806" y="4665142"/>
                </a:lnTo>
                <a:cubicBezTo>
                  <a:pt x="4219782" y="4666229"/>
                  <a:pt x="4218113" y="4671067"/>
                  <a:pt x="4216802" y="4679657"/>
                </a:cubicBezTo>
                <a:cubicBezTo>
                  <a:pt x="4215488" y="4688247"/>
                  <a:pt x="4214845" y="4694423"/>
                  <a:pt x="4214872" y="4698184"/>
                </a:cubicBezTo>
                <a:cubicBezTo>
                  <a:pt x="4214324" y="4713254"/>
                  <a:pt x="4209551" y="4718865"/>
                  <a:pt x="4200560" y="4715020"/>
                </a:cubicBezTo>
                <a:cubicBezTo>
                  <a:pt x="4191566" y="4711179"/>
                  <a:pt x="4184508" y="4705909"/>
                  <a:pt x="4179378" y="4699216"/>
                </a:cubicBezTo>
                <a:lnTo>
                  <a:pt x="4167707" y="4705029"/>
                </a:lnTo>
                <a:cubicBezTo>
                  <a:pt x="4169379" y="4731437"/>
                  <a:pt x="4169046" y="4748322"/>
                  <a:pt x="4166712" y="4755689"/>
                </a:cubicBezTo>
                <a:cubicBezTo>
                  <a:pt x="4164377" y="4763053"/>
                  <a:pt x="4154774" y="4766525"/>
                  <a:pt x="4137906" y="4766103"/>
                </a:cubicBezTo>
                <a:cubicBezTo>
                  <a:pt x="4121999" y="4767703"/>
                  <a:pt x="4099823" y="4774278"/>
                  <a:pt x="4071377" y="4785825"/>
                </a:cubicBezTo>
                <a:cubicBezTo>
                  <a:pt x="4042934" y="4797371"/>
                  <a:pt x="4020839" y="4806677"/>
                  <a:pt x="4005091" y="4813749"/>
                </a:cubicBezTo>
                <a:lnTo>
                  <a:pt x="3978120" y="4836427"/>
                </a:lnTo>
                <a:lnTo>
                  <a:pt x="3986962" y="4869011"/>
                </a:lnTo>
                <a:lnTo>
                  <a:pt x="4097227" y="4860333"/>
                </a:lnTo>
                <a:cubicBezTo>
                  <a:pt x="4095232" y="4882286"/>
                  <a:pt x="4085073" y="4894894"/>
                  <a:pt x="4066750" y="4898165"/>
                </a:cubicBezTo>
                <a:cubicBezTo>
                  <a:pt x="4048425" y="4901433"/>
                  <a:pt x="4038186" y="4911309"/>
                  <a:pt x="4036033" y="4927793"/>
                </a:cubicBezTo>
                <a:lnTo>
                  <a:pt x="3970421" y="4978961"/>
                </a:lnTo>
                <a:cubicBezTo>
                  <a:pt x="3955596" y="4980988"/>
                  <a:pt x="3944114" y="4987707"/>
                  <a:pt x="3935977" y="4999116"/>
                </a:cubicBezTo>
                <a:cubicBezTo>
                  <a:pt x="3927839" y="5010530"/>
                  <a:pt x="3917344" y="5017220"/>
                  <a:pt x="3904491" y="5019190"/>
                </a:cubicBezTo>
                <a:lnTo>
                  <a:pt x="3885725" y="5052576"/>
                </a:lnTo>
                <a:lnTo>
                  <a:pt x="3846924" y="5075598"/>
                </a:lnTo>
                <a:lnTo>
                  <a:pt x="3820590" y="5120150"/>
                </a:lnTo>
                <a:lnTo>
                  <a:pt x="3773265" y="5121525"/>
                </a:lnTo>
                <a:cubicBezTo>
                  <a:pt x="3761360" y="5130650"/>
                  <a:pt x="3748461" y="5139465"/>
                  <a:pt x="3734562" y="5147962"/>
                </a:cubicBezTo>
                <a:cubicBezTo>
                  <a:pt x="3720666" y="5156464"/>
                  <a:pt x="3707644" y="5161177"/>
                  <a:pt x="3695501" y="5162099"/>
                </a:cubicBezTo>
                <a:lnTo>
                  <a:pt x="3684308" y="5184318"/>
                </a:lnTo>
                <a:lnTo>
                  <a:pt x="3610967" y="5241181"/>
                </a:lnTo>
                <a:lnTo>
                  <a:pt x="3567745" y="5247910"/>
                </a:lnTo>
                <a:lnTo>
                  <a:pt x="3568221" y="5264317"/>
                </a:lnTo>
                <a:cubicBezTo>
                  <a:pt x="3568285" y="5275034"/>
                  <a:pt x="3566033" y="5282396"/>
                  <a:pt x="3561463" y="5286407"/>
                </a:cubicBezTo>
                <a:cubicBezTo>
                  <a:pt x="3556893" y="5290418"/>
                  <a:pt x="3551523" y="5292396"/>
                  <a:pt x="3545355" y="5292350"/>
                </a:cubicBezTo>
                <a:cubicBezTo>
                  <a:pt x="3543301" y="5298110"/>
                  <a:pt x="3539996" y="5303223"/>
                  <a:pt x="3535439" y="5307691"/>
                </a:cubicBezTo>
                <a:cubicBezTo>
                  <a:pt x="3530883" y="5312154"/>
                  <a:pt x="3526511" y="5314562"/>
                  <a:pt x="3522329" y="5314913"/>
                </a:cubicBezTo>
                <a:cubicBezTo>
                  <a:pt x="3519014" y="5314096"/>
                  <a:pt x="3517594" y="5310488"/>
                  <a:pt x="3518067" y="5304088"/>
                </a:cubicBezTo>
                <a:lnTo>
                  <a:pt x="3485563" y="5272192"/>
                </a:lnTo>
                <a:cubicBezTo>
                  <a:pt x="3471949" y="5273501"/>
                  <a:pt x="3458910" y="5277528"/>
                  <a:pt x="3446442" y="5284276"/>
                </a:cubicBezTo>
                <a:cubicBezTo>
                  <a:pt x="3433976" y="5291025"/>
                  <a:pt x="3420936" y="5295053"/>
                  <a:pt x="3407326" y="5296361"/>
                </a:cubicBezTo>
                <a:cubicBezTo>
                  <a:pt x="3408325" y="5308191"/>
                  <a:pt x="3403332" y="5317458"/>
                  <a:pt x="3392343" y="5324163"/>
                </a:cubicBezTo>
                <a:lnTo>
                  <a:pt x="3392662" y="5335101"/>
                </a:lnTo>
                <a:cubicBezTo>
                  <a:pt x="3389008" y="5345240"/>
                  <a:pt x="3385119" y="5347176"/>
                  <a:pt x="3380991" y="5340911"/>
                </a:cubicBezTo>
                <a:lnTo>
                  <a:pt x="3380831" y="5335444"/>
                </a:lnTo>
                <a:cubicBezTo>
                  <a:pt x="3364531" y="5340478"/>
                  <a:pt x="3350124" y="5342723"/>
                  <a:pt x="3337609" y="5342174"/>
                </a:cubicBezTo>
                <a:cubicBezTo>
                  <a:pt x="3335418" y="5348852"/>
                  <a:pt x="3324699" y="5359198"/>
                  <a:pt x="3305455" y="5373210"/>
                </a:cubicBezTo>
                <a:cubicBezTo>
                  <a:pt x="3286208" y="5387226"/>
                  <a:pt x="3272532" y="5397658"/>
                  <a:pt x="3264427" y="5404508"/>
                </a:cubicBezTo>
                <a:cubicBezTo>
                  <a:pt x="3243788" y="5407388"/>
                  <a:pt x="3227293" y="5416990"/>
                  <a:pt x="3214939" y="5433314"/>
                </a:cubicBezTo>
                <a:cubicBezTo>
                  <a:pt x="3202583" y="5449636"/>
                  <a:pt x="3188061" y="5459178"/>
                  <a:pt x="3171366" y="5461946"/>
                </a:cubicBezTo>
                <a:lnTo>
                  <a:pt x="3132883" y="5495906"/>
                </a:lnTo>
                <a:lnTo>
                  <a:pt x="3121052" y="5496249"/>
                </a:lnTo>
                <a:lnTo>
                  <a:pt x="3121369" y="5507187"/>
                </a:lnTo>
                <a:cubicBezTo>
                  <a:pt x="3109090" y="5523281"/>
                  <a:pt x="3093590" y="5538782"/>
                  <a:pt x="3074864" y="5553693"/>
                </a:cubicBezTo>
                <a:cubicBezTo>
                  <a:pt x="3056137" y="5568606"/>
                  <a:pt x="3039728" y="5586871"/>
                  <a:pt x="3025639" y="5608491"/>
                </a:cubicBezTo>
                <a:lnTo>
                  <a:pt x="2967277" y="5637552"/>
                </a:lnTo>
                <a:lnTo>
                  <a:pt x="2942819" y="5610897"/>
                </a:lnTo>
                <a:lnTo>
                  <a:pt x="2945970" y="5583436"/>
                </a:lnTo>
                <a:lnTo>
                  <a:pt x="2902906" y="5595637"/>
                </a:lnTo>
                <a:lnTo>
                  <a:pt x="2889803" y="5552230"/>
                </a:lnTo>
                <a:cubicBezTo>
                  <a:pt x="2903586" y="5551144"/>
                  <a:pt x="2916244" y="5545305"/>
                  <a:pt x="2927776" y="5534706"/>
                </a:cubicBezTo>
                <a:cubicBezTo>
                  <a:pt x="2939310" y="5524109"/>
                  <a:pt x="2949838" y="5512855"/>
                  <a:pt x="2959361" y="5500948"/>
                </a:cubicBezTo>
                <a:cubicBezTo>
                  <a:pt x="2947056" y="5507691"/>
                  <a:pt x="2936647" y="5511642"/>
                  <a:pt x="2928128" y="5512804"/>
                </a:cubicBezTo>
                <a:lnTo>
                  <a:pt x="2901158" y="5535478"/>
                </a:lnTo>
                <a:cubicBezTo>
                  <a:pt x="2890292" y="5529409"/>
                  <a:pt x="2877357" y="5537083"/>
                  <a:pt x="2862356" y="5558501"/>
                </a:cubicBezTo>
                <a:cubicBezTo>
                  <a:pt x="2847356" y="5579918"/>
                  <a:pt x="2834422" y="5587591"/>
                  <a:pt x="2823556" y="5581520"/>
                </a:cubicBezTo>
                <a:cubicBezTo>
                  <a:pt x="2819377" y="5582101"/>
                  <a:pt x="2814994" y="5584050"/>
                  <a:pt x="2810403" y="5587378"/>
                </a:cubicBezTo>
                <a:cubicBezTo>
                  <a:pt x="2805815" y="5590702"/>
                  <a:pt x="2802415" y="5592626"/>
                  <a:pt x="2800210" y="5593147"/>
                </a:cubicBezTo>
                <a:cubicBezTo>
                  <a:pt x="2800125" y="5590184"/>
                  <a:pt x="2801004" y="5586510"/>
                  <a:pt x="2802848" y="5582124"/>
                </a:cubicBezTo>
                <a:cubicBezTo>
                  <a:pt x="2804696" y="5577738"/>
                  <a:pt x="2807547" y="5574005"/>
                  <a:pt x="2811407" y="5570927"/>
                </a:cubicBezTo>
                <a:lnTo>
                  <a:pt x="2842318" y="5548135"/>
                </a:lnTo>
                <a:lnTo>
                  <a:pt x="2853675" y="5531387"/>
                </a:lnTo>
                <a:lnTo>
                  <a:pt x="2818182" y="5532416"/>
                </a:lnTo>
                <a:lnTo>
                  <a:pt x="2791370" y="5560563"/>
                </a:lnTo>
                <a:cubicBezTo>
                  <a:pt x="2791207" y="5566269"/>
                  <a:pt x="2788065" y="5571378"/>
                  <a:pt x="2781948" y="5575887"/>
                </a:cubicBezTo>
                <a:cubicBezTo>
                  <a:pt x="2775829" y="5580402"/>
                  <a:pt x="2768664" y="5582890"/>
                  <a:pt x="2760456" y="5583356"/>
                </a:cubicBezTo>
                <a:cubicBezTo>
                  <a:pt x="2754163" y="5593230"/>
                  <a:pt x="2745931" y="5604187"/>
                  <a:pt x="2735754" y="5616228"/>
                </a:cubicBezTo>
                <a:cubicBezTo>
                  <a:pt x="2725580" y="5628269"/>
                  <a:pt x="2717147" y="5632391"/>
                  <a:pt x="2710459" y="5628597"/>
                </a:cubicBezTo>
                <a:cubicBezTo>
                  <a:pt x="2708644" y="5622833"/>
                  <a:pt x="2707771" y="5615334"/>
                  <a:pt x="2707830" y="5606096"/>
                </a:cubicBezTo>
                <a:cubicBezTo>
                  <a:pt x="2707891" y="5596855"/>
                  <a:pt x="2706976" y="5587989"/>
                  <a:pt x="2705084" y="5579490"/>
                </a:cubicBezTo>
                <a:cubicBezTo>
                  <a:pt x="2699259" y="5585589"/>
                  <a:pt x="2692693" y="5591710"/>
                  <a:pt x="2685390" y="5597853"/>
                </a:cubicBezTo>
                <a:cubicBezTo>
                  <a:pt x="2678084" y="5603993"/>
                  <a:pt x="2670455" y="5607407"/>
                  <a:pt x="2662498" y="5608095"/>
                </a:cubicBezTo>
                <a:cubicBezTo>
                  <a:pt x="2654611" y="5608327"/>
                  <a:pt x="2650510" y="5602968"/>
                  <a:pt x="2650191" y="5592034"/>
                </a:cubicBezTo>
                <a:lnTo>
                  <a:pt x="2637724" y="5570503"/>
                </a:lnTo>
                <a:cubicBezTo>
                  <a:pt x="2631950" y="5575574"/>
                  <a:pt x="2626148" y="5579619"/>
                  <a:pt x="2620313" y="5582639"/>
                </a:cubicBezTo>
                <a:cubicBezTo>
                  <a:pt x="2614482" y="5585658"/>
                  <a:pt x="2608720" y="5591073"/>
                  <a:pt x="2603025" y="5598876"/>
                </a:cubicBezTo>
                <a:lnTo>
                  <a:pt x="2593549" y="5544419"/>
                </a:lnTo>
                <a:cubicBezTo>
                  <a:pt x="2609296" y="5543049"/>
                  <a:pt x="2620862" y="5533591"/>
                  <a:pt x="2628247" y="5516044"/>
                </a:cubicBezTo>
                <a:cubicBezTo>
                  <a:pt x="2641080" y="5527527"/>
                  <a:pt x="2648076" y="5541922"/>
                  <a:pt x="2649237" y="5559218"/>
                </a:cubicBezTo>
                <a:cubicBezTo>
                  <a:pt x="2657384" y="5556587"/>
                  <a:pt x="2665540" y="5554301"/>
                  <a:pt x="2673706" y="5552353"/>
                </a:cubicBezTo>
                <a:cubicBezTo>
                  <a:pt x="2681872" y="5550404"/>
                  <a:pt x="2688017" y="5546806"/>
                  <a:pt x="2692140" y="5541554"/>
                </a:cubicBezTo>
                <a:cubicBezTo>
                  <a:pt x="2697886" y="5541159"/>
                  <a:pt x="2703076" y="5538727"/>
                  <a:pt x="2707717" y="5534258"/>
                </a:cubicBezTo>
                <a:cubicBezTo>
                  <a:pt x="2712358" y="5529790"/>
                  <a:pt x="2717470" y="5524624"/>
                  <a:pt x="2723055" y="5518763"/>
                </a:cubicBezTo>
                <a:cubicBezTo>
                  <a:pt x="2718626" y="5513532"/>
                  <a:pt x="2715174" y="5507931"/>
                  <a:pt x="2712700" y="5501957"/>
                </a:cubicBezTo>
                <a:cubicBezTo>
                  <a:pt x="2710224" y="5495985"/>
                  <a:pt x="2710677" y="5488903"/>
                  <a:pt x="2714056" y="5480709"/>
                </a:cubicBezTo>
                <a:lnTo>
                  <a:pt x="2721465" y="5464074"/>
                </a:lnTo>
                <a:lnTo>
                  <a:pt x="2734409" y="5502010"/>
                </a:lnTo>
                <a:cubicBezTo>
                  <a:pt x="2738559" y="5486381"/>
                  <a:pt x="2740818" y="5473546"/>
                  <a:pt x="2741184" y="5463501"/>
                </a:cubicBezTo>
                <a:cubicBezTo>
                  <a:pt x="2743389" y="5443254"/>
                  <a:pt x="2754148" y="5428573"/>
                  <a:pt x="2773452" y="5419460"/>
                </a:cubicBezTo>
                <a:cubicBezTo>
                  <a:pt x="2792762" y="5410344"/>
                  <a:pt x="2803556" y="5397033"/>
                  <a:pt x="2805844" y="5379519"/>
                </a:cubicBezTo>
                <a:lnTo>
                  <a:pt x="2793852" y="5374395"/>
                </a:lnTo>
                <a:cubicBezTo>
                  <a:pt x="2782350" y="5380318"/>
                  <a:pt x="2771367" y="5387249"/>
                  <a:pt x="2760908" y="5395195"/>
                </a:cubicBezTo>
                <a:cubicBezTo>
                  <a:pt x="2750448" y="5403136"/>
                  <a:pt x="2739507" y="5411439"/>
                  <a:pt x="2728083" y="5420092"/>
                </a:cubicBezTo>
                <a:lnTo>
                  <a:pt x="2701748" y="5464647"/>
                </a:lnTo>
                <a:cubicBezTo>
                  <a:pt x="2688892" y="5458062"/>
                  <a:pt x="2662228" y="5468645"/>
                  <a:pt x="2621756" y="5496387"/>
                </a:cubicBezTo>
                <a:cubicBezTo>
                  <a:pt x="2581282" y="5524135"/>
                  <a:pt x="2554896" y="5544286"/>
                  <a:pt x="2542598" y="5556847"/>
                </a:cubicBezTo>
                <a:cubicBezTo>
                  <a:pt x="2537280" y="5552097"/>
                  <a:pt x="2527682" y="5544394"/>
                  <a:pt x="2513803" y="5533735"/>
                </a:cubicBezTo>
                <a:cubicBezTo>
                  <a:pt x="2499925" y="5523077"/>
                  <a:pt x="2489541" y="5522238"/>
                  <a:pt x="2482646" y="5531222"/>
                </a:cubicBezTo>
                <a:cubicBezTo>
                  <a:pt x="2480851" y="5537317"/>
                  <a:pt x="2478019" y="5541732"/>
                  <a:pt x="2474150" y="5544466"/>
                </a:cubicBezTo>
                <a:cubicBezTo>
                  <a:pt x="2470284" y="5547203"/>
                  <a:pt x="2465281" y="5544838"/>
                  <a:pt x="2459143" y="5537377"/>
                </a:cubicBezTo>
                <a:cubicBezTo>
                  <a:pt x="2445745" y="5554529"/>
                  <a:pt x="2426608" y="5569454"/>
                  <a:pt x="2401734" y="5582150"/>
                </a:cubicBezTo>
                <a:cubicBezTo>
                  <a:pt x="2376858" y="5594844"/>
                  <a:pt x="2358508" y="5602903"/>
                  <a:pt x="2346682" y="5606327"/>
                </a:cubicBezTo>
                <a:cubicBezTo>
                  <a:pt x="2333372" y="5598163"/>
                  <a:pt x="2318189" y="5602023"/>
                  <a:pt x="2301136" y="5617914"/>
                </a:cubicBezTo>
                <a:cubicBezTo>
                  <a:pt x="2284082" y="5633803"/>
                  <a:pt x="2272137" y="5647149"/>
                  <a:pt x="2265296" y="5657951"/>
                </a:cubicBezTo>
                <a:cubicBezTo>
                  <a:pt x="2256064" y="5671335"/>
                  <a:pt x="2247835" y="5676819"/>
                  <a:pt x="2240612" y="5674405"/>
                </a:cubicBezTo>
                <a:cubicBezTo>
                  <a:pt x="2233387" y="5671994"/>
                  <a:pt x="2225787" y="5665145"/>
                  <a:pt x="2217813" y="5653860"/>
                </a:cubicBezTo>
                <a:cubicBezTo>
                  <a:pt x="2206322" y="5643246"/>
                  <a:pt x="2208632" y="5632232"/>
                  <a:pt x="2224746" y="5620817"/>
                </a:cubicBezTo>
                <a:cubicBezTo>
                  <a:pt x="2228527" y="5612271"/>
                  <a:pt x="2233107" y="5605750"/>
                  <a:pt x="2238486" y="5601259"/>
                </a:cubicBezTo>
                <a:cubicBezTo>
                  <a:pt x="2243865" y="5596772"/>
                  <a:pt x="2249589" y="5595693"/>
                  <a:pt x="2255663" y="5598025"/>
                </a:cubicBezTo>
                <a:lnTo>
                  <a:pt x="2275536" y="5602921"/>
                </a:lnTo>
                <a:cubicBezTo>
                  <a:pt x="2283193" y="5580576"/>
                  <a:pt x="2294646" y="5561544"/>
                  <a:pt x="2309895" y="5545821"/>
                </a:cubicBezTo>
                <a:cubicBezTo>
                  <a:pt x="2325144" y="5530097"/>
                  <a:pt x="2341765" y="5519122"/>
                  <a:pt x="2359757" y="5512899"/>
                </a:cubicBezTo>
                <a:cubicBezTo>
                  <a:pt x="2371452" y="5496596"/>
                  <a:pt x="2384174" y="5481629"/>
                  <a:pt x="2397923" y="5468002"/>
                </a:cubicBezTo>
                <a:cubicBezTo>
                  <a:pt x="2411669" y="5454375"/>
                  <a:pt x="2424392" y="5439409"/>
                  <a:pt x="2436089" y="5423105"/>
                </a:cubicBezTo>
                <a:cubicBezTo>
                  <a:pt x="2438064" y="5426013"/>
                  <a:pt x="2440266" y="5428228"/>
                  <a:pt x="2442695" y="5429755"/>
                </a:cubicBezTo>
                <a:cubicBezTo>
                  <a:pt x="2445124" y="5431281"/>
                  <a:pt x="2448232" y="5430734"/>
                  <a:pt x="2452023" y="5428116"/>
                </a:cubicBezTo>
                <a:cubicBezTo>
                  <a:pt x="2455385" y="5422087"/>
                  <a:pt x="2458043" y="5417450"/>
                  <a:pt x="2460007" y="5414199"/>
                </a:cubicBezTo>
                <a:cubicBezTo>
                  <a:pt x="2461965" y="5410951"/>
                  <a:pt x="2465772" y="5411752"/>
                  <a:pt x="2471421" y="5416606"/>
                </a:cubicBezTo>
                <a:lnTo>
                  <a:pt x="2498712" y="5404866"/>
                </a:lnTo>
                <a:lnTo>
                  <a:pt x="2536082" y="5332625"/>
                </a:lnTo>
                <a:lnTo>
                  <a:pt x="2540642" y="5322391"/>
                </a:lnTo>
                <a:lnTo>
                  <a:pt x="2535607" y="5325198"/>
                </a:lnTo>
                <a:cubicBezTo>
                  <a:pt x="2517281" y="5328468"/>
                  <a:pt x="2507044" y="5338346"/>
                  <a:pt x="2504889" y="5354828"/>
                </a:cubicBezTo>
                <a:lnTo>
                  <a:pt x="2439278" y="5405994"/>
                </a:lnTo>
                <a:cubicBezTo>
                  <a:pt x="2424452" y="5408021"/>
                  <a:pt x="2412973" y="5414741"/>
                  <a:pt x="2404834" y="5426153"/>
                </a:cubicBezTo>
                <a:cubicBezTo>
                  <a:pt x="2396696" y="5437563"/>
                  <a:pt x="2386201" y="5444255"/>
                  <a:pt x="2373348" y="5446223"/>
                </a:cubicBezTo>
                <a:lnTo>
                  <a:pt x="2354583" y="5479612"/>
                </a:lnTo>
                <a:lnTo>
                  <a:pt x="2315778" y="5502631"/>
                </a:lnTo>
                <a:lnTo>
                  <a:pt x="2289446" y="5547183"/>
                </a:lnTo>
                <a:lnTo>
                  <a:pt x="2242122" y="5548558"/>
                </a:lnTo>
                <a:cubicBezTo>
                  <a:pt x="2230217" y="5557685"/>
                  <a:pt x="2217316" y="5566499"/>
                  <a:pt x="2203420" y="5574999"/>
                </a:cubicBezTo>
                <a:cubicBezTo>
                  <a:pt x="2189525" y="5583497"/>
                  <a:pt x="2176501" y="5588210"/>
                  <a:pt x="2164361" y="5589131"/>
                </a:cubicBezTo>
                <a:lnTo>
                  <a:pt x="2153163" y="5611353"/>
                </a:lnTo>
                <a:lnTo>
                  <a:pt x="2079824" y="5668218"/>
                </a:lnTo>
                <a:lnTo>
                  <a:pt x="2036601" y="5674947"/>
                </a:lnTo>
                <a:lnTo>
                  <a:pt x="2037076" y="5691353"/>
                </a:lnTo>
                <a:cubicBezTo>
                  <a:pt x="2037142" y="5702069"/>
                  <a:pt x="2034889" y="5709434"/>
                  <a:pt x="2030318" y="5713443"/>
                </a:cubicBezTo>
                <a:cubicBezTo>
                  <a:pt x="2025748" y="5717452"/>
                  <a:pt x="2020378" y="5719435"/>
                  <a:pt x="2014210" y="5719382"/>
                </a:cubicBezTo>
                <a:cubicBezTo>
                  <a:pt x="2012157" y="5725145"/>
                  <a:pt x="2008851" y="5730258"/>
                  <a:pt x="2004293" y="5734726"/>
                </a:cubicBezTo>
                <a:cubicBezTo>
                  <a:pt x="1999737" y="5739190"/>
                  <a:pt x="1995366" y="5741598"/>
                  <a:pt x="1991183" y="5741948"/>
                </a:cubicBezTo>
                <a:cubicBezTo>
                  <a:pt x="1987871" y="5741130"/>
                  <a:pt x="1986450" y="5737524"/>
                  <a:pt x="1986920" y="5731125"/>
                </a:cubicBezTo>
                <a:lnTo>
                  <a:pt x="1954419" y="5699228"/>
                </a:lnTo>
                <a:cubicBezTo>
                  <a:pt x="1940806" y="5700537"/>
                  <a:pt x="1927766" y="5704565"/>
                  <a:pt x="1915300" y="5711313"/>
                </a:cubicBezTo>
                <a:cubicBezTo>
                  <a:pt x="1902833" y="5718060"/>
                  <a:pt x="1889791" y="5722087"/>
                  <a:pt x="1876180" y="5723396"/>
                </a:cubicBezTo>
                <a:cubicBezTo>
                  <a:pt x="1877182" y="5735226"/>
                  <a:pt x="1872189" y="5744493"/>
                  <a:pt x="1861199" y="5751196"/>
                </a:cubicBezTo>
                <a:lnTo>
                  <a:pt x="1861518" y="5762135"/>
                </a:lnTo>
                <a:cubicBezTo>
                  <a:pt x="1857866" y="5772276"/>
                  <a:pt x="1853974" y="5774215"/>
                  <a:pt x="1849845" y="5767949"/>
                </a:cubicBezTo>
                <a:lnTo>
                  <a:pt x="1849687" y="5762478"/>
                </a:lnTo>
                <a:cubicBezTo>
                  <a:pt x="1833387" y="5767514"/>
                  <a:pt x="1818979" y="5769756"/>
                  <a:pt x="1806465" y="5769210"/>
                </a:cubicBezTo>
                <a:cubicBezTo>
                  <a:pt x="1804275" y="5775886"/>
                  <a:pt x="1793556" y="5786233"/>
                  <a:pt x="1774310" y="5800246"/>
                </a:cubicBezTo>
                <a:cubicBezTo>
                  <a:pt x="1755064" y="5814264"/>
                  <a:pt x="1741390" y="5824694"/>
                  <a:pt x="1733282" y="5831544"/>
                </a:cubicBezTo>
                <a:cubicBezTo>
                  <a:pt x="1712644" y="5834422"/>
                  <a:pt x="1696149" y="5844025"/>
                  <a:pt x="1683794" y="5860350"/>
                </a:cubicBezTo>
                <a:cubicBezTo>
                  <a:pt x="1671442" y="5876671"/>
                  <a:pt x="1656916" y="5886215"/>
                  <a:pt x="1640222" y="5888980"/>
                </a:cubicBezTo>
                <a:lnTo>
                  <a:pt x="1601738" y="5922940"/>
                </a:lnTo>
                <a:lnTo>
                  <a:pt x="1589908" y="5923286"/>
                </a:lnTo>
                <a:lnTo>
                  <a:pt x="1590226" y="5934220"/>
                </a:lnTo>
                <a:cubicBezTo>
                  <a:pt x="1577948" y="5950313"/>
                  <a:pt x="1562445" y="5965818"/>
                  <a:pt x="1543719" y="5980730"/>
                </a:cubicBezTo>
                <a:cubicBezTo>
                  <a:pt x="1524992" y="5995642"/>
                  <a:pt x="1508585" y="6013908"/>
                  <a:pt x="1494492" y="6035525"/>
                </a:cubicBezTo>
                <a:lnTo>
                  <a:pt x="1436132" y="6064590"/>
                </a:lnTo>
                <a:lnTo>
                  <a:pt x="1411674" y="6037931"/>
                </a:lnTo>
                <a:lnTo>
                  <a:pt x="1414826" y="6010473"/>
                </a:lnTo>
                <a:lnTo>
                  <a:pt x="1371763" y="6022670"/>
                </a:lnTo>
                <a:lnTo>
                  <a:pt x="1358659" y="5979265"/>
                </a:lnTo>
                <a:cubicBezTo>
                  <a:pt x="1372443" y="5978179"/>
                  <a:pt x="1385100" y="5972341"/>
                  <a:pt x="1396634" y="5961743"/>
                </a:cubicBezTo>
                <a:cubicBezTo>
                  <a:pt x="1408167" y="5951142"/>
                  <a:pt x="1418693" y="5939892"/>
                  <a:pt x="1428215" y="5927981"/>
                </a:cubicBezTo>
                <a:cubicBezTo>
                  <a:pt x="1415913" y="5934725"/>
                  <a:pt x="1405502" y="5938676"/>
                  <a:pt x="1396982" y="5939839"/>
                </a:cubicBezTo>
                <a:lnTo>
                  <a:pt x="1370014" y="5962514"/>
                </a:lnTo>
                <a:cubicBezTo>
                  <a:pt x="1359148" y="5956446"/>
                  <a:pt x="1346214" y="5964118"/>
                  <a:pt x="1331212" y="5985537"/>
                </a:cubicBezTo>
                <a:cubicBezTo>
                  <a:pt x="1316211" y="6006951"/>
                  <a:pt x="1303277" y="6014627"/>
                  <a:pt x="1292410" y="6008555"/>
                </a:cubicBezTo>
                <a:cubicBezTo>
                  <a:pt x="1288235" y="6009135"/>
                  <a:pt x="1283848" y="6011088"/>
                  <a:pt x="1279260" y="6014411"/>
                </a:cubicBezTo>
                <a:cubicBezTo>
                  <a:pt x="1274668" y="6017738"/>
                  <a:pt x="1271271" y="6019663"/>
                  <a:pt x="1269066" y="6020184"/>
                </a:cubicBezTo>
                <a:cubicBezTo>
                  <a:pt x="1268979" y="6017221"/>
                  <a:pt x="1269862" y="6013546"/>
                  <a:pt x="1271707" y="6009158"/>
                </a:cubicBezTo>
                <a:cubicBezTo>
                  <a:pt x="1273552" y="6004772"/>
                  <a:pt x="1276404" y="6001038"/>
                  <a:pt x="1280261" y="5997965"/>
                </a:cubicBezTo>
                <a:lnTo>
                  <a:pt x="1311175" y="5975171"/>
                </a:lnTo>
                <a:lnTo>
                  <a:pt x="1322529" y="5958422"/>
                </a:lnTo>
                <a:lnTo>
                  <a:pt x="1287036" y="5959453"/>
                </a:lnTo>
                <a:lnTo>
                  <a:pt x="1260225" y="5987598"/>
                </a:lnTo>
                <a:cubicBezTo>
                  <a:pt x="1260063" y="5993304"/>
                  <a:pt x="1256920" y="5998415"/>
                  <a:pt x="1250804" y="6002924"/>
                </a:cubicBezTo>
                <a:cubicBezTo>
                  <a:pt x="1244685" y="6007436"/>
                  <a:pt x="1237521" y="6009924"/>
                  <a:pt x="1229311" y="6010390"/>
                </a:cubicBezTo>
                <a:cubicBezTo>
                  <a:pt x="1223020" y="6020267"/>
                  <a:pt x="1214786" y="6031224"/>
                  <a:pt x="1204611" y="6043264"/>
                </a:cubicBezTo>
                <a:cubicBezTo>
                  <a:pt x="1194434" y="6055304"/>
                  <a:pt x="1186003" y="6059427"/>
                  <a:pt x="1179314" y="6055634"/>
                </a:cubicBezTo>
                <a:cubicBezTo>
                  <a:pt x="1177502" y="6049869"/>
                  <a:pt x="1176626" y="6042369"/>
                  <a:pt x="1176686" y="6033129"/>
                </a:cubicBezTo>
                <a:cubicBezTo>
                  <a:pt x="1176747" y="6023890"/>
                  <a:pt x="1175832" y="6015022"/>
                  <a:pt x="1173940" y="6006525"/>
                </a:cubicBezTo>
                <a:cubicBezTo>
                  <a:pt x="1168115" y="6012626"/>
                  <a:pt x="1161549" y="6018745"/>
                  <a:pt x="1154245" y="6024889"/>
                </a:cubicBezTo>
                <a:cubicBezTo>
                  <a:pt x="1146941" y="6031029"/>
                  <a:pt x="1139310" y="6034444"/>
                  <a:pt x="1131354" y="6035130"/>
                </a:cubicBezTo>
                <a:cubicBezTo>
                  <a:pt x="1123465" y="6035360"/>
                  <a:pt x="1119365" y="6030005"/>
                  <a:pt x="1119046" y="6019068"/>
                </a:cubicBezTo>
                <a:lnTo>
                  <a:pt x="1106579" y="5997536"/>
                </a:lnTo>
                <a:cubicBezTo>
                  <a:pt x="1100806" y="6002607"/>
                  <a:pt x="1095003" y="6006654"/>
                  <a:pt x="1089170" y="6009672"/>
                </a:cubicBezTo>
                <a:cubicBezTo>
                  <a:pt x="1083338" y="6012694"/>
                  <a:pt x="1077574" y="6018106"/>
                  <a:pt x="1071880" y="6025914"/>
                </a:cubicBezTo>
                <a:lnTo>
                  <a:pt x="1062403" y="5971453"/>
                </a:lnTo>
                <a:cubicBezTo>
                  <a:pt x="1078153" y="5970085"/>
                  <a:pt x="1089717" y="5960625"/>
                  <a:pt x="1097103" y="5943077"/>
                </a:cubicBezTo>
                <a:cubicBezTo>
                  <a:pt x="1109936" y="5954563"/>
                  <a:pt x="1116933" y="5968958"/>
                  <a:pt x="1118091" y="5986258"/>
                </a:cubicBezTo>
                <a:cubicBezTo>
                  <a:pt x="1126238" y="5983625"/>
                  <a:pt x="1134395" y="5981336"/>
                  <a:pt x="1142561" y="5979387"/>
                </a:cubicBezTo>
                <a:cubicBezTo>
                  <a:pt x="1150728" y="5977437"/>
                  <a:pt x="1156873" y="5973840"/>
                  <a:pt x="1160996" y="5968590"/>
                </a:cubicBezTo>
                <a:cubicBezTo>
                  <a:pt x="1166741" y="5968194"/>
                  <a:pt x="1171934" y="5965764"/>
                  <a:pt x="1176572" y="5961294"/>
                </a:cubicBezTo>
                <a:cubicBezTo>
                  <a:pt x="1181213" y="5956827"/>
                  <a:pt x="1186324" y="5951660"/>
                  <a:pt x="1191910" y="5945796"/>
                </a:cubicBezTo>
                <a:cubicBezTo>
                  <a:pt x="1187483" y="5940566"/>
                  <a:pt x="1184032" y="5934963"/>
                  <a:pt x="1181555" y="5928995"/>
                </a:cubicBezTo>
                <a:cubicBezTo>
                  <a:pt x="1179079" y="5923021"/>
                  <a:pt x="1179531" y="5915938"/>
                  <a:pt x="1182910" y="5907745"/>
                </a:cubicBezTo>
                <a:lnTo>
                  <a:pt x="1190322" y="5891110"/>
                </a:lnTo>
                <a:lnTo>
                  <a:pt x="1203265" y="5929049"/>
                </a:lnTo>
                <a:cubicBezTo>
                  <a:pt x="1207415" y="5913416"/>
                  <a:pt x="1209672" y="5900579"/>
                  <a:pt x="1210039" y="5890535"/>
                </a:cubicBezTo>
                <a:cubicBezTo>
                  <a:pt x="1212249" y="5870288"/>
                  <a:pt x="1223003" y="5855608"/>
                  <a:pt x="1242309" y="5846495"/>
                </a:cubicBezTo>
                <a:cubicBezTo>
                  <a:pt x="1261615" y="5837383"/>
                  <a:pt x="1272411" y="5824070"/>
                  <a:pt x="1274699" y="5806554"/>
                </a:cubicBezTo>
                <a:lnTo>
                  <a:pt x="1262709" y="5801429"/>
                </a:lnTo>
                <a:cubicBezTo>
                  <a:pt x="1251205" y="5807353"/>
                  <a:pt x="1240222" y="5814287"/>
                  <a:pt x="1229764" y="5822228"/>
                </a:cubicBezTo>
                <a:cubicBezTo>
                  <a:pt x="1219306" y="5830174"/>
                  <a:pt x="1208362" y="5838473"/>
                  <a:pt x="1196937" y="5847129"/>
                </a:cubicBezTo>
                <a:lnTo>
                  <a:pt x="1170602" y="5891680"/>
                </a:lnTo>
                <a:cubicBezTo>
                  <a:pt x="1157748" y="5885100"/>
                  <a:pt x="1131084" y="5895681"/>
                  <a:pt x="1090609" y="5923426"/>
                </a:cubicBezTo>
                <a:cubicBezTo>
                  <a:pt x="1050138" y="5951171"/>
                  <a:pt x="1023752" y="5971320"/>
                  <a:pt x="1011455" y="5983880"/>
                </a:cubicBezTo>
                <a:cubicBezTo>
                  <a:pt x="1006133" y="5979133"/>
                  <a:pt x="996538" y="5971429"/>
                  <a:pt x="982659" y="5960772"/>
                </a:cubicBezTo>
                <a:cubicBezTo>
                  <a:pt x="968781" y="5950114"/>
                  <a:pt x="958397" y="5949277"/>
                  <a:pt x="951503" y="5958258"/>
                </a:cubicBezTo>
                <a:cubicBezTo>
                  <a:pt x="949706" y="5964353"/>
                  <a:pt x="946873" y="5968767"/>
                  <a:pt x="943008" y="5971503"/>
                </a:cubicBezTo>
                <a:cubicBezTo>
                  <a:pt x="939139" y="5974237"/>
                  <a:pt x="934136" y="5971875"/>
                  <a:pt x="928001" y="5964412"/>
                </a:cubicBezTo>
                <a:cubicBezTo>
                  <a:pt x="914601" y="5981565"/>
                  <a:pt x="895464" y="5996489"/>
                  <a:pt x="870588" y="6009183"/>
                </a:cubicBezTo>
                <a:cubicBezTo>
                  <a:pt x="845713" y="6021881"/>
                  <a:pt x="827363" y="6029939"/>
                  <a:pt x="815539" y="6033363"/>
                </a:cubicBezTo>
                <a:cubicBezTo>
                  <a:pt x="802226" y="6025196"/>
                  <a:pt x="787043" y="6029059"/>
                  <a:pt x="769991" y="6044948"/>
                </a:cubicBezTo>
                <a:cubicBezTo>
                  <a:pt x="752939" y="6060836"/>
                  <a:pt x="740991" y="6074184"/>
                  <a:pt x="734152" y="6084990"/>
                </a:cubicBezTo>
                <a:cubicBezTo>
                  <a:pt x="724918" y="6098370"/>
                  <a:pt x="716691" y="6103855"/>
                  <a:pt x="709467" y="6101442"/>
                </a:cubicBezTo>
                <a:cubicBezTo>
                  <a:pt x="702243" y="6099029"/>
                  <a:pt x="694645" y="6092177"/>
                  <a:pt x="686668" y="6080893"/>
                </a:cubicBezTo>
                <a:cubicBezTo>
                  <a:pt x="675177" y="6070281"/>
                  <a:pt x="677487" y="6059267"/>
                  <a:pt x="693601" y="6047852"/>
                </a:cubicBezTo>
                <a:cubicBezTo>
                  <a:pt x="697384" y="6039304"/>
                  <a:pt x="701962" y="6032784"/>
                  <a:pt x="707342" y="6028296"/>
                </a:cubicBezTo>
                <a:cubicBezTo>
                  <a:pt x="712721" y="6023806"/>
                  <a:pt x="718445" y="6022727"/>
                  <a:pt x="724516" y="6025059"/>
                </a:cubicBezTo>
                <a:lnTo>
                  <a:pt x="744394" y="6029955"/>
                </a:lnTo>
                <a:cubicBezTo>
                  <a:pt x="752049" y="6007612"/>
                  <a:pt x="763501" y="5988579"/>
                  <a:pt x="778752" y="5972855"/>
                </a:cubicBezTo>
                <a:cubicBezTo>
                  <a:pt x="793998" y="5957132"/>
                  <a:pt x="810620" y="5946157"/>
                  <a:pt x="828612" y="5939932"/>
                </a:cubicBezTo>
                <a:cubicBezTo>
                  <a:pt x="840310" y="5923630"/>
                  <a:pt x="853030" y="5908664"/>
                  <a:pt x="866776" y="5895038"/>
                </a:cubicBezTo>
                <a:cubicBezTo>
                  <a:pt x="880526" y="5881411"/>
                  <a:pt x="893248" y="5866444"/>
                  <a:pt x="904944" y="5850142"/>
                </a:cubicBezTo>
                <a:cubicBezTo>
                  <a:pt x="906918" y="5853049"/>
                  <a:pt x="909122" y="5855264"/>
                  <a:pt x="911551" y="5856791"/>
                </a:cubicBezTo>
                <a:cubicBezTo>
                  <a:pt x="913980" y="5858316"/>
                  <a:pt x="917089" y="5857769"/>
                  <a:pt x="920878" y="5855152"/>
                </a:cubicBezTo>
                <a:cubicBezTo>
                  <a:pt x="924240" y="5849124"/>
                  <a:pt x="926900" y="5844485"/>
                  <a:pt x="928860" y="5841238"/>
                </a:cubicBezTo>
                <a:cubicBezTo>
                  <a:pt x="930822" y="5837985"/>
                  <a:pt x="934627" y="5838787"/>
                  <a:pt x="940277" y="5843642"/>
                </a:cubicBezTo>
                <a:lnTo>
                  <a:pt x="967565" y="5831903"/>
                </a:lnTo>
                <a:lnTo>
                  <a:pt x="1004939" y="5759661"/>
                </a:lnTo>
                <a:lnTo>
                  <a:pt x="1012346" y="5743026"/>
                </a:lnTo>
                <a:cubicBezTo>
                  <a:pt x="1009986" y="5740926"/>
                  <a:pt x="1006704" y="5741252"/>
                  <a:pt x="1002508" y="5743995"/>
                </a:cubicBezTo>
                <a:cubicBezTo>
                  <a:pt x="998312" y="5746741"/>
                  <a:pt x="995074" y="5748431"/>
                  <a:pt x="992787" y="5749067"/>
                </a:cubicBezTo>
                <a:cubicBezTo>
                  <a:pt x="990644" y="5757339"/>
                  <a:pt x="985670" y="5761589"/>
                  <a:pt x="977865" y="5761815"/>
                </a:cubicBezTo>
                <a:cubicBezTo>
                  <a:pt x="970060" y="5762042"/>
                  <a:pt x="961888" y="5758175"/>
                  <a:pt x="953352" y="5750214"/>
                </a:cubicBezTo>
                <a:cubicBezTo>
                  <a:pt x="942047" y="5734691"/>
                  <a:pt x="936448" y="5711819"/>
                  <a:pt x="936556" y="5681599"/>
                </a:cubicBezTo>
                <a:lnTo>
                  <a:pt x="937293" y="5616724"/>
                </a:lnTo>
                <a:lnTo>
                  <a:pt x="921509" y="5623473"/>
                </a:lnTo>
                <a:lnTo>
                  <a:pt x="921064" y="5623894"/>
                </a:lnTo>
                <a:lnTo>
                  <a:pt x="920779" y="5623784"/>
                </a:lnTo>
                <a:lnTo>
                  <a:pt x="890588" y="5636690"/>
                </a:lnTo>
                <a:cubicBezTo>
                  <a:pt x="880206" y="5661269"/>
                  <a:pt x="862787" y="5672718"/>
                  <a:pt x="838327" y="5671035"/>
                </a:cubicBezTo>
                <a:cubicBezTo>
                  <a:pt x="813867" y="5669351"/>
                  <a:pt x="796446" y="5680801"/>
                  <a:pt x="786067" y="5705378"/>
                </a:cubicBezTo>
                <a:cubicBezTo>
                  <a:pt x="764249" y="5709771"/>
                  <a:pt x="739064" y="5725550"/>
                  <a:pt x="710512" y="5752708"/>
                </a:cubicBezTo>
                <a:cubicBezTo>
                  <a:pt x="681959" y="5779865"/>
                  <a:pt x="656774" y="5795640"/>
                  <a:pt x="634956" y="5800034"/>
                </a:cubicBezTo>
                <a:lnTo>
                  <a:pt x="612021" y="5825321"/>
                </a:lnTo>
                <a:cubicBezTo>
                  <a:pt x="575135" y="5828786"/>
                  <a:pt x="542893" y="5839297"/>
                  <a:pt x="515294" y="5856854"/>
                </a:cubicBezTo>
                <a:cubicBezTo>
                  <a:pt x="487695" y="5874411"/>
                  <a:pt x="455455" y="5884921"/>
                  <a:pt x="418568" y="5888385"/>
                </a:cubicBezTo>
                <a:lnTo>
                  <a:pt x="377897" y="5914186"/>
                </a:lnTo>
                <a:cubicBezTo>
                  <a:pt x="373903" y="5929516"/>
                  <a:pt x="353813" y="5950958"/>
                  <a:pt x="317629" y="5978510"/>
                </a:cubicBezTo>
                <a:cubicBezTo>
                  <a:pt x="281444" y="6006060"/>
                  <a:pt x="255262" y="6021526"/>
                  <a:pt x="239087" y="6024901"/>
                </a:cubicBezTo>
                <a:cubicBezTo>
                  <a:pt x="237816" y="6044768"/>
                  <a:pt x="228546" y="6056662"/>
                  <a:pt x="211277" y="6060585"/>
                </a:cubicBezTo>
                <a:cubicBezTo>
                  <a:pt x="194007" y="6064506"/>
                  <a:pt x="179945" y="6064230"/>
                  <a:pt x="169090" y="6059757"/>
                </a:cubicBezTo>
                <a:cubicBezTo>
                  <a:pt x="162798" y="6068145"/>
                  <a:pt x="153862" y="6074561"/>
                  <a:pt x="142280" y="6079002"/>
                </a:cubicBezTo>
                <a:cubicBezTo>
                  <a:pt x="130696" y="6083441"/>
                  <a:pt x="120163" y="6085799"/>
                  <a:pt x="110676" y="6086074"/>
                </a:cubicBezTo>
                <a:lnTo>
                  <a:pt x="81830" y="6111531"/>
                </a:lnTo>
                <a:lnTo>
                  <a:pt x="65044" y="6144845"/>
                </a:lnTo>
                <a:lnTo>
                  <a:pt x="0" y="6173254"/>
                </a:lnTo>
                <a:lnTo>
                  <a:pt x="0" y="5579446"/>
                </a:lnTo>
                <a:lnTo>
                  <a:pt x="18890" y="5574834"/>
                </a:lnTo>
                <a:cubicBezTo>
                  <a:pt x="49997" y="5576153"/>
                  <a:pt x="67307" y="5560947"/>
                  <a:pt x="70823" y="5529216"/>
                </a:cubicBezTo>
                <a:cubicBezTo>
                  <a:pt x="59698" y="5528172"/>
                  <a:pt x="50670" y="5522963"/>
                  <a:pt x="43740" y="5513590"/>
                </a:cubicBezTo>
                <a:cubicBezTo>
                  <a:pt x="36810" y="5504217"/>
                  <a:pt x="27784" y="5499008"/>
                  <a:pt x="16658" y="5497962"/>
                </a:cubicBezTo>
                <a:lnTo>
                  <a:pt x="0" y="5502738"/>
                </a:lnTo>
                <a:lnTo>
                  <a:pt x="0" y="1091658"/>
                </a:lnTo>
                <a:lnTo>
                  <a:pt x="28432" y="1087231"/>
                </a:lnTo>
                <a:lnTo>
                  <a:pt x="27719" y="1062634"/>
                </a:lnTo>
                <a:cubicBezTo>
                  <a:pt x="27620" y="1046563"/>
                  <a:pt x="30998" y="1035530"/>
                  <a:pt x="37851" y="1029514"/>
                </a:cubicBezTo>
                <a:cubicBezTo>
                  <a:pt x="44703" y="1023502"/>
                  <a:pt x="52755" y="1020535"/>
                  <a:pt x="62001" y="1020608"/>
                </a:cubicBezTo>
                <a:cubicBezTo>
                  <a:pt x="65081" y="1011969"/>
                  <a:pt x="70036" y="1004303"/>
                  <a:pt x="76867" y="997606"/>
                </a:cubicBezTo>
                <a:cubicBezTo>
                  <a:pt x="83699" y="990912"/>
                  <a:pt x="90253" y="987302"/>
                  <a:pt x="96525" y="986779"/>
                </a:cubicBezTo>
                <a:cubicBezTo>
                  <a:pt x="101491" y="988001"/>
                  <a:pt x="103621" y="993412"/>
                  <a:pt x="102917" y="1003005"/>
                </a:cubicBezTo>
                <a:lnTo>
                  <a:pt x="151647" y="1050824"/>
                </a:lnTo>
                <a:cubicBezTo>
                  <a:pt x="172053" y="1048865"/>
                  <a:pt x="191604" y="1042827"/>
                  <a:pt x="210296" y="1032709"/>
                </a:cubicBezTo>
                <a:lnTo>
                  <a:pt x="229877" y="1026663"/>
                </a:lnTo>
                <a:lnTo>
                  <a:pt x="230203" y="950960"/>
                </a:lnTo>
                <a:lnTo>
                  <a:pt x="258075" y="961607"/>
                </a:lnTo>
                <a:cubicBezTo>
                  <a:pt x="268399" y="961162"/>
                  <a:pt x="275690" y="955776"/>
                  <a:pt x="279953" y="945452"/>
                </a:cubicBezTo>
                <a:cubicBezTo>
                  <a:pt x="284214" y="935126"/>
                  <a:pt x="286293" y="924725"/>
                  <a:pt x="286193" y="914246"/>
                </a:cubicBezTo>
                <a:cubicBezTo>
                  <a:pt x="293651" y="904637"/>
                  <a:pt x="301550" y="893230"/>
                  <a:pt x="309895" y="880029"/>
                </a:cubicBezTo>
                <a:cubicBezTo>
                  <a:pt x="318238" y="866824"/>
                  <a:pt x="324406" y="852939"/>
                  <a:pt x="328393" y="838375"/>
                </a:cubicBezTo>
                <a:lnTo>
                  <a:pt x="384340" y="811328"/>
                </a:lnTo>
                <a:lnTo>
                  <a:pt x="391736" y="714897"/>
                </a:lnTo>
                <a:lnTo>
                  <a:pt x="405858" y="676714"/>
                </a:lnTo>
                <a:cubicBezTo>
                  <a:pt x="406374" y="658602"/>
                  <a:pt x="410775" y="649087"/>
                  <a:pt x="419066" y="648170"/>
                </a:cubicBezTo>
                <a:cubicBezTo>
                  <a:pt x="427358" y="647252"/>
                  <a:pt x="436953" y="647588"/>
                  <a:pt x="447850" y="649179"/>
                </a:cubicBezTo>
                <a:cubicBezTo>
                  <a:pt x="454835" y="647813"/>
                  <a:pt x="461840" y="641612"/>
                  <a:pt x="468867" y="630580"/>
                </a:cubicBezTo>
                <a:cubicBezTo>
                  <a:pt x="473977" y="625520"/>
                  <a:pt x="483020" y="619390"/>
                  <a:pt x="495989" y="612192"/>
                </a:cubicBezTo>
                <a:cubicBezTo>
                  <a:pt x="508961" y="604991"/>
                  <a:pt x="516258" y="598801"/>
                  <a:pt x="517878" y="593619"/>
                </a:cubicBezTo>
                <a:cubicBezTo>
                  <a:pt x="517317" y="588967"/>
                  <a:pt x="515003" y="586066"/>
                  <a:pt x="510937" y="584918"/>
                </a:cubicBezTo>
                <a:cubicBezTo>
                  <a:pt x="506870" y="583766"/>
                  <a:pt x="504546" y="583282"/>
                  <a:pt x="503964" y="583464"/>
                </a:cubicBezTo>
                <a:cubicBezTo>
                  <a:pt x="472989" y="585197"/>
                  <a:pt x="444157" y="595467"/>
                  <a:pt x="417469" y="614274"/>
                </a:cubicBezTo>
                <a:cubicBezTo>
                  <a:pt x="390782" y="633079"/>
                  <a:pt x="363693" y="643409"/>
                  <a:pt x="336205" y="645267"/>
                </a:cubicBezTo>
                <a:cubicBezTo>
                  <a:pt x="322249" y="644778"/>
                  <a:pt x="315314" y="634865"/>
                  <a:pt x="315397" y="615529"/>
                </a:cubicBezTo>
                <a:lnTo>
                  <a:pt x="259741" y="574904"/>
                </a:lnTo>
                <a:lnTo>
                  <a:pt x="301901" y="508698"/>
                </a:lnTo>
                <a:cubicBezTo>
                  <a:pt x="318042" y="507652"/>
                  <a:pt x="331155" y="501666"/>
                  <a:pt x="341233" y="490739"/>
                </a:cubicBezTo>
                <a:cubicBezTo>
                  <a:pt x="351313" y="479811"/>
                  <a:pt x="366169" y="473885"/>
                  <a:pt x="385801" y="472961"/>
                </a:cubicBezTo>
                <a:lnTo>
                  <a:pt x="385966" y="434290"/>
                </a:lnTo>
                <a:cubicBezTo>
                  <a:pt x="389583" y="404808"/>
                  <a:pt x="403575" y="396838"/>
                  <a:pt x="427943" y="410382"/>
                </a:cubicBezTo>
                <a:cubicBezTo>
                  <a:pt x="452312" y="423927"/>
                  <a:pt x="466356" y="403871"/>
                  <a:pt x="470076" y="350219"/>
                </a:cubicBezTo>
                <a:cubicBezTo>
                  <a:pt x="503962" y="314342"/>
                  <a:pt x="534380" y="273508"/>
                  <a:pt x="561330" y="227719"/>
                </a:cubicBezTo>
                <a:cubicBezTo>
                  <a:pt x="588664" y="227469"/>
                  <a:pt x="612544" y="218639"/>
                  <a:pt x="632977" y="201225"/>
                </a:cubicBezTo>
                <a:cubicBezTo>
                  <a:pt x="653407" y="183810"/>
                  <a:pt x="673842" y="165191"/>
                  <a:pt x="694280" y="145360"/>
                </a:cubicBezTo>
                <a:cubicBezTo>
                  <a:pt x="647505" y="136065"/>
                  <a:pt x="612032" y="135627"/>
                  <a:pt x="587861" y="144046"/>
                </a:cubicBezTo>
                <a:cubicBezTo>
                  <a:pt x="563689" y="152464"/>
                  <a:pt x="538659" y="157227"/>
                  <a:pt x="512775" y="158334"/>
                </a:cubicBezTo>
                <a:lnTo>
                  <a:pt x="513068" y="906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648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8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7536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3152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686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133160" y="3464889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33161" y="596736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22795" y="597567"/>
            <a:ext cx="2444751" cy="5663698"/>
          </a:xfrm>
          <a:custGeom>
            <a:avLst/>
            <a:gdLst>
              <a:gd name="connsiteX0" fmla="*/ 0 w 2444751"/>
              <a:gd name="connsiteY0" fmla="*/ 0 h 5663698"/>
              <a:gd name="connsiteX1" fmla="*/ 2444751 w 2444751"/>
              <a:gd name="connsiteY1" fmla="*/ 0 h 5663698"/>
              <a:gd name="connsiteX2" fmla="*/ 2444751 w 2444751"/>
              <a:gd name="connsiteY2" fmla="*/ 5663698 h 5663698"/>
              <a:gd name="connsiteX3" fmla="*/ 0 w 2444751"/>
              <a:gd name="connsiteY3" fmla="*/ 5663698 h 5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5663698">
                <a:moveTo>
                  <a:pt x="0" y="0"/>
                </a:moveTo>
                <a:lnTo>
                  <a:pt x="2444751" y="0"/>
                </a:lnTo>
                <a:lnTo>
                  <a:pt x="2444751" y="5663698"/>
                </a:lnTo>
                <a:lnTo>
                  <a:pt x="0" y="56636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72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8000" y="640079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09600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9144000" y="640078"/>
            <a:ext cx="3048000" cy="6217922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1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009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0525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44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92678" y="1058389"/>
            <a:ext cx="4741222" cy="4741222"/>
          </a:xfrm>
          <a:custGeom>
            <a:avLst/>
            <a:gdLst>
              <a:gd name="connsiteX0" fmla="*/ 2370611 w 4741222"/>
              <a:gd name="connsiteY0" fmla="*/ 0 h 4741222"/>
              <a:gd name="connsiteX1" fmla="*/ 4741222 w 4741222"/>
              <a:gd name="connsiteY1" fmla="*/ 0 h 4741222"/>
              <a:gd name="connsiteX2" fmla="*/ 4741222 w 4741222"/>
              <a:gd name="connsiteY2" fmla="*/ 2370611 h 4741222"/>
              <a:gd name="connsiteX3" fmla="*/ 2370611 w 4741222"/>
              <a:gd name="connsiteY3" fmla="*/ 4741222 h 4741222"/>
              <a:gd name="connsiteX4" fmla="*/ 0 w 4741222"/>
              <a:gd name="connsiteY4" fmla="*/ 2370611 h 4741222"/>
              <a:gd name="connsiteX5" fmla="*/ 2370611 w 4741222"/>
              <a:gd name="connsiteY5" fmla="*/ 0 h 474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222" h="4741222">
                <a:moveTo>
                  <a:pt x="2370611" y="0"/>
                </a:moveTo>
                <a:lnTo>
                  <a:pt x="4741222" y="0"/>
                </a:lnTo>
                <a:lnTo>
                  <a:pt x="4741222" y="2370611"/>
                </a:lnTo>
                <a:cubicBezTo>
                  <a:pt x="4741222" y="3679863"/>
                  <a:pt x="3679863" y="4741222"/>
                  <a:pt x="2370611" y="4741222"/>
                </a:cubicBezTo>
                <a:cubicBezTo>
                  <a:pt x="1061359" y="4741222"/>
                  <a:pt x="0" y="3679863"/>
                  <a:pt x="0" y="2370611"/>
                </a:cubicBezTo>
                <a:cubicBezTo>
                  <a:pt x="0" y="1061359"/>
                  <a:pt x="1061359" y="0"/>
                  <a:pt x="23706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42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5" y="-3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5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5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20535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519873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9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60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927890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016364" y="3874502"/>
            <a:ext cx="2088474" cy="2165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281785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104838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7193312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98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48000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048000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2286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32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8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5998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09600" y="2286000"/>
            <a:ext cx="8534399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143999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45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685825" y="3607968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759923" y="2510776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1731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4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834017" y="3607969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908115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60 w 1860201"/>
              <a:gd name="connsiteY6" fmla="*/ 1101892 h 1860200"/>
              <a:gd name="connsiteX7" fmla="*/ 71160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60" y="1101892"/>
                </a:lnTo>
                <a:cubicBezTo>
                  <a:pt x="-23719" y="1007014"/>
                  <a:pt x="-23719" y="853186"/>
                  <a:pt x="71160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834018" y="1413581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685827" y="1413580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92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06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45788" y="2378788"/>
            <a:ext cx="2100425" cy="2100424"/>
          </a:xfrm>
          <a:custGeom>
            <a:avLst/>
            <a:gdLst>
              <a:gd name="connsiteX0" fmla="*/ 1050213 w 2100425"/>
              <a:gd name="connsiteY0" fmla="*/ 0 h 2100424"/>
              <a:gd name="connsiteX1" fmla="*/ 1244190 w 2100425"/>
              <a:gd name="connsiteY1" fmla="*/ 80348 h 2100424"/>
              <a:gd name="connsiteX2" fmla="*/ 2020077 w 2100425"/>
              <a:gd name="connsiteY2" fmla="*/ 856235 h 2100424"/>
              <a:gd name="connsiteX3" fmla="*/ 2020077 w 2100425"/>
              <a:gd name="connsiteY3" fmla="*/ 1244189 h 2100424"/>
              <a:gd name="connsiteX4" fmla="*/ 1244190 w 2100425"/>
              <a:gd name="connsiteY4" fmla="*/ 2020076 h 2100424"/>
              <a:gd name="connsiteX5" fmla="*/ 856236 w 2100425"/>
              <a:gd name="connsiteY5" fmla="*/ 2020076 h 2100424"/>
              <a:gd name="connsiteX6" fmla="*/ 80349 w 2100425"/>
              <a:gd name="connsiteY6" fmla="*/ 1244189 h 2100424"/>
              <a:gd name="connsiteX7" fmla="*/ 80349 w 2100425"/>
              <a:gd name="connsiteY7" fmla="*/ 856235 h 2100424"/>
              <a:gd name="connsiteX8" fmla="*/ 856236 w 2100425"/>
              <a:gd name="connsiteY8" fmla="*/ 80348 h 2100424"/>
              <a:gd name="connsiteX9" fmla="*/ 1050213 w 2100425"/>
              <a:gd name="connsiteY9" fmla="*/ 0 h 210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425" h="2100424">
                <a:moveTo>
                  <a:pt x="1050213" y="0"/>
                </a:moveTo>
                <a:cubicBezTo>
                  <a:pt x="1120419" y="0"/>
                  <a:pt x="1190625" y="26783"/>
                  <a:pt x="1244190" y="80348"/>
                </a:cubicBezTo>
                <a:lnTo>
                  <a:pt x="2020077" y="856235"/>
                </a:lnTo>
                <a:cubicBezTo>
                  <a:pt x="2127208" y="963366"/>
                  <a:pt x="2127208" y="1137058"/>
                  <a:pt x="2020077" y="1244189"/>
                </a:cubicBezTo>
                <a:lnTo>
                  <a:pt x="1244190" y="2020076"/>
                </a:lnTo>
                <a:cubicBezTo>
                  <a:pt x="1137059" y="2127207"/>
                  <a:pt x="963367" y="2127207"/>
                  <a:pt x="856236" y="2020076"/>
                </a:cubicBezTo>
                <a:lnTo>
                  <a:pt x="80349" y="1244189"/>
                </a:lnTo>
                <a:cubicBezTo>
                  <a:pt x="-26782" y="1137058"/>
                  <a:pt x="-26782" y="963366"/>
                  <a:pt x="80349" y="856235"/>
                </a:cubicBezTo>
                <a:lnTo>
                  <a:pt x="856236" y="80348"/>
                </a:lnTo>
                <a:cubicBezTo>
                  <a:pt x="909802" y="26783"/>
                  <a:pt x="980008" y="0"/>
                  <a:pt x="10502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4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121114" y="3732712"/>
            <a:ext cx="1633664" cy="1633664"/>
          </a:xfrm>
          <a:custGeom>
            <a:avLst/>
            <a:gdLst>
              <a:gd name="connsiteX0" fmla="*/ 816832 w 1633664"/>
              <a:gd name="connsiteY0" fmla="*/ 0 h 1633664"/>
              <a:gd name="connsiteX1" fmla="*/ 967703 w 1633664"/>
              <a:gd name="connsiteY1" fmla="*/ 62493 h 1633664"/>
              <a:gd name="connsiteX2" fmla="*/ 1571171 w 1633664"/>
              <a:gd name="connsiteY2" fmla="*/ 665961 h 1633664"/>
              <a:gd name="connsiteX3" fmla="*/ 1571171 w 1633664"/>
              <a:gd name="connsiteY3" fmla="*/ 967703 h 1633664"/>
              <a:gd name="connsiteX4" fmla="*/ 967703 w 1633664"/>
              <a:gd name="connsiteY4" fmla="*/ 1571171 h 1633664"/>
              <a:gd name="connsiteX5" fmla="*/ 665961 w 1633664"/>
              <a:gd name="connsiteY5" fmla="*/ 1571171 h 1633664"/>
              <a:gd name="connsiteX6" fmla="*/ 62493 w 1633664"/>
              <a:gd name="connsiteY6" fmla="*/ 967703 h 1633664"/>
              <a:gd name="connsiteX7" fmla="*/ 62493 w 1633664"/>
              <a:gd name="connsiteY7" fmla="*/ 665961 h 1633664"/>
              <a:gd name="connsiteX8" fmla="*/ 665961 w 1633664"/>
              <a:gd name="connsiteY8" fmla="*/ 62493 h 1633664"/>
              <a:gd name="connsiteX9" fmla="*/ 816832 w 1633664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4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1"/>
                </a:lnTo>
                <a:cubicBezTo>
                  <a:pt x="1654495" y="749285"/>
                  <a:pt x="1654495" y="884379"/>
                  <a:pt x="1571171" y="967703"/>
                </a:cubicBezTo>
                <a:lnTo>
                  <a:pt x="967703" y="1571171"/>
                </a:lnTo>
                <a:cubicBezTo>
                  <a:pt x="884379" y="1654495"/>
                  <a:pt x="749285" y="1654495"/>
                  <a:pt x="665961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57530" y="999086"/>
            <a:ext cx="1633664" cy="1633663"/>
          </a:xfrm>
          <a:custGeom>
            <a:avLst/>
            <a:gdLst>
              <a:gd name="connsiteX0" fmla="*/ 816832 w 1633664"/>
              <a:gd name="connsiteY0" fmla="*/ 0 h 1633663"/>
              <a:gd name="connsiteX1" fmla="*/ 967703 w 1633664"/>
              <a:gd name="connsiteY1" fmla="*/ 62493 h 1633663"/>
              <a:gd name="connsiteX2" fmla="*/ 1571171 w 1633664"/>
              <a:gd name="connsiteY2" fmla="*/ 665960 h 1633663"/>
              <a:gd name="connsiteX3" fmla="*/ 1571171 w 1633664"/>
              <a:gd name="connsiteY3" fmla="*/ 967702 h 1633663"/>
              <a:gd name="connsiteX4" fmla="*/ 967703 w 1633664"/>
              <a:gd name="connsiteY4" fmla="*/ 1571170 h 1633663"/>
              <a:gd name="connsiteX5" fmla="*/ 665961 w 1633664"/>
              <a:gd name="connsiteY5" fmla="*/ 1571170 h 1633663"/>
              <a:gd name="connsiteX6" fmla="*/ 62493 w 1633664"/>
              <a:gd name="connsiteY6" fmla="*/ 967702 h 1633663"/>
              <a:gd name="connsiteX7" fmla="*/ 62493 w 1633664"/>
              <a:gd name="connsiteY7" fmla="*/ 665960 h 1633663"/>
              <a:gd name="connsiteX8" fmla="*/ 665961 w 1633664"/>
              <a:gd name="connsiteY8" fmla="*/ 62493 h 1633663"/>
              <a:gd name="connsiteX9" fmla="*/ 816832 w 1633664"/>
              <a:gd name="connsiteY9" fmla="*/ 0 h 163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3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0"/>
                </a:lnTo>
                <a:cubicBezTo>
                  <a:pt x="1654495" y="749284"/>
                  <a:pt x="1654495" y="884378"/>
                  <a:pt x="1571171" y="967702"/>
                </a:cubicBezTo>
                <a:lnTo>
                  <a:pt x="967703" y="1571170"/>
                </a:lnTo>
                <a:cubicBezTo>
                  <a:pt x="884379" y="1654494"/>
                  <a:pt x="749285" y="1654494"/>
                  <a:pt x="665961" y="1571170"/>
                </a:cubicBezTo>
                <a:lnTo>
                  <a:pt x="62493" y="967702"/>
                </a:lnTo>
                <a:cubicBezTo>
                  <a:pt x="-20831" y="884378"/>
                  <a:pt x="-20831" y="749284"/>
                  <a:pt x="62493" y="665960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7624" y="3732712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3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3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3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3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84040" y="999084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4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4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4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4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416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7999" cy="6858000"/>
          </a:xfrm>
          <a:custGeom>
            <a:avLst/>
            <a:gdLst>
              <a:gd name="connsiteX0" fmla="*/ 0 w 3047999"/>
              <a:gd name="connsiteY0" fmla="*/ 0 h 6858000"/>
              <a:gd name="connsiteX1" fmla="*/ 3047999 w 3047999"/>
              <a:gd name="connsiteY1" fmla="*/ 0 h 6858000"/>
              <a:gd name="connsiteX2" fmla="*/ 3047999 w 3047999"/>
              <a:gd name="connsiteY2" fmla="*/ 6858000 h 6858000"/>
              <a:gd name="connsiteX3" fmla="*/ 0 w 304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999" h="6858000">
                <a:moveTo>
                  <a:pt x="0" y="0"/>
                </a:moveTo>
                <a:lnTo>
                  <a:pt x="3047999" y="0"/>
                </a:lnTo>
                <a:lnTo>
                  <a:pt x="3047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13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64000" y="-4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800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064000" y="4571996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812800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566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34056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415028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776971" y="704272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440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10514" y="-1"/>
            <a:ext cx="6281486" cy="6858001"/>
          </a:xfrm>
          <a:custGeom>
            <a:avLst/>
            <a:gdLst>
              <a:gd name="connsiteX0" fmla="*/ 4679288 w 6281486"/>
              <a:gd name="connsiteY0" fmla="*/ 5318637 h 6858001"/>
              <a:gd name="connsiteX1" fmla="*/ 4935375 w 6281486"/>
              <a:gd name="connsiteY1" fmla="*/ 5424711 h 6858001"/>
              <a:gd name="connsiteX2" fmla="*/ 5959692 w 6281486"/>
              <a:gd name="connsiteY2" fmla="*/ 6449028 h 6858001"/>
              <a:gd name="connsiteX3" fmla="*/ 6039248 w 6281486"/>
              <a:gd name="connsiteY3" fmla="*/ 6841396 h 6858001"/>
              <a:gd name="connsiteX4" fmla="*/ 6030510 w 6281486"/>
              <a:gd name="connsiteY4" fmla="*/ 6858001 h 6858001"/>
              <a:gd name="connsiteX5" fmla="*/ 3328067 w 6281486"/>
              <a:gd name="connsiteY5" fmla="*/ 6858001 h 6858001"/>
              <a:gd name="connsiteX6" fmla="*/ 3319329 w 6281486"/>
              <a:gd name="connsiteY6" fmla="*/ 6841397 h 6858001"/>
              <a:gd name="connsiteX7" fmla="*/ 3398885 w 6281486"/>
              <a:gd name="connsiteY7" fmla="*/ 6449029 h 6858001"/>
              <a:gd name="connsiteX8" fmla="*/ 4423202 w 6281486"/>
              <a:gd name="connsiteY8" fmla="*/ 5424711 h 6858001"/>
              <a:gd name="connsiteX9" fmla="*/ 4679288 w 6281486"/>
              <a:gd name="connsiteY9" fmla="*/ 5318637 h 6858001"/>
              <a:gd name="connsiteX10" fmla="*/ 6281486 w 6281486"/>
              <a:gd name="connsiteY10" fmla="*/ 3691704 h 6858001"/>
              <a:gd name="connsiteX11" fmla="*/ 6281486 w 6281486"/>
              <a:gd name="connsiteY11" fmla="*/ 6459416 h 6858001"/>
              <a:gd name="connsiteX12" fmla="*/ 6239672 w 6281486"/>
              <a:gd name="connsiteY12" fmla="*/ 6455409 h 6858001"/>
              <a:gd name="connsiteX13" fmla="*/ 6052757 w 6281486"/>
              <a:gd name="connsiteY13" fmla="*/ 6355964 h 6858001"/>
              <a:gd name="connsiteX14" fmla="*/ 5028440 w 6281486"/>
              <a:gd name="connsiteY14" fmla="*/ 5331647 h 6858001"/>
              <a:gd name="connsiteX15" fmla="*/ 5028440 w 6281486"/>
              <a:gd name="connsiteY15" fmla="*/ 4819474 h 6858001"/>
              <a:gd name="connsiteX16" fmla="*/ 6052757 w 6281486"/>
              <a:gd name="connsiteY16" fmla="*/ 3795157 h 6858001"/>
              <a:gd name="connsiteX17" fmla="*/ 6239674 w 6281486"/>
              <a:gd name="connsiteY17" fmla="*/ 3695711 h 6858001"/>
              <a:gd name="connsiteX18" fmla="*/ 3032730 w 6281486"/>
              <a:gd name="connsiteY18" fmla="*/ 3672077 h 6858001"/>
              <a:gd name="connsiteX19" fmla="*/ 3288817 w 6281486"/>
              <a:gd name="connsiteY19" fmla="*/ 3778151 h 6858001"/>
              <a:gd name="connsiteX20" fmla="*/ 4313134 w 6281486"/>
              <a:gd name="connsiteY20" fmla="*/ 4802468 h 6858001"/>
              <a:gd name="connsiteX21" fmla="*/ 4313134 w 6281486"/>
              <a:gd name="connsiteY21" fmla="*/ 5314641 h 6858001"/>
              <a:gd name="connsiteX22" fmla="*/ 3288817 w 6281486"/>
              <a:gd name="connsiteY22" fmla="*/ 6338958 h 6858001"/>
              <a:gd name="connsiteX23" fmla="*/ 2776644 w 6281486"/>
              <a:gd name="connsiteY23" fmla="*/ 6338958 h 6858001"/>
              <a:gd name="connsiteX24" fmla="*/ 1752327 w 6281486"/>
              <a:gd name="connsiteY24" fmla="*/ 5314641 h 6858001"/>
              <a:gd name="connsiteX25" fmla="*/ 1752327 w 6281486"/>
              <a:gd name="connsiteY25" fmla="*/ 4802468 h 6858001"/>
              <a:gd name="connsiteX26" fmla="*/ 2776644 w 6281486"/>
              <a:gd name="connsiteY26" fmla="*/ 3778151 h 6858001"/>
              <a:gd name="connsiteX27" fmla="*/ 3032730 w 6281486"/>
              <a:gd name="connsiteY27" fmla="*/ 3672077 h 6858001"/>
              <a:gd name="connsiteX28" fmla="*/ 4662437 w 6281486"/>
              <a:gd name="connsiteY28" fmla="*/ 2042675 h 6858001"/>
              <a:gd name="connsiteX29" fmla="*/ 4918523 w 6281486"/>
              <a:gd name="connsiteY29" fmla="*/ 2148750 h 6858001"/>
              <a:gd name="connsiteX30" fmla="*/ 5942841 w 6281486"/>
              <a:gd name="connsiteY30" fmla="*/ 3173068 h 6858001"/>
              <a:gd name="connsiteX31" fmla="*/ 5942840 w 6281486"/>
              <a:gd name="connsiteY31" fmla="*/ 3685240 h 6858001"/>
              <a:gd name="connsiteX32" fmla="*/ 4918523 w 6281486"/>
              <a:gd name="connsiteY32" fmla="*/ 4709557 h 6858001"/>
              <a:gd name="connsiteX33" fmla="*/ 4406350 w 6281486"/>
              <a:gd name="connsiteY33" fmla="*/ 4709557 h 6858001"/>
              <a:gd name="connsiteX34" fmla="*/ 3382033 w 6281486"/>
              <a:gd name="connsiteY34" fmla="*/ 3685240 h 6858001"/>
              <a:gd name="connsiteX35" fmla="*/ 3382034 w 6281486"/>
              <a:gd name="connsiteY35" fmla="*/ 3173068 h 6858001"/>
              <a:gd name="connsiteX36" fmla="*/ 4406350 w 6281486"/>
              <a:gd name="connsiteY36" fmla="*/ 2148750 h 6858001"/>
              <a:gd name="connsiteX37" fmla="*/ 4662437 w 6281486"/>
              <a:gd name="connsiteY37" fmla="*/ 2042675 h 6858001"/>
              <a:gd name="connsiteX38" fmla="*/ 1386478 w 6281486"/>
              <a:gd name="connsiteY38" fmla="*/ 2025213 h 6858001"/>
              <a:gd name="connsiteX39" fmla="*/ 1642566 w 6281486"/>
              <a:gd name="connsiteY39" fmla="*/ 2131287 h 6858001"/>
              <a:gd name="connsiteX40" fmla="*/ 2666882 w 6281486"/>
              <a:gd name="connsiteY40" fmla="*/ 3155605 h 6858001"/>
              <a:gd name="connsiteX41" fmla="*/ 2666882 w 6281486"/>
              <a:gd name="connsiteY41" fmla="*/ 3667777 h 6858001"/>
              <a:gd name="connsiteX42" fmla="*/ 1642565 w 6281486"/>
              <a:gd name="connsiteY42" fmla="*/ 4692095 h 6858001"/>
              <a:gd name="connsiteX43" fmla="*/ 1130392 w 6281486"/>
              <a:gd name="connsiteY43" fmla="*/ 4692095 h 6858001"/>
              <a:gd name="connsiteX44" fmla="*/ 106074 w 6281486"/>
              <a:gd name="connsiteY44" fmla="*/ 3667777 h 6858001"/>
              <a:gd name="connsiteX45" fmla="*/ 106074 w 6281486"/>
              <a:gd name="connsiteY45" fmla="*/ 3155606 h 6858001"/>
              <a:gd name="connsiteX46" fmla="*/ 1130393 w 6281486"/>
              <a:gd name="connsiteY46" fmla="*/ 2131287 h 6858001"/>
              <a:gd name="connsiteX47" fmla="*/ 1386478 w 6281486"/>
              <a:gd name="connsiteY47" fmla="*/ 2025213 h 6858001"/>
              <a:gd name="connsiteX48" fmla="*/ 6281486 w 6281486"/>
              <a:gd name="connsiteY48" fmla="*/ 413960 h 6858001"/>
              <a:gd name="connsiteX49" fmla="*/ 6281486 w 6281486"/>
              <a:gd name="connsiteY49" fmla="*/ 3184932 h 6858001"/>
              <a:gd name="connsiteX50" fmla="*/ 6222668 w 6281486"/>
              <a:gd name="connsiteY50" fmla="*/ 3179295 h 6858001"/>
              <a:gd name="connsiteX51" fmla="*/ 6035752 w 6281486"/>
              <a:gd name="connsiteY51" fmla="*/ 3079850 h 6858001"/>
              <a:gd name="connsiteX52" fmla="*/ 5011435 w 6281486"/>
              <a:gd name="connsiteY52" fmla="*/ 2055533 h 6858001"/>
              <a:gd name="connsiteX53" fmla="*/ 5011435 w 6281486"/>
              <a:gd name="connsiteY53" fmla="*/ 1543360 h 6858001"/>
              <a:gd name="connsiteX54" fmla="*/ 6035752 w 6281486"/>
              <a:gd name="connsiteY54" fmla="*/ 519043 h 6858001"/>
              <a:gd name="connsiteX55" fmla="*/ 6222668 w 6281486"/>
              <a:gd name="connsiteY55" fmla="*/ 419598 h 6858001"/>
              <a:gd name="connsiteX56" fmla="*/ 3016033 w 6281486"/>
              <a:gd name="connsiteY56" fmla="*/ 396270 h 6858001"/>
              <a:gd name="connsiteX57" fmla="*/ 3272119 w 6281486"/>
              <a:gd name="connsiteY57" fmla="*/ 502344 h 6858001"/>
              <a:gd name="connsiteX58" fmla="*/ 4296436 w 6281486"/>
              <a:gd name="connsiteY58" fmla="*/ 1526661 h 6858001"/>
              <a:gd name="connsiteX59" fmla="*/ 4296436 w 6281486"/>
              <a:gd name="connsiteY59" fmla="*/ 2038834 h 6858001"/>
              <a:gd name="connsiteX60" fmla="*/ 3272118 w 6281486"/>
              <a:gd name="connsiteY60" fmla="*/ 3063152 h 6858001"/>
              <a:gd name="connsiteX61" fmla="*/ 2759945 w 6281486"/>
              <a:gd name="connsiteY61" fmla="*/ 3063152 h 6858001"/>
              <a:gd name="connsiteX62" fmla="*/ 1735629 w 6281486"/>
              <a:gd name="connsiteY62" fmla="*/ 2038835 h 6858001"/>
              <a:gd name="connsiteX63" fmla="*/ 1735629 w 6281486"/>
              <a:gd name="connsiteY63" fmla="*/ 1526662 h 6858001"/>
              <a:gd name="connsiteX64" fmla="*/ 2759946 w 6281486"/>
              <a:gd name="connsiteY64" fmla="*/ 502344 h 6858001"/>
              <a:gd name="connsiteX65" fmla="*/ 3016033 w 6281486"/>
              <a:gd name="connsiteY65" fmla="*/ 396270 h 6858001"/>
              <a:gd name="connsiteX66" fmla="*/ 3294060 w 6281486"/>
              <a:gd name="connsiteY66" fmla="*/ 0 h 6858001"/>
              <a:gd name="connsiteX67" fmla="*/ 5996502 w 6281486"/>
              <a:gd name="connsiteY67" fmla="*/ 0 h 6858001"/>
              <a:gd name="connsiteX68" fmla="*/ 6005241 w 6281486"/>
              <a:gd name="connsiteY68" fmla="*/ 16606 h 6858001"/>
              <a:gd name="connsiteX69" fmla="*/ 5925685 w 6281486"/>
              <a:gd name="connsiteY69" fmla="*/ 408974 h 6858001"/>
              <a:gd name="connsiteX70" fmla="*/ 4901367 w 6281486"/>
              <a:gd name="connsiteY70" fmla="*/ 1433292 h 6858001"/>
              <a:gd name="connsiteX71" fmla="*/ 4389194 w 6281486"/>
              <a:gd name="connsiteY71" fmla="*/ 1433292 h 6858001"/>
              <a:gd name="connsiteX72" fmla="*/ 3364877 w 6281486"/>
              <a:gd name="connsiteY72" fmla="*/ 408975 h 6858001"/>
              <a:gd name="connsiteX73" fmla="*/ 3285321 w 6281486"/>
              <a:gd name="connsiteY73" fmla="*/ 166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281486" h="6858001">
                <a:moveTo>
                  <a:pt x="4679288" y="5318637"/>
                </a:moveTo>
                <a:cubicBezTo>
                  <a:pt x="4771974" y="5318636"/>
                  <a:pt x="4864659" y="5353994"/>
                  <a:pt x="4935375" y="5424711"/>
                </a:cubicBezTo>
                <a:lnTo>
                  <a:pt x="5959692" y="6449028"/>
                </a:lnTo>
                <a:cubicBezTo>
                  <a:pt x="6065767" y="6555103"/>
                  <a:pt x="6092285" y="6710607"/>
                  <a:pt x="6039248" y="6841396"/>
                </a:cubicBezTo>
                <a:lnTo>
                  <a:pt x="6030510" y="6858001"/>
                </a:lnTo>
                <a:lnTo>
                  <a:pt x="3328067" y="6858001"/>
                </a:lnTo>
                <a:lnTo>
                  <a:pt x="3319329" y="6841397"/>
                </a:lnTo>
                <a:cubicBezTo>
                  <a:pt x="3266292" y="6710607"/>
                  <a:pt x="3292810" y="6555104"/>
                  <a:pt x="3398885" y="6449029"/>
                </a:cubicBezTo>
                <a:lnTo>
                  <a:pt x="4423202" y="5424711"/>
                </a:lnTo>
                <a:cubicBezTo>
                  <a:pt x="4493919" y="5353995"/>
                  <a:pt x="4586604" y="5318637"/>
                  <a:pt x="4679288" y="5318637"/>
                </a:cubicBezTo>
                <a:close/>
                <a:moveTo>
                  <a:pt x="6281486" y="3691704"/>
                </a:moveTo>
                <a:lnTo>
                  <a:pt x="6281486" y="6459416"/>
                </a:lnTo>
                <a:lnTo>
                  <a:pt x="6239672" y="6455409"/>
                </a:lnTo>
                <a:cubicBezTo>
                  <a:pt x="6171188" y="6442149"/>
                  <a:pt x="6105794" y="6409001"/>
                  <a:pt x="6052757" y="6355964"/>
                </a:cubicBezTo>
                <a:lnTo>
                  <a:pt x="5028440" y="5331647"/>
                </a:lnTo>
                <a:cubicBezTo>
                  <a:pt x="4887007" y="5190213"/>
                  <a:pt x="4887007" y="4960907"/>
                  <a:pt x="5028440" y="4819474"/>
                </a:cubicBezTo>
                <a:lnTo>
                  <a:pt x="6052757" y="3795157"/>
                </a:lnTo>
                <a:cubicBezTo>
                  <a:pt x="6105795" y="3742119"/>
                  <a:pt x="6171190" y="3708971"/>
                  <a:pt x="6239674" y="3695711"/>
                </a:cubicBezTo>
                <a:close/>
                <a:moveTo>
                  <a:pt x="3032730" y="3672077"/>
                </a:moveTo>
                <a:cubicBezTo>
                  <a:pt x="3125416" y="3672077"/>
                  <a:pt x="3218100" y="3707434"/>
                  <a:pt x="3288817" y="3778151"/>
                </a:cubicBezTo>
                <a:lnTo>
                  <a:pt x="4313134" y="4802468"/>
                </a:lnTo>
                <a:cubicBezTo>
                  <a:pt x="4454566" y="4943901"/>
                  <a:pt x="4454566" y="5173208"/>
                  <a:pt x="4313134" y="5314641"/>
                </a:cubicBezTo>
                <a:lnTo>
                  <a:pt x="3288817" y="6338958"/>
                </a:lnTo>
                <a:cubicBezTo>
                  <a:pt x="3147384" y="6480391"/>
                  <a:pt x="2918076" y="6480391"/>
                  <a:pt x="2776644" y="6338958"/>
                </a:cubicBezTo>
                <a:lnTo>
                  <a:pt x="1752327" y="5314641"/>
                </a:lnTo>
                <a:cubicBezTo>
                  <a:pt x="1610894" y="5173208"/>
                  <a:pt x="1610894" y="4943901"/>
                  <a:pt x="1752327" y="4802468"/>
                </a:cubicBezTo>
                <a:lnTo>
                  <a:pt x="2776644" y="3778151"/>
                </a:lnTo>
                <a:cubicBezTo>
                  <a:pt x="2847361" y="3707435"/>
                  <a:pt x="2940045" y="3672077"/>
                  <a:pt x="3032730" y="3672077"/>
                </a:cubicBezTo>
                <a:close/>
                <a:moveTo>
                  <a:pt x="4662437" y="2042675"/>
                </a:moveTo>
                <a:cubicBezTo>
                  <a:pt x="4755122" y="2042675"/>
                  <a:pt x="4847807" y="2078034"/>
                  <a:pt x="4918523" y="2148750"/>
                </a:cubicBezTo>
                <a:lnTo>
                  <a:pt x="5942841" y="3173068"/>
                </a:lnTo>
                <a:cubicBezTo>
                  <a:pt x="6084274" y="3314500"/>
                  <a:pt x="6084274" y="3543807"/>
                  <a:pt x="5942840" y="3685240"/>
                </a:cubicBezTo>
                <a:lnTo>
                  <a:pt x="4918523" y="4709557"/>
                </a:lnTo>
                <a:cubicBezTo>
                  <a:pt x="4777091" y="4850990"/>
                  <a:pt x="4547784" y="4850990"/>
                  <a:pt x="4406350" y="4709557"/>
                </a:cubicBezTo>
                <a:lnTo>
                  <a:pt x="3382033" y="3685240"/>
                </a:lnTo>
                <a:cubicBezTo>
                  <a:pt x="3240601" y="3543807"/>
                  <a:pt x="3240601" y="3314500"/>
                  <a:pt x="3382034" y="3173068"/>
                </a:cubicBezTo>
                <a:lnTo>
                  <a:pt x="4406350" y="2148750"/>
                </a:lnTo>
                <a:cubicBezTo>
                  <a:pt x="4477068" y="2078034"/>
                  <a:pt x="4569753" y="2042675"/>
                  <a:pt x="4662437" y="2042675"/>
                </a:cubicBezTo>
                <a:close/>
                <a:moveTo>
                  <a:pt x="1386478" y="2025213"/>
                </a:moveTo>
                <a:cubicBezTo>
                  <a:pt x="1479165" y="2025213"/>
                  <a:pt x="1571849" y="2060571"/>
                  <a:pt x="1642566" y="2131287"/>
                </a:cubicBezTo>
                <a:lnTo>
                  <a:pt x="2666882" y="3155605"/>
                </a:lnTo>
                <a:cubicBezTo>
                  <a:pt x="2808315" y="3297037"/>
                  <a:pt x="2808315" y="3526344"/>
                  <a:pt x="2666882" y="3667777"/>
                </a:cubicBezTo>
                <a:lnTo>
                  <a:pt x="1642565" y="4692095"/>
                </a:lnTo>
                <a:cubicBezTo>
                  <a:pt x="1501132" y="4833528"/>
                  <a:pt x="1271825" y="4833528"/>
                  <a:pt x="1130392" y="4692095"/>
                </a:cubicBezTo>
                <a:lnTo>
                  <a:pt x="106074" y="3667777"/>
                </a:lnTo>
                <a:cubicBezTo>
                  <a:pt x="-35358" y="3526345"/>
                  <a:pt x="-35358" y="3297038"/>
                  <a:pt x="106074" y="3155606"/>
                </a:cubicBezTo>
                <a:lnTo>
                  <a:pt x="1130393" y="2131287"/>
                </a:lnTo>
                <a:cubicBezTo>
                  <a:pt x="1201109" y="2060571"/>
                  <a:pt x="1293794" y="2025213"/>
                  <a:pt x="1386478" y="2025213"/>
                </a:cubicBezTo>
                <a:close/>
                <a:moveTo>
                  <a:pt x="6281486" y="413960"/>
                </a:moveTo>
                <a:lnTo>
                  <a:pt x="6281486" y="3184932"/>
                </a:lnTo>
                <a:lnTo>
                  <a:pt x="6222668" y="3179295"/>
                </a:lnTo>
                <a:cubicBezTo>
                  <a:pt x="6154184" y="3166035"/>
                  <a:pt x="6088789" y="3132887"/>
                  <a:pt x="6035752" y="3079850"/>
                </a:cubicBezTo>
                <a:lnTo>
                  <a:pt x="5011435" y="2055533"/>
                </a:lnTo>
                <a:cubicBezTo>
                  <a:pt x="4870002" y="1914100"/>
                  <a:pt x="4870002" y="1684792"/>
                  <a:pt x="5011435" y="1543360"/>
                </a:cubicBezTo>
                <a:lnTo>
                  <a:pt x="6035752" y="519043"/>
                </a:lnTo>
                <a:cubicBezTo>
                  <a:pt x="6088790" y="466005"/>
                  <a:pt x="6154184" y="432857"/>
                  <a:pt x="6222668" y="419598"/>
                </a:cubicBezTo>
                <a:close/>
                <a:moveTo>
                  <a:pt x="3016033" y="396270"/>
                </a:moveTo>
                <a:cubicBezTo>
                  <a:pt x="3108718" y="396270"/>
                  <a:pt x="3201403" y="431628"/>
                  <a:pt x="3272119" y="502344"/>
                </a:cubicBezTo>
                <a:lnTo>
                  <a:pt x="4296436" y="1526661"/>
                </a:lnTo>
                <a:cubicBezTo>
                  <a:pt x="4437869" y="1668094"/>
                  <a:pt x="4437869" y="1897402"/>
                  <a:pt x="4296436" y="2038834"/>
                </a:cubicBezTo>
                <a:lnTo>
                  <a:pt x="3272118" y="3063152"/>
                </a:lnTo>
                <a:cubicBezTo>
                  <a:pt x="3130686" y="3204585"/>
                  <a:pt x="2901378" y="3204585"/>
                  <a:pt x="2759945" y="3063152"/>
                </a:cubicBezTo>
                <a:lnTo>
                  <a:pt x="1735629" y="2038835"/>
                </a:lnTo>
                <a:cubicBezTo>
                  <a:pt x="1594196" y="1897402"/>
                  <a:pt x="1594196" y="1668095"/>
                  <a:pt x="1735629" y="1526662"/>
                </a:cubicBezTo>
                <a:lnTo>
                  <a:pt x="2759946" y="502344"/>
                </a:lnTo>
                <a:cubicBezTo>
                  <a:pt x="2830662" y="431628"/>
                  <a:pt x="2923347" y="396270"/>
                  <a:pt x="3016033" y="396270"/>
                </a:cubicBezTo>
                <a:close/>
                <a:moveTo>
                  <a:pt x="3294060" y="0"/>
                </a:moveTo>
                <a:lnTo>
                  <a:pt x="5996502" y="0"/>
                </a:lnTo>
                <a:lnTo>
                  <a:pt x="6005241" y="16606"/>
                </a:lnTo>
                <a:cubicBezTo>
                  <a:pt x="6058278" y="147396"/>
                  <a:pt x="6031760" y="302900"/>
                  <a:pt x="5925685" y="408974"/>
                </a:cubicBezTo>
                <a:lnTo>
                  <a:pt x="4901367" y="1433292"/>
                </a:lnTo>
                <a:cubicBezTo>
                  <a:pt x="4759935" y="1574725"/>
                  <a:pt x="4530627" y="1574725"/>
                  <a:pt x="4389194" y="1433292"/>
                </a:cubicBezTo>
                <a:lnTo>
                  <a:pt x="3364877" y="408975"/>
                </a:lnTo>
                <a:cubicBezTo>
                  <a:pt x="3258803" y="302901"/>
                  <a:pt x="3232284" y="147396"/>
                  <a:pt x="3285321" y="166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9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626697"/>
          </a:xfrm>
          <a:custGeom>
            <a:avLst/>
            <a:gdLst>
              <a:gd name="connsiteX0" fmla="*/ 0 w 12192000"/>
              <a:gd name="connsiteY0" fmla="*/ 0 h 5626697"/>
              <a:gd name="connsiteX1" fmla="*/ 12192000 w 12192000"/>
              <a:gd name="connsiteY1" fmla="*/ 0 h 5626697"/>
              <a:gd name="connsiteX2" fmla="*/ 12192000 w 12192000"/>
              <a:gd name="connsiteY2" fmla="*/ 197679 h 5626697"/>
              <a:gd name="connsiteX3" fmla="*/ 12192000 w 12192000"/>
              <a:gd name="connsiteY3" fmla="*/ 361530 h 5626697"/>
              <a:gd name="connsiteX4" fmla="*/ 10521343 w 12192000"/>
              <a:gd name="connsiteY4" fmla="*/ 4738055 h 5626697"/>
              <a:gd name="connsiteX5" fmla="*/ 8739087 w 12192000"/>
              <a:gd name="connsiteY5" fmla="*/ 5535540 h 5626697"/>
              <a:gd name="connsiteX6" fmla="*/ 0 w 12192000"/>
              <a:gd name="connsiteY6" fmla="*/ 2199555 h 5626697"/>
              <a:gd name="connsiteX7" fmla="*/ 0 w 12192000"/>
              <a:gd name="connsiteY7" fmla="*/ 197679 h 56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26697">
                <a:moveTo>
                  <a:pt x="0" y="0"/>
                </a:moveTo>
                <a:lnTo>
                  <a:pt x="12192000" y="0"/>
                </a:lnTo>
                <a:lnTo>
                  <a:pt x="12192000" y="197679"/>
                </a:lnTo>
                <a:lnTo>
                  <a:pt x="12192000" y="361530"/>
                </a:lnTo>
                <a:lnTo>
                  <a:pt x="10521343" y="4738055"/>
                </a:lnTo>
                <a:cubicBezTo>
                  <a:pt x="10249406" y="5450430"/>
                  <a:pt x="9451464" y="5807477"/>
                  <a:pt x="8739087" y="5535540"/>
                </a:cubicBezTo>
                <a:lnTo>
                  <a:pt x="0" y="2199555"/>
                </a:lnTo>
                <a:lnTo>
                  <a:pt x="0" y="1976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14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484178" y="4572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484178" y="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484179" y="2286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1"/>
            <a:ext cx="448417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80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55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89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03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35744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97522" y="2732206"/>
            <a:ext cx="1693112" cy="1693112"/>
          </a:xfrm>
          <a:custGeom>
            <a:avLst/>
            <a:gdLst>
              <a:gd name="connsiteX0" fmla="*/ 846556 w 1693112"/>
              <a:gd name="connsiteY0" fmla="*/ 1 h 1693112"/>
              <a:gd name="connsiteX1" fmla="*/ 1002917 w 1693112"/>
              <a:gd name="connsiteY1" fmla="*/ 64768 h 1693112"/>
              <a:gd name="connsiteX2" fmla="*/ 1628345 w 1693112"/>
              <a:gd name="connsiteY2" fmla="*/ 690195 h 1693112"/>
              <a:gd name="connsiteX3" fmla="*/ 1628345 w 1693112"/>
              <a:gd name="connsiteY3" fmla="*/ 1002917 h 1693112"/>
              <a:gd name="connsiteX4" fmla="*/ 1002917 w 1693112"/>
              <a:gd name="connsiteY4" fmla="*/ 1628345 h 1693112"/>
              <a:gd name="connsiteX5" fmla="*/ 690195 w 1693112"/>
              <a:gd name="connsiteY5" fmla="*/ 1628345 h 1693112"/>
              <a:gd name="connsiteX6" fmla="*/ 64767 w 1693112"/>
              <a:gd name="connsiteY6" fmla="*/ 1002917 h 1693112"/>
              <a:gd name="connsiteX7" fmla="*/ 64767 w 1693112"/>
              <a:gd name="connsiteY7" fmla="*/ 690195 h 1693112"/>
              <a:gd name="connsiteX8" fmla="*/ 690195 w 1693112"/>
              <a:gd name="connsiteY8" fmla="*/ 64768 h 1693112"/>
              <a:gd name="connsiteX9" fmla="*/ 846556 w 1693112"/>
              <a:gd name="connsiteY9" fmla="*/ 1 h 169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2" h="1693112">
                <a:moveTo>
                  <a:pt x="846556" y="1"/>
                </a:moveTo>
                <a:cubicBezTo>
                  <a:pt x="903147" y="0"/>
                  <a:pt x="959739" y="21590"/>
                  <a:pt x="1002917" y="64768"/>
                </a:cubicBezTo>
                <a:lnTo>
                  <a:pt x="1628345" y="690195"/>
                </a:lnTo>
                <a:cubicBezTo>
                  <a:pt x="1714701" y="776551"/>
                  <a:pt x="1714701" y="916561"/>
                  <a:pt x="1628345" y="1002917"/>
                </a:cubicBezTo>
                <a:lnTo>
                  <a:pt x="1002917" y="1628345"/>
                </a:lnTo>
                <a:cubicBezTo>
                  <a:pt x="916561" y="1714701"/>
                  <a:pt x="776551" y="1714701"/>
                  <a:pt x="690195" y="1628345"/>
                </a:cubicBezTo>
                <a:lnTo>
                  <a:pt x="64767" y="1002917"/>
                </a:lnTo>
                <a:cubicBezTo>
                  <a:pt x="-21589" y="916561"/>
                  <a:pt x="-21589" y="776551"/>
                  <a:pt x="64767" y="690195"/>
                </a:cubicBezTo>
                <a:lnTo>
                  <a:pt x="690195" y="64768"/>
                </a:lnTo>
                <a:cubicBezTo>
                  <a:pt x="733373" y="21590"/>
                  <a:pt x="789964" y="0"/>
                  <a:pt x="84655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51011" y="2732207"/>
            <a:ext cx="1693110" cy="1693111"/>
          </a:xfrm>
          <a:custGeom>
            <a:avLst/>
            <a:gdLst>
              <a:gd name="connsiteX0" fmla="*/ 846555 w 1693110"/>
              <a:gd name="connsiteY0" fmla="*/ 0 h 1693111"/>
              <a:gd name="connsiteX1" fmla="*/ 1002916 w 1693110"/>
              <a:gd name="connsiteY1" fmla="*/ 64767 h 1693111"/>
              <a:gd name="connsiteX2" fmla="*/ 1628343 w 1693110"/>
              <a:gd name="connsiteY2" fmla="*/ 690195 h 1693111"/>
              <a:gd name="connsiteX3" fmla="*/ 1628343 w 1693110"/>
              <a:gd name="connsiteY3" fmla="*/ 1002917 h 1693111"/>
              <a:gd name="connsiteX4" fmla="*/ 1002917 w 1693110"/>
              <a:gd name="connsiteY4" fmla="*/ 1628344 h 1693111"/>
              <a:gd name="connsiteX5" fmla="*/ 690194 w 1693110"/>
              <a:gd name="connsiteY5" fmla="*/ 1628344 h 1693111"/>
              <a:gd name="connsiteX6" fmla="*/ 64767 w 1693110"/>
              <a:gd name="connsiteY6" fmla="*/ 1002916 h 1693111"/>
              <a:gd name="connsiteX7" fmla="*/ 64767 w 1693110"/>
              <a:gd name="connsiteY7" fmla="*/ 690194 h 1693111"/>
              <a:gd name="connsiteX8" fmla="*/ 690194 w 1693110"/>
              <a:gd name="connsiteY8" fmla="*/ 64767 h 1693111"/>
              <a:gd name="connsiteX9" fmla="*/ 846555 w 1693110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0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3" y="690195"/>
                </a:lnTo>
                <a:cubicBezTo>
                  <a:pt x="1714700" y="776551"/>
                  <a:pt x="1714700" y="916561"/>
                  <a:pt x="1628343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4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04502" y="2732207"/>
            <a:ext cx="1693111" cy="1693111"/>
          </a:xfrm>
          <a:custGeom>
            <a:avLst/>
            <a:gdLst>
              <a:gd name="connsiteX0" fmla="*/ 846555 w 1693111"/>
              <a:gd name="connsiteY0" fmla="*/ 0 h 1693111"/>
              <a:gd name="connsiteX1" fmla="*/ 1002916 w 1693111"/>
              <a:gd name="connsiteY1" fmla="*/ 64767 h 1693111"/>
              <a:gd name="connsiteX2" fmla="*/ 1628344 w 1693111"/>
              <a:gd name="connsiteY2" fmla="*/ 690195 h 1693111"/>
              <a:gd name="connsiteX3" fmla="*/ 1628344 w 1693111"/>
              <a:gd name="connsiteY3" fmla="*/ 1002917 h 1693111"/>
              <a:gd name="connsiteX4" fmla="*/ 1002917 w 1693111"/>
              <a:gd name="connsiteY4" fmla="*/ 1628344 h 1693111"/>
              <a:gd name="connsiteX5" fmla="*/ 690195 w 1693111"/>
              <a:gd name="connsiteY5" fmla="*/ 1628344 h 1693111"/>
              <a:gd name="connsiteX6" fmla="*/ 64767 w 1693111"/>
              <a:gd name="connsiteY6" fmla="*/ 1002916 h 1693111"/>
              <a:gd name="connsiteX7" fmla="*/ 64767 w 1693111"/>
              <a:gd name="connsiteY7" fmla="*/ 690194 h 1693111"/>
              <a:gd name="connsiteX8" fmla="*/ 690194 w 1693111"/>
              <a:gd name="connsiteY8" fmla="*/ 64767 h 1693111"/>
              <a:gd name="connsiteX9" fmla="*/ 846555 w 1693111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1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4" y="690195"/>
                </a:lnTo>
                <a:cubicBezTo>
                  <a:pt x="1714700" y="776551"/>
                  <a:pt x="1714700" y="916561"/>
                  <a:pt x="1628344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5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57447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649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14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79293" y="0"/>
            <a:ext cx="8433415" cy="6857999"/>
          </a:xfrm>
          <a:custGeom>
            <a:avLst/>
            <a:gdLst>
              <a:gd name="connsiteX0" fmla="*/ 2727635 w 8433415"/>
              <a:gd name="connsiteY0" fmla="*/ 0 h 6857999"/>
              <a:gd name="connsiteX1" fmla="*/ 5705782 w 8433415"/>
              <a:gd name="connsiteY1" fmla="*/ 0 h 6857999"/>
              <a:gd name="connsiteX2" fmla="*/ 7937476 w 8433415"/>
              <a:gd name="connsiteY2" fmla="*/ 2231695 h 6857999"/>
              <a:gd name="connsiteX3" fmla="*/ 7937476 w 8433415"/>
              <a:gd name="connsiteY3" fmla="*/ 4626305 h 6857999"/>
              <a:gd name="connsiteX4" fmla="*/ 5705783 w 8433415"/>
              <a:gd name="connsiteY4" fmla="*/ 6857999 h 6857999"/>
              <a:gd name="connsiteX5" fmla="*/ 2727634 w 8433415"/>
              <a:gd name="connsiteY5" fmla="*/ 6857999 h 6857999"/>
              <a:gd name="connsiteX6" fmla="*/ 495940 w 8433415"/>
              <a:gd name="connsiteY6" fmla="*/ 4626305 h 6857999"/>
              <a:gd name="connsiteX7" fmla="*/ 495940 w 8433415"/>
              <a:gd name="connsiteY7" fmla="*/ 22316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3415" h="6857999">
                <a:moveTo>
                  <a:pt x="2727635" y="0"/>
                </a:moveTo>
                <a:lnTo>
                  <a:pt x="5705782" y="0"/>
                </a:lnTo>
                <a:lnTo>
                  <a:pt x="7937476" y="2231695"/>
                </a:lnTo>
                <a:cubicBezTo>
                  <a:pt x="8598729" y="2892948"/>
                  <a:pt x="8598729" y="3965052"/>
                  <a:pt x="7937476" y="4626305"/>
                </a:cubicBezTo>
                <a:lnTo>
                  <a:pt x="5705783" y="6857999"/>
                </a:lnTo>
                <a:lnTo>
                  <a:pt x="2727634" y="6857999"/>
                </a:lnTo>
                <a:lnTo>
                  <a:pt x="495940" y="4626305"/>
                </a:lnTo>
                <a:cubicBezTo>
                  <a:pt x="-165313" y="3965052"/>
                  <a:pt x="-165313" y="2892948"/>
                  <a:pt x="495940" y="22316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91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54" y="1"/>
            <a:ext cx="12189546" cy="3429000"/>
          </a:xfrm>
          <a:custGeom>
            <a:avLst/>
            <a:gdLst>
              <a:gd name="connsiteX0" fmla="*/ 0 w 12189546"/>
              <a:gd name="connsiteY0" fmla="*/ 0 h 3429000"/>
              <a:gd name="connsiteX1" fmla="*/ 12189546 w 12189546"/>
              <a:gd name="connsiteY1" fmla="*/ 0 h 3429000"/>
              <a:gd name="connsiteX2" fmla="*/ 12189546 w 12189546"/>
              <a:gd name="connsiteY2" fmla="*/ 3429000 h 3429000"/>
              <a:gd name="connsiteX3" fmla="*/ 0 w 1218954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546" h="3429000">
                <a:moveTo>
                  <a:pt x="0" y="0"/>
                </a:moveTo>
                <a:lnTo>
                  <a:pt x="12189546" y="0"/>
                </a:lnTo>
                <a:lnTo>
                  <a:pt x="12189546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44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9144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6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3998" y="0"/>
            <a:ext cx="8128002" cy="5162550"/>
          </a:xfrm>
          <a:custGeom>
            <a:avLst/>
            <a:gdLst>
              <a:gd name="connsiteX0" fmla="*/ 0 w 8128002"/>
              <a:gd name="connsiteY0" fmla="*/ 0 h 5162550"/>
              <a:gd name="connsiteX1" fmla="*/ 8128002 w 8128002"/>
              <a:gd name="connsiteY1" fmla="*/ 0 h 5162550"/>
              <a:gd name="connsiteX2" fmla="*/ 8128002 w 8128002"/>
              <a:gd name="connsiteY2" fmla="*/ 5162550 h 5162550"/>
              <a:gd name="connsiteX3" fmla="*/ 0 w 8128002"/>
              <a:gd name="connsiteY3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2" h="5162550">
                <a:moveTo>
                  <a:pt x="0" y="0"/>
                </a:moveTo>
                <a:lnTo>
                  <a:pt x="8128002" y="0"/>
                </a:lnTo>
                <a:lnTo>
                  <a:pt x="8128002" y="5162550"/>
                </a:lnTo>
                <a:lnTo>
                  <a:pt x="0" y="5162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73514" y="572957"/>
            <a:ext cx="1516972" cy="1516972"/>
          </a:xfrm>
          <a:custGeom>
            <a:avLst/>
            <a:gdLst>
              <a:gd name="connsiteX0" fmla="*/ 758486 w 1516972"/>
              <a:gd name="connsiteY0" fmla="*/ 0 h 1516972"/>
              <a:gd name="connsiteX1" fmla="*/ 898581 w 1516972"/>
              <a:gd name="connsiteY1" fmla="*/ 58029 h 1516972"/>
              <a:gd name="connsiteX2" fmla="*/ 1458943 w 1516972"/>
              <a:gd name="connsiteY2" fmla="*/ 618391 h 1516972"/>
              <a:gd name="connsiteX3" fmla="*/ 1458943 w 1516972"/>
              <a:gd name="connsiteY3" fmla="*/ 898581 h 1516972"/>
              <a:gd name="connsiteX4" fmla="*/ 898581 w 1516972"/>
              <a:gd name="connsiteY4" fmla="*/ 1458943 h 1516972"/>
              <a:gd name="connsiteX5" fmla="*/ 618391 w 1516972"/>
              <a:gd name="connsiteY5" fmla="*/ 1458943 h 1516972"/>
              <a:gd name="connsiteX6" fmla="*/ 58029 w 1516972"/>
              <a:gd name="connsiteY6" fmla="*/ 898581 h 1516972"/>
              <a:gd name="connsiteX7" fmla="*/ 58029 w 1516972"/>
              <a:gd name="connsiteY7" fmla="*/ 618391 h 1516972"/>
              <a:gd name="connsiteX8" fmla="*/ 618391 w 1516972"/>
              <a:gd name="connsiteY8" fmla="*/ 58029 h 1516972"/>
              <a:gd name="connsiteX9" fmla="*/ 758486 w 1516972"/>
              <a:gd name="connsiteY9" fmla="*/ 0 h 151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6972" h="1516972">
                <a:moveTo>
                  <a:pt x="758486" y="0"/>
                </a:moveTo>
                <a:cubicBezTo>
                  <a:pt x="809190" y="0"/>
                  <a:pt x="859895" y="19343"/>
                  <a:pt x="898581" y="58029"/>
                </a:cubicBezTo>
                <a:lnTo>
                  <a:pt x="1458943" y="618391"/>
                </a:lnTo>
                <a:cubicBezTo>
                  <a:pt x="1536316" y="695764"/>
                  <a:pt x="1536316" y="821209"/>
                  <a:pt x="1458943" y="898581"/>
                </a:cubicBezTo>
                <a:lnTo>
                  <a:pt x="898581" y="1458943"/>
                </a:lnTo>
                <a:cubicBezTo>
                  <a:pt x="821209" y="1536316"/>
                  <a:pt x="695764" y="1536316"/>
                  <a:pt x="618391" y="1458943"/>
                </a:cubicBezTo>
                <a:lnTo>
                  <a:pt x="58029" y="898581"/>
                </a:lnTo>
                <a:cubicBezTo>
                  <a:pt x="-19343" y="821209"/>
                  <a:pt x="-19343" y="695764"/>
                  <a:pt x="58029" y="618391"/>
                </a:cubicBezTo>
                <a:lnTo>
                  <a:pt x="618391" y="58029"/>
                </a:lnTo>
                <a:cubicBezTo>
                  <a:pt x="657077" y="19343"/>
                  <a:pt x="707782" y="0"/>
                  <a:pt x="758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40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19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5641" y="234572"/>
            <a:ext cx="5202877" cy="6302991"/>
          </a:xfrm>
          <a:custGeom>
            <a:avLst/>
            <a:gdLst>
              <a:gd name="connsiteX0" fmla="*/ 1171957 w 5202877"/>
              <a:gd name="connsiteY0" fmla="*/ 5895884 h 6302991"/>
              <a:gd name="connsiteX1" fmla="*/ 1174231 w 5202877"/>
              <a:gd name="connsiteY1" fmla="*/ 5901848 h 6302991"/>
              <a:gd name="connsiteX2" fmla="*/ 1179233 w 5202877"/>
              <a:gd name="connsiteY2" fmla="*/ 5905426 h 6302991"/>
              <a:gd name="connsiteX3" fmla="*/ 1186510 w 5202877"/>
              <a:gd name="connsiteY3" fmla="*/ 5899065 h 6302991"/>
              <a:gd name="connsiteX4" fmla="*/ 1186510 w 5202877"/>
              <a:gd name="connsiteY4" fmla="*/ 5870440 h 6302991"/>
              <a:gd name="connsiteX5" fmla="*/ 1187419 w 5202877"/>
              <a:gd name="connsiteY5" fmla="*/ 5876404 h 6302991"/>
              <a:gd name="connsiteX6" fmla="*/ 1193785 w 5202877"/>
              <a:gd name="connsiteY6" fmla="*/ 5879982 h 6302991"/>
              <a:gd name="connsiteX7" fmla="*/ 1197424 w 5202877"/>
              <a:gd name="connsiteY7" fmla="*/ 5879982 h 6302991"/>
              <a:gd name="connsiteX8" fmla="*/ 1186510 w 5202877"/>
              <a:gd name="connsiteY8" fmla="*/ 5870440 h 6302991"/>
              <a:gd name="connsiteX9" fmla="*/ 1506655 w 5202877"/>
              <a:gd name="connsiteY9" fmla="*/ 5825913 h 6302991"/>
              <a:gd name="connsiteX10" fmla="*/ 1507110 w 5202877"/>
              <a:gd name="connsiteY10" fmla="*/ 5831876 h 6302991"/>
              <a:gd name="connsiteX11" fmla="*/ 1510293 w 5202877"/>
              <a:gd name="connsiteY11" fmla="*/ 5835455 h 6302991"/>
              <a:gd name="connsiteX12" fmla="*/ 1521207 w 5202877"/>
              <a:gd name="connsiteY12" fmla="*/ 5832274 h 6302991"/>
              <a:gd name="connsiteX13" fmla="*/ 1783144 w 5202877"/>
              <a:gd name="connsiteY13" fmla="*/ 5813191 h 6302991"/>
              <a:gd name="connsiteX14" fmla="*/ 1797696 w 5202877"/>
              <a:gd name="connsiteY14" fmla="*/ 5835455 h 6302991"/>
              <a:gd name="connsiteX15" fmla="*/ 1794058 w 5202877"/>
              <a:gd name="connsiteY15" fmla="*/ 5860899 h 6302991"/>
              <a:gd name="connsiteX16" fmla="*/ 1779961 w 5202877"/>
              <a:gd name="connsiteY16" fmla="*/ 5872031 h 6302991"/>
              <a:gd name="connsiteX17" fmla="*/ 1757678 w 5202877"/>
              <a:gd name="connsiteY17" fmla="*/ 5883162 h 6302991"/>
              <a:gd name="connsiteX18" fmla="*/ 1770410 w 5202877"/>
              <a:gd name="connsiteY18" fmla="*/ 5848177 h 6302991"/>
              <a:gd name="connsiteX19" fmla="*/ 1783144 w 5202877"/>
              <a:gd name="connsiteY19" fmla="*/ 5813191 h 6302991"/>
              <a:gd name="connsiteX20" fmla="*/ 1583053 w 5202877"/>
              <a:gd name="connsiteY20" fmla="*/ 5733678 h 6302991"/>
              <a:gd name="connsiteX21" fmla="*/ 1583963 w 5202877"/>
              <a:gd name="connsiteY21" fmla="*/ 5739641 h 6302991"/>
              <a:gd name="connsiteX22" fmla="*/ 1590329 w 5202877"/>
              <a:gd name="connsiteY22" fmla="*/ 5743219 h 6302991"/>
              <a:gd name="connsiteX23" fmla="*/ 1597605 w 5202877"/>
              <a:gd name="connsiteY23" fmla="*/ 5743219 h 6302991"/>
              <a:gd name="connsiteX24" fmla="*/ 1593057 w 5202877"/>
              <a:gd name="connsiteY24" fmla="*/ 5736063 h 6302991"/>
              <a:gd name="connsiteX25" fmla="*/ 1583053 w 5202877"/>
              <a:gd name="connsiteY25" fmla="*/ 5733678 h 6302991"/>
              <a:gd name="connsiteX26" fmla="*/ 1819524 w 5202877"/>
              <a:gd name="connsiteY26" fmla="*/ 5628721 h 6302991"/>
              <a:gd name="connsiteX27" fmla="*/ 1821797 w 5202877"/>
              <a:gd name="connsiteY27" fmla="*/ 5636275 h 6302991"/>
              <a:gd name="connsiteX28" fmla="*/ 1826800 w 5202877"/>
              <a:gd name="connsiteY28" fmla="*/ 5641443 h 6302991"/>
              <a:gd name="connsiteX29" fmla="*/ 1833166 w 5202877"/>
              <a:gd name="connsiteY29" fmla="*/ 5637864 h 6302991"/>
              <a:gd name="connsiteX30" fmla="*/ 1834076 w 5202877"/>
              <a:gd name="connsiteY30" fmla="*/ 5631901 h 6302991"/>
              <a:gd name="connsiteX31" fmla="*/ 1441170 w 5202877"/>
              <a:gd name="connsiteY31" fmla="*/ 5590554 h 6302991"/>
              <a:gd name="connsiteX32" fmla="*/ 1441170 w 5202877"/>
              <a:gd name="connsiteY32" fmla="*/ 5606457 h 6302991"/>
              <a:gd name="connsiteX33" fmla="*/ 1445718 w 5202877"/>
              <a:gd name="connsiteY33" fmla="*/ 5614806 h 6302991"/>
              <a:gd name="connsiteX34" fmla="*/ 1455723 w 5202877"/>
              <a:gd name="connsiteY34" fmla="*/ 5615999 h 6302991"/>
              <a:gd name="connsiteX35" fmla="*/ 1703108 w 5202877"/>
              <a:gd name="connsiteY35" fmla="*/ 5568291 h 6302991"/>
              <a:gd name="connsiteX36" fmla="*/ 1678551 w 5202877"/>
              <a:gd name="connsiteY36" fmla="*/ 5578628 h 6302991"/>
              <a:gd name="connsiteX37" fmla="*/ 1670365 w 5202877"/>
              <a:gd name="connsiteY37" fmla="*/ 5603276 h 6302991"/>
              <a:gd name="connsiteX38" fmla="*/ 1670365 w 5202877"/>
              <a:gd name="connsiteY38" fmla="*/ 5606457 h 6302991"/>
              <a:gd name="connsiteX39" fmla="*/ 1661270 w 5202877"/>
              <a:gd name="connsiteY39" fmla="*/ 5606855 h 6302991"/>
              <a:gd name="connsiteX40" fmla="*/ 1652175 w 5202877"/>
              <a:gd name="connsiteY40" fmla="*/ 5609637 h 6302991"/>
              <a:gd name="connsiteX41" fmla="*/ 1667182 w 5202877"/>
              <a:gd name="connsiteY41" fmla="*/ 5614011 h 6302991"/>
              <a:gd name="connsiteX42" fmla="*/ 1684918 w 5202877"/>
              <a:gd name="connsiteY42" fmla="*/ 5615999 h 6302991"/>
              <a:gd name="connsiteX43" fmla="*/ 1706746 w 5202877"/>
              <a:gd name="connsiteY43" fmla="*/ 5600096 h 6302991"/>
              <a:gd name="connsiteX44" fmla="*/ 1695377 w 5202877"/>
              <a:gd name="connsiteY44" fmla="*/ 5592939 h 6302991"/>
              <a:gd name="connsiteX45" fmla="*/ 1692194 w 5202877"/>
              <a:gd name="connsiteY45" fmla="*/ 5581013 h 6302991"/>
              <a:gd name="connsiteX46" fmla="*/ 1477551 w 5202877"/>
              <a:gd name="connsiteY46" fmla="*/ 5555569 h 6302991"/>
              <a:gd name="connsiteX47" fmla="*/ 1473913 w 5202877"/>
              <a:gd name="connsiteY47" fmla="*/ 5557159 h 6302991"/>
              <a:gd name="connsiteX48" fmla="*/ 1470275 w 5202877"/>
              <a:gd name="connsiteY48" fmla="*/ 5558749 h 6302991"/>
              <a:gd name="connsiteX49" fmla="*/ 1472548 w 5202877"/>
              <a:gd name="connsiteY49" fmla="*/ 5566303 h 6302991"/>
              <a:gd name="connsiteX50" fmla="*/ 1477551 w 5202877"/>
              <a:gd name="connsiteY50" fmla="*/ 5571471 h 6302991"/>
              <a:gd name="connsiteX51" fmla="*/ 1483917 w 5202877"/>
              <a:gd name="connsiteY51" fmla="*/ 5567893 h 6302991"/>
              <a:gd name="connsiteX52" fmla="*/ 1484827 w 5202877"/>
              <a:gd name="connsiteY52" fmla="*/ 5561930 h 6302991"/>
              <a:gd name="connsiteX53" fmla="*/ 1477551 w 5202877"/>
              <a:gd name="connsiteY53" fmla="*/ 5555569 h 6302991"/>
              <a:gd name="connsiteX54" fmla="*/ 1903198 w 5202877"/>
              <a:gd name="connsiteY54" fmla="*/ 5523763 h 6302991"/>
              <a:gd name="connsiteX55" fmla="*/ 1882734 w 5202877"/>
              <a:gd name="connsiteY55" fmla="*/ 5540064 h 6302991"/>
              <a:gd name="connsiteX56" fmla="*/ 1881370 w 5202877"/>
              <a:gd name="connsiteY56" fmla="*/ 5568291 h 6302991"/>
              <a:gd name="connsiteX57" fmla="*/ 1863635 w 5202877"/>
              <a:gd name="connsiteY57" fmla="*/ 5570676 h 6302991"/>
              <a:gd name="connsiteX58" fmla="*/ 1848628 w 5202877"/>
              <a:gd name="connsiteY58" fmla="*/ 5577832 h 6302991"/>
              <a:gd name="connsiteX59" fmla="*/ 1855904 w 5202877"/>
              <a:gd name="connsiteY59" fmla="*/ 5606457 h 6302991"/>
              <a:gd name="connsiteX60" fmla="*/ 1867273 w 5202877"/>
              <a:gd name="connsiteY60" fmla="*/ 5581410 h 6302991"/>
              <a:gd name="connsiteX61" fmla="*/ 1892284 w 5202877"/>
              <a:gd name="connsiteY61" fmla="*/ 5568291 h 6302991"/>
              <a:gd name="connsiteX62" fmla="*/ 1897741 w 5202877"/>
              <a:gd name="connsiteY62" fmla="*/ 5546027 h 6302991"/>
              <a:gd name="connsiteX63" fmla="*/ 1903198 w 5202877"/>
              <a:gd name="connsiteY63" fmla="*/ 5523763 h 6302991"/>
              <a:gd name="connsiteX64" fmla="*/ 1750402 w 5202877"/>
              <a:gd name="connsiteY64" fmla="*/ 5469695 h 6302991"/>
              <a:gd name="connsiteX65" fmla="*/ 1744036 w 5202877"/>
              <a:gd name="connsiteY65" fmla="*/ 5476453 h 6302991"/>
              <a:gd name="connsiteX66" fmla="*/ 1743126 w 5202877"/>
              <a:gd name="connsiteY66" fmla="*/ 5485597 h 6302991"/>
              <a:gd name="connsiteX67" fmla="*/ 1735850 w 5202877"/>
              <a:gd name="connsiteY67" fmla="*/ 5506668 h 6302991"/>
              <a:gd name="connsiteX68" fmla="*/ 1717660 w 5202877"/>
              <a:gd name="connsiteY68" fmla="*/ 5520583 h 6302991"/>
              <a:gd name="connsiteX69" fmla="*/ 1712202 w 5202877"/>
              <a:gd name="connsiteY69" fmla="*/ 5542847 h 6302991"/>
              <a:gd name="connsiteX70" fmla="*/ 1706746 w 5202877"/>
              <a:gd name="connsiteY70" fmla="*/ 5565110 h 6302991"/>
              <a:gd name="connsiteX71" fmla="*/ 1734940 w 5202877"/>
              <a:gd name="connsiteY71" fmla="*/ 5529727 h 6302991"/>
              <a:gd name="connsiteX72" fmla="*/ 1757678 w 5202877"/>
              <a:gd name="connsiteY72" fmla="*/ 5491958 h 6302991"/>
              <a:gd name="connsiteX73" fmla="*/ 1755403 w 5202877"/>
              <a:gd name="connsiteY73" fmla="*/ 5479634 h 6302991"/>
              <a:gd name="connsiteX74" fmla="*/ 1750402 w 5202877"/>
              <a:gd name="connsiteY74" fmla="*/ 5469695 h 6302991"/>
              <a:gd name="connsiteX75" fmla="*/ 1521207 w 5202877"/>
              <a:gd name="connsiteY75" fmla="*/ 5441070 h 6302991"/>
              <a:gd name="connsiteX76" fmla="*/ 1506655 w 5202877"/>
              <a:gd name="connsiteY76" fmla="*/ 5479236 h 6302991"/>
              <a:gd name="connsiteX77" fmla="*/ 1499379 w 5202877"/>
              <a:gd name="connsiteY77" fmla="*/ 5479634 h 6302991"/>
              <a:gd name="connsiteX78" fmla="*/ 1492103 w 5202877"/>
              <a:gd name="connsiteY78" fmla="*/ 5482417 h 6302991"/>
              <a:gd name="connsiteX79" fmla="*/ 1503926 w 5202877"/>
              <a:gd name="connsiteY79" fmla="*/ 5493151 h 6302991"/>
              <a:gd name="connsiteX80" fmla="*/ 1521207 w 5202877"/>
              <a:gd name="connsiteY80" fmla="*/ 5501500 h 6302991"/>
              <a:gd name="connsiteX81" fmla="*/ 1546673 w 5202877"/>
              <a:gd name="connsiteY81" fmla="*/ 5469695 h 6302991"/>
              <a:gd name="connsiteX82" fmla="*/ 3067048 w 5202877"/>
              <a:gd name="connsiteY82" fmla="*/ 5413893 h 6302991"/>
              <a:gd name="connsiteX83" fmla="*/ 3069321 w 5202877"/>
              <a:gd name="connsiteY83" fmla="*/ 5419856 h 6302991"/>
              <a:gd name="connsiteX84" fmla="*/ 3074324 w 5202877"/>
              <a:gd name="connsiteY84" fmla="*/ 5423434 h 6302991"/>
              <a:gd name="connsiteX85" fmla="*/ 3081600 w 5202877"/>
              <a:gd name="connsiteY85" fmla="*/ 5417073 h 6302991"/>
              <a:gd name="connsiteX86" fmla="*/ 3081600 w 5202877"/>
              <a:gd name="connsiteY86" fmla="*/ 5388448 h 6302991"/>
              <a:gd name="connsiteX87" fmla="*/ 3082510 w 5202877"/>
              <a:gd name="connsiteY87" fmla="*/ 5394412 h 6302991"/>
              <a:gd name="connsiteX88" fmla="*/ 3088876 w 5202877"/>
              <a:gd name="connsiteY88" fmla="*/ 5397990 h 6302991"/>
              <a:gd name="connsiteX89" fmla="*/ 3092514 w 5202877"/>
              <a:gd name="connsiteY89" fmla="*/ 5397990 h 6302991"/>
              <a:gd name="connsiteX90" fmla="*/ 3081600 w 5202877"/>
              <a:gd name="connsiteY90" fmla="*/ 5388448 h 6302991"/>
              <a:gd name="connsiteX91" fmla="*/ 2510638 w 5202877"/>
              <a:gd name="connsiteY91" fmla="*/ 5339659 h 6302991"/>
              <a:gd name="connsiteX92" fmla="*/ 2512911 w 5202877"/>
              <a:gd name="connsiteY92" fmla="*/ 5345622 h 6302991"/>
              <a:gd name="connsiteX93" fmla="*/ 2517914 w 5202877"/>
              <a:gd name="connsiteY93" fmla="*/ 5349200 h 6302991"/>
              <a:gd name="connsiteX94" fmla="*/ 2525190 w 5202877"/>
              <a:gd name="connsiteY94" fmla="*/ 5342839 h 6302991"/>
              <a:gd name="connsiteX95" fmla="*/ 3678234 w 5202877"/>
              <a:gd name="connsiteY95" fmla="*/ 5331199 h 6302991"/>
              <a:gd name="connsiteX96" fmla="*/ 3692786 w 5202877"/>
              <a:gd name="connsiteY96" fmla="*/ 5353463 h 6302991"/>
              <a:gd name="connsiteX97" fmla="*/ 3689148 w 5202877"/>
              <a:gd name="connsiteY97" fmla="*/ 5378907 h 6302991"/>
              <a:gd name="connsiteX98" fmla="*/ 3675051 w 5202877"/>
              <a:gd name="connsiteY98" fmla="*/ 5390039 h 6302991"/>
              <a:gd name="connsiteX99" fmla="*/ 3652768 w 5202877"/>
              <a:gd name="connsiteY99" fmla="*/ 5401171 h 6302991"/>
              <a:gd name="connsiteX100" fmla="*/ 3665502 w 5202877"/>
              <a:gd name="connsiteY100" fmla="*/ 5366185 h 6302991"/>
              <a:gd name="connsiteX101" fmla="*/ 3678234 w 5202877"/>
              <a:gd name="connsiteY101" fmla="*/ 5331199 h 6302991"/>
              <a:gd name="connsiteX102" fmla="*/ 1572139 w 5202877"/>
              <a:gd name="connsiteY102" fmla="*/ 5329752 h 6302991"/>
              <a:gd name="connsiteX103" fmla="*/ 1532121 w 5202877"/>
              <a:gd name="connsiteY103" fmla="*/ 5409265 h 6302991"/>
              <a:gd name="connsiteX104" fmla="*/ 1542580 w 5202877"/>
              <a:gd name="connsiteY104" fmla="*/ 5425167 h 6302991"/>
              <a:gd name="connsiteX105" fmla="*/ 1561225 w 5202877"/>
              <a:gd name="connsiteY105" fmla="*/ 5431528 h 6302991"/>
              <a:gd name="connsiteX106" fmla="*/ 1576687 w 5202877"/>
              <a:gd name="connsiteY106" fmla="*/ 5387796 h 6302991"/>
              <a:gd name="connsiteX107" fmla="*/ 1597605 w 5202877"/>
              <a:gd name="connsiteY107" fmla="*/ 5348835 h 6302991"/>
              <a:gd name="connsiteX108" fmla="*/ 2525190 w 5202877"/>
              <a:gd name="connsiteY108" fmla="*/ 5314215 h 6302991"/>
              <a:gd name="connsiteX109" fmla="*/ 2526100 w 5202877"/>
              <a:gd name="connsiteY109" fmla="*/ 5320178 h 6302991"/>
              <a:gd name="connsiteX110" fmla="*/ 2532466 w 5202877"/>
              <a:gd name="connsiteY110" fmla="*/ 5323756 h 6302991"/>
              <a:gd name="connsiteX111" fmla="*/ 2536104 w 5202877"/>
              <a:gd name="connsiteY111" fmla="*/ 5323756 h 6302991"/>
              <a:gd name="connsiteX112" fmla="*/ 2525190 w 5202877"/>
              <a:gd name="connsiteY112" fmla="*/ 5314215 h 6302991"/>
              <a:gd name="connsiteX113" fmla="*/ 2845335 w 5202877"/>
              <a:gd name="connsiteY113" fmla="*/ 5269687 h 6302991"/>
              <a:gd name="connsiteX114" fmla="*/ 2845790 w 5202877"/>
              <a:gd name="connsiteY114" fmla="*/ 5275651 h 6302991"/>
              <a:gd name="connsiteX115" fmla="*/ 2848973 w 5202877"/>
              <a:gd name="connsiteY115" fmla="*/ 5279229 h 6302991"/>
              <a:gd name="connsiteX116" fmla="*/ 2859887 w 5202877"/>
              <a:gd name="connsiteY116" fmla="*/ 5276048 h 6302991"/>
              <a:gd name="connsiteX117" fmla="*/ 3296558 w 5202877"/>
              <a:gd name="connsiteY117" fmla="*/ 5258294 h 6302991"/>
              <a:gd name="connsiteX118" fmla="*/ 3292920 w 5202877"/>
              <a:gd name="connsiteY118" fmla="*/ 5264656 h 6302991"/>
              <a:gd name="connsiteX119" fmla="*/ 3293738 w 5202877"/>
              <a:gd name="connsiteY119" fmla="*/ 5278247 h 6302991"/>
              <a:gd name="connsiteX120" fmla="*/ 3303304 w 5202877"/>
              <a:gd name="connsiteY120" fmla="*/ 5260823 h 6302991"/>
              <a:gd name="connsiteX121" fmla="*/ 3478144 w 5202877"/>
              <a:gd name="connsiteY121" fmla="*/ 5251686 h 6302991"/>
              <a:gd name="connsiteX122" fmla="*/ 3479053 w 5202877"/>
              <a:gd name="connsiteY122" fmla="*/ 5257649 h 6302991"/>
              <a:gd name="connsiteX123" fmla="*/ 3485420 w 5202877"/>
              <a:gd name="connsiteY123" fmla="*/ 5261228 h 6302991"/>
              <a:gd name="connsiteX124" fmla="*/ 3492696 w 5202877"/>
              <a:gd name="connsiteY124" fmla="*/ 5261228 h 6302991"/>
              <a:gd name="connsiteX125" fmla="*/ 3488148 w 5202877"/>
              <a:gd name="connsiteY125" fmla="*/ 5254071 h 6302991"/>
              <a:gd name="connsiteX126" fmla="*/ 3478144 w 5202877"/>
              <a:gd name="connsiteY126" fmla="*/ 5251686 h 6302991"/>
              <a:gd name="connsiteX127" fmla="*/ 1641261 w 5202877"/>
              <a:gd name="connsiteY127" fmla="*/ 5218433 h 6302991"/>
              <a:gd name="connsiteX128" fmla="*/ 1623071 w 5202877"/>
              <a:gd name="connsiteY128" fmla="*/ 5237516 h 6302991"/>
              <a:gd name="connsiteX129" fmla="*/ 1623071 w 5202877"/>
              <a:gd name="connsiteY129" fmla="*/ 5247058 h 6302991"/>
              <a:gd name="connsiteX130" fmla="*/ 1630347 w 5202877"/>
              <a:gd name="connsiteY130" fmla="*/ 5247058 h 6302991"/>
              <a:gd name="connsiteX131" fmla="*/ 1644899 w 5202877"/>
              <a:gd name="connsiteY131" fmla="*/ 5245468 h 6302991"/>
              <a:gd name="connsiteX132" fmla="*/ 1648537 w 5202877"/>
              <a:gd name="connsiteY132" fmla="*/ 5234336 h 6302991"/>
              <a:gd name="connsiteX133" fmla="*/ 3296558 w 5202877"/>
              <a:gd name="connsiteY133" fmla="*/ 5201045 h 6302991"/>
              <a:gd name="connsiteX134" fmla="*/ 3292920 w 5202877"/>
              <a:gd name="connsiteY134" fmla="*/ 5201443 h 6302991"/>
              <a:gd name="connsiteX135" fmla="*/ 3289282 w 5202877"/>
              <a:gd name="connsiteY135" fmla="*/ 5204226 h 6302991"/>
              <a:gd name="connsiteX136" fmla="*/ 3289737 w 5202877"/>
              <a:gd name="connsiteY136" fmla="*/ 5210189 h 6302991"/>
              <a:gd name="connsiteX137" fmla="*/ 3292920 w 5202877"/>
              <a:gd name="connsiteY137" fmla="*/ 5213767 h 6302991"/>
              <a:gd name="connsiteX138" fmla="*/ 3299286 w 5202877"/>
              <a:gd name="connsiteY138" fmla="*/ 5210189 h 6302991"/>
              <a:gd name="connsiteX139" fmla="*/ 3300196 w 5202877"/>
              <a:gd name="connsiteY139" fmla="*/ 5204226 h 6302991"/>
              <a:gd name="connsiteX140" fmla="*/ 3299741 w 5202877"/>
              <a:gd name="connsiteY140" fmla="*/ 5202636 h 6302991"/>
              <a:gd name="connsiteX141" fmla="*/ 3296558 w 5202877"/>
              <a:gd name="connsiteY141" fmla="*/ 5201045 h 6302991"/>
              <a:gd name="connsiteX142" fmla="*/ 2074185 w 5202877"/>
              <a:gd name="connsiteY142" fmla="*/ 5196170 h 6302991"/>
              <a:gd name="connsiteX143" fmla="*/ 2045081 w 5202877"/>
              <a:gd name="connsiteY143" fmla="*/ 5237516 h 6302991"/>
              <a:gd name="connsiteX144" fmla="*/ 2055995 w 5202877"/>
              <a:gd name="connsiteY144" fmla="*/ 5272502 h 6302991"/>
              <a:gd name="connsiteX145" fmla="*/ 2049174 w 5202877"/>
              <a:gd name="connsiteY145" fmla="*/ 5273298 h 6302991"/>
              <a:gd name="connsiteX146" fmla="*/ 2045081 w 5202877"/>
              <a:gd name="connsiteY146" fmla="*/ 5278863 h 6302991"/>
              <a:gd name="connsiteX147" fmla="*/ 2049174 w 5202877"/>
              <a:gd name="connsiteY147" fmla="*/ 5288405 h 6302991"/>
              <a:gd name="connsiteX148" fmla="*/ 2055995 w 5202877"/>
              <a:gd name="connsiteY148" fmla="*/ 5297946 h 6302991"/>
              <a:gd name="connsiteX149" fmla="*/ 2081461 w 5202877"/>
              <a:gd name="connsiteY149" fmla="*/ 5307488 h 6302991"/>
              <a:gd name="connsiteX150" fmla="*/ 2085099 w 5202877"/>
              <a:gd name="connsiteY150" fmla="*/ 5297946 h 6302991"/>
              <a:gd name="connsiteX151" fmla="*/ 2066909 w 5202877"/>
              <a:gd name="connsiteY151" fmla="*/ 5285224 h 6302991"/>
              <a:gd name="connsiteX152" fmla="*/ 2070092 w 5202877"/>
              <a:gd name="connsiteY152" fmla="*/ 5271707 h 6302991"/>
              <a:gd name="connsiteX153" fmla="*/ 2081461 w 5202877"/>
              <a:gd name="connsiteY153" fmla="*/ 5262961 h 6302991"/>
              <a:gd name="connsiteX154" fmla="*/ 2081916 w 5202877"/>
              <a:gd name="connsiteY154" fmla="*/ 5229566 h 6302991"/>
              <a:gd name="connsiteX155" fmla="*/ 2074185 w 5202877"/>
              <a:gd name="connsiteY155" fmla="*/ 5196170 h 6302991"/>
              <a:gd name="connsiteX156" fmla="*/ 2921733 w 5202877"/>
              <a:gd name="connsiteY156" fmla="*/ 5177452 h 6302991"/>
              <a:gd name="connsiteX157" fmla="*/ 2922643 w 5202877"/>
              <a:gd name="connsiteY157" fmla="*/ 5183415 h 6302991"/>
              <a:gd name="connsiteX158" fmla="*/ 2929010 w 5202877"/>
              <a:gd name="connsiteY158" fmla="*/ 5186994 h 6302991"/>
              <a:gd name="connsiteX159" fmla="*/ 2936286 w 5202877"/>
              <a:gd name="connsiteY159" fmla="*/ 5186994 h 6302991"/>
              <a:gd name="connsiteX160" fmla="*/ 2931738 w 5202877"/>
              <a:gd name="connsiteY160" fmla="*/ 5179837 h 6302991"/>
              <a:gd name="connsiteX161" fmla="*/ 2921733 w 5202877"/>
              <a:gd name="connsiteY161" fmla="*/ 5177452 h 6302991"/>
              <a:gd name="connsiteX162" fmla="*/ 1681280 w 5202877"/>
              <a:gd name="connsiteY162" fmla="*/ 5167545 h 6302991"/>
              <a:gd name="connsiteX163" fmla="*/ 1674003 w 5202877"/>
              <a:gd name="connsiteY163" fmla="*/ 5180267 h 6302991"/>
              <a:gd name="connsiteX164" fmla="*/ 1681280 w 5202877"/>
              <a:gd name="connsiteY164" fmla="*/ 5170725 h 6302991"/>
              <a:gd name="connsiteX165" fmla="*/ 3714614 w 5202877"/>
              <a:gd name="connsiteY165" fmla="*/ 5146729 h 6302991"/>
              <a:gd name="connsiteX166" fmla="*/ 3716888 w 5202877"/>
              <a:gd name="connsiteY166" fmla="*/ 5154283 h 6302991"/>
              <a:gd name="connsiteX167" fmla="*/ 3721890 w 5202877"/>
              <a:gd name="connsiteY167" fmla="*/ 5159451 h 6302991"/>
              <a:gd name="connsiteX168" fmla="*/ 3728257 w 5202877"/>
              <a:gd name="connsiteY168" fmla="*/ 5155873 h 6302991"/>
              <a:gd name="connsiteX169" fmla="*/ 3729167 w 5202877"/>
              <a:gd name="connsiteY169" fmla="*/ 5149909 h 6302991"/>
              <a:gd name="connsiteX170" fmla="*/ 3598198 w 5202877"/>
              <a:gd name="connsiteY170" fmla="*/ 5086299 h 6302991"/>
              <a:gd name="connsiteX171" fmla="*/ 3573642 w 5202877"/>
              <a:gd name="connsiteY171" fmla="*/ 5096636 h 6302991"/>
              <a:gd name="connsiteX172" fmla="*/ 3565456 w 5202877"/>
              <a:gd name="connsiteY172" fmla="*/ 5121285 h 6302991"/>
              <a:gd name="connsiteX173" fmla="*/ 3565456 w 5202877"/>
              <a:gd name="connsiteY173" fmla="*/ 5124465 h 6302991"/>
              <a:gd name="connsiteX174" fmla="*/ 3556361 w 5202877"/>
              <a:gd name="connsiteY174" fmla="*/ 5124863 h 6302991"/>
              <a:gd name="connsiteX175" fmla="*/ 3547266 w 5202877"/>
              <a:gd name="connsiteY175" fmla="*/ 5127646 h 6302991"/>
              <a:gd name="connsiteX176" fmla="*/ 3562273 w 5202877"/>
              <a:gd name="connsiteY176" fmla="*/ 5132019 h 6302991"/>
              <a:gd name="connsiteX177" fmla="*/ 3580008 w 5202877"/>
              <a:gd name="connsiteY177" fmla="*/ 5134007 h 6302991"/>
              <a:gd name="connsiteX178" fmla="*/ 3601836 w 5202877"/>
              <a:gd name="connsiteY178" fmla="*/ 5118104 h 6302991"/>
              <a:gd name="connsiteX179" fmla="*/ 3590467 w 5202877"/>
              <a:gd name="connsiteY179" fmla="*/ 5110948 h 6302991"/>
              <a:gd name="connsiteX180" fmla="*/ 3587284 w 5202877"/>
              <a:gd name="connsiteY180" fmla="*/ 5099021 h 6302991"/>
              <a:gd name="connsiteX181" fmla="*/ 2342722 w 5202877"/>
              <a:gd name="connsiteY181" fmla="*/ 5083279 h 6302991"/>
              <a:gd name="connsiteX182" fmla="*/ 2317256 w 5202877"/>
              <a:gd name="connsiteY182" fmla="*/ 5086459 h 6302991"/>
              <a:gd name="connsiteX183" fmla="*/ 2313618 w 5202877"/>
              <a:gd name="connsiteY183" fmla="*/ 5086459 h 6302991"/>
              <a:gd name="connsiteX184" fmla="*/ 2317256 w 5202877"/>
              <a:gd name="connsiteY184" fmla="*/ 5118264 h 6302991"/>
              <a:gd name="connsiteX185" fmla="*/ 2284514 w 5202877"/>
              <a:gd name="connsiteY185" fmla="*/ 5140528 h 6302991"/>
              <a:gd name="connsiteX186" fmla="*/ 2273600 w 5202877"/>
              <a:gd name="connsiteY186" fmla="*/ 5165972 h 6302991"/>
              <a:gd name="connsiteX187" fmla="*/ 2288152 w 5202877"/>
              <a:gd name="connsiteY187" fmla="*/ 5169153 h 6302991"/>
              <a:gd name="connsiteX188" fmla="*/ 2328170 w 5202877"/>
              <a:gd name="connsiteY188" fmla="*/ 5137348 h 6302991"/>
              <a:gd name="connsiteX189" fmla="*/ 2340902 w 5202877"/>
              <a:gd name="connsiteY189" fmla="*/ 5105542 h 6302991"/>
              <a:gd name="connsiteX190" fmla="*/ 2342722 w 5202877"/>
              <a:gd name="connsiteY190" fmla="*/ 5083279 h 6302991"/>
              <a:gd name="connsiteX191" fmla="*/ 3798289 w 5202877"/>
              <a:gd name="connsiteY191" fmla="*/ 5041772 h 6302991"/>
              <a:gd name="connsiteX192" fmla="*/ 3777825 w 5202877"/>
              <a:gd name="connsiteY192" fmla="*/ 5058072 h 6302991"/>
              <a:gd name="connsiteX193" fmla="*/ 3776461 w 5202877"/>
              <a:gd name="connsiteY193" fmla="*/ 5086299 h 6302991"/>
              <a:gd name="connsiteX194" fmla="*/ 3758725 w 5202877"/>
              <a:gd name="connsiteY194" fmla="*/ 5088684 h 6302991"/>
              <a:gd name="connsiteX195" fmla="*/ 3743718 w 5202877"/>
              <a:gd name="connsiteY195" fmla="*/ 5095840 h 6302991"/>
              <a:gd name="connsiteX196" fmla="*/ 3750994 w 5202877"/>
              <a:gd name="connsiteY196" fmla="*/ 5124465 h 6302991"/>
              <a:gd name="connsiteX197" fmla="*/ 3762363 w 5202877"/>
              <a:gd name="connsiteY197" fmla="*/ 5099419 h 6302991"/>
              <a:gd name="connsiteX198" fmla="*/ 3787374 w 5202877"/>
              <a:gd name="connsiteY198" fmla="*/ 5086299 h 6302991"/>
              <a:gd name="connsiteX199" fmla="*/ 3792833 w 5202877"/>
              <a:gd name="connsiteY199" fmla="*/ 5064035 h 6302991"/>
              <a:gd name="connsiteX200" fmla="*/ 3798289 w 5202877"/>
              <a:gd name="connsiteY200" fmla="*/ 5041772 h 6302991"/>
              <a:gd name="connsiteX201" fmla="*/ 2779851 w 5202877"/>
              <a:gd name="connsiteY201" fmla="*/ 5034329 h 6302991"/>
              <a:gd name="connsiteX202" fmla="*/ 2779851 w 5202877"/>
              <a:gd name="connsiteY202" fmla="*/ 5050231 h 6302991"/>
              <a:gd name="connsiteX203" fmla="*/ 2784399 w 5202877"/>
              <a:gd name="connsiteY203" fmla="*/ 5058581 h 6302991"/>
              <a:gd name="connsiteX204" fmla="*/ 2794403 w 5202877"/>
              <a:gd name="connsiteY204" fmla="*/ 5059773 h 6302991"/>
              <a:gd name="connsiteX205" fmla="*/ 3035218 w 5202877"/>
              <a:gd name="connsiteY205" fmla="*/ 5014831 h 6302991"/>
              <a:gd name="connsiteX206" fmla="*/ 3017231 w 5202877"/>
              <a:gd name="connsiteY206" fmla="*/ 5022402 h 6302991"/>
              <a:gd name="connsiteX207" fmla="*/ 3011422 w 5202877"/>
              <a:gd name="connsiteY207" fmla="*/ 5039895 h 6302991"/>
              <a:gd name="connsiteX208" fmla="*/ 3014104 w 5202877"/>
              <a:gd name="connsiteY208" fmla="*/ 5058709 h 6302991"/>
              <a:gd name="connsiteX209" fmla="*/ 3023598 w 5202877"/>
              <a:gd name="connsiteY209" fmla="*/ 5059773 h 6302991"/>
              <a:gd name="connsiteX210" fmla="*/ 3045426 w 5202877"/>
              <a:gd name="connsiteY210" fmla="*/ 5043870 h 6302991"/>
              <a:gd name="connsiteX211" fmla="*/ 3034057 w 5202877"/>
              <a:gd name="connsiteY211" fmla="*/ 5036714 h 6302991"/>
              <a:gd name="connsiteX212" fmla="*/ 3030874 w 5202877"/>
              <a:gd name="connsiteY212" fmla="*/ 5024787 h 6302991"/>
              <a:gd name="connsiteX213" fmla="*/ 3036589 w 5202877"/>
              <a:gd name="connsiteY213" fmla="*/ 5018126 h 6302991"/>
              <a:gd name="connsiteX214" fmla="*/ 2816231 w 5202877"/>
              <a:gd name="connsiteY214" fmla="*/ 4999343 h 6302991"/>
              <a:gd name="connsiteX215" fmla="*/ 2812593 w 5202877"/>
              <a:gd name="connsiteY215" fmla="*/ 5000934 h 6302991"/>
              <a:gd name="connsiteX216" fmla="*/ 2808955 w 5202877"/>
              <a:gd name="connsiteY216" fmla="*/ 5002523 h 6302991"/>
              <a:gd name="connsiteX217" fmla="*/ 2811228 w 5202877"/>
              <a:gd name="connsiteY217" fmla="*/ 5010078 h 6302991"/>
              <a:gd name="connsiteX218" fmla="*/ 2816231 w 5202877"/>
              <a:gd name="connsiteY218" fmla="*/ 5015246 h 6302991"/>
              <a:gd name="connsiteX219" fmla="*/ 2822597 w 5202877"/>
              <a:gd name="connsiteY219" fmla="*/ 5011667 h 6302991"/>
              <a:gd name="connsiteX220" fmla="*/ 2823507 w 5202877"/>
              <a:gd name="connsiteY220" fmla="*/ 5005704 h 6302991"/>
              <a:gd name="connsiteX221" fmla="*/ 2816231 w 5202877"/>
              <a:gd name="connsiteY221" fmla="*/ 4999343 h 6302991"/>
              <a:gd name="connsiteX222" fmla="*/ 3645492 w 5202877"/>
              <a:gd name="connsiteY222" fmla="*/ 4987703 h 6302991"/>
              <a:gd name="connsiteX223" fmla="*/ 3639126 w 5202877"/>
              <a:gd name="connsiteY223" fmla="*/ 4994461 h 6302991"/>
              <a:gd name="connsiteX224" fmla="*/ 3638216 w 5202877"/>
              <a:gd name="connsiteY224" fmla="*/ 5003605 h 6302991"/>
              <a:gd name="connsiteX225" fmla="*/ 3630940 w 5202877"/>
              <a:gd name="connsiteY225" fmla="*/ 5024676 h 6302991"/>
              <a:gd name="connsiteX226" fmla="*/ 3612750 w 5202877"/>
              <a:gd name="connsiteY226" fmla="*/ 5038591 h 6302991"/>
              <a:gd name="connsiteX227" fmla="*/ 3607294 w 5202877"/>
              <a:gd name="connsiteY227" fmla="*/ 5060855 h 6302991"/>
              <a:gd name="connsiteX228" fmla="*/ 3601836 w 5202877"/>
              <a:gd name="connsiteY228" fmla="*/ 5083118 h 6302991"/>
              <a:gd name="connsiteX229" fmla="*/ 3630030 w 5202877"/>
              <a:gd name="connsiteY229" fmla="*/ 5047735 h 6302991"/>
              <a:gd name="connsiteX230" fmla="*/ 3652768 w 5202877"/>
              <a:gd name="connsiteY230" fmla="*/ 5009966 h 6302991"/>
              <a:gd name="connsiteX231" fmla="*/ 3650495 w 5202877"/>
              <a:gd name="connsiteY231" fmla="*/ 4997642 h 6302991"/>
              <a:gd name="connsiteX232" fmla="*/ 3645492 w 5202877"/>
              <a:gd name="connsiteY232" fmla="*/ 4987703 h 6302991"/>
              <a:gd name="connsiteX233" fmla="*/ 1384353 w 5202877"/>
              <a:gd name="connsiteY233" fmla="*/ 4928209 h 6302991"/>
              <a:gd name="connsiteX234" fmla="*/ 1358887 w 5202877"/>
              <a:gd name="connsiteY234" fmla="*/ 4931390 h 6302991"/>
              <a:gd name="connsiteX235" fmla="*/ 1355249 w 5202877"/>
              <a:gd name="connsiteY235" fmla="*/ 4931390 h 6302991"/>
              <a:gd name="connsiteX236" fmla="*/ 1358887 w 5202877"/>
              <a:gd name="connsiteY236" fmla="*/ 4963195 h 6302991"/>
              <a:gd name="connsiteX237" fmla="*/ 1333002 w 5202877"/>
              <a:gd name="connsiteY237" fmla="*/ 4980797 h 6302991"/>
              <a:gd name="connsiteX238" fmla="*/ 1325760 w 5202877"/>
              <a:gd name="connsiteY238" fmla="*/ 4998736 h 6302991"/>
              <a:gd name="connsiteX239" fmla="*/ 1317982 w 5202877"/>
              <a:gd name="connsiteY239" fmla="*/ 5004490 h 6302991"/>
              <a:gd name="connsiteX240" fmla="*/ 1315231 w 5202877"/>
              <a:gd name="connsiteY240" fmla="*/ 5010903 h 6302991"/>
              <a:gd name="connsiteX241" fmla="*/ 1329783 w 5202877"/>
              <a:gd name="connsiteY241" fmla="*/ 5014084 h 6302991"/>
              <a:gd name="connsiteX242" fmla="*/ 1369801 w 5202877"/>
              <a:gd name="connsiteY242" fmla="*/ 4982278 h 6302991"/>
              <a:gd name="connsiteX243" fmla="*/ 1382534 w 5202877"/>
              <a:gd name="connsiteY243" fmla="*/ 4950473 h 6302991"/>
              <a:gd name="connsiteX244" fmla="*/ 1384353 w 5202877"/>
              <a:gd name="connsiteY244" fmla="*/ 4928209 h 6302991"/>
              <a:gd name="connsiteX245" fmla="*/ 2859887 w 5202877"/>
              <a:gd name="connsiteY245" fmla="*/ 4884844 h 6302991"/>
              <a:gd name="connsiteX246" fmla="*/ 2845335 w 5202877"/>
              <a:gd name="connsiteY246" fmla="*/ 4923010 h 6302991"/>
              <a:gd name="connsiteX247" fmla="*/ 2838059 w 5202877"/>
              <a:gd name="connsiteY247" fmla="*/ 4923408 h 6302991"/>
              <a:gd name="connsiteX248" fmla="*/ 2830783 w 5202877"/>
              <a:gd name="connsiteY248" fmla="*/ 4926191 h 6302991"/>
              <a:gd name="connsiteX249" fmla="*/ 2842607 w 5202877"/>
              <a:gd name="connsiteY249" fmla="*/ 4936926 h 6302991"/>
              <a:gd name="connsiteX250" fmla="*/ 2859887 w 5202877"/>
              <a:gd name="connsiteY250" fmla="*/ 4945274 h 6302991"/>
              <a:gd name="connsiteX251" fmla="*/ 2885353 w 5202877"/>
              <a:gd name="connsiteY251" fmla="*/ 4913469 h 6302991"/>
              <a:gd name="connsiteX252" fmla="*/ 3483914 w 5202877"/>
              <a:gd name="connsiteY252" fmla="*/ 4860262 h 6302991"/>
              <a:gd name="connsiteX253" fmla="*/ 3482420 w 5202877"/>
              <a:gd name="connsiteY253" fmla="*/ 4885983 h 6302991"/>
              <a:gd name="connsiteX254" fmla="*/ 3492696 w 5202877"/>
              <a:gd name="connsiteY254" fmla="*/ 4866843 h 6302991"/>
              <a:gd name="connsiteX255" fmla="*/ 2910007 w 5202877"/>
              <a:gd name="connsiteY255" fmla="*/ 4775140 h 6302991"/>
              <a:gd name="connsiteX256" fmla="*/ 2870801 w 5202877"/>
              <a:gd name="connsiteY256" fmla="*/ 4853039 h 6302991"/>
              <a:gd name="connsiteX257" fmla="*/ 2881260 w 5202877"/>
              <a:gd name="connsiteY257" fmla="*/ 4868942 h 6302991"/>
              <a:gd name="connsiteX258" fmla="*/ 2899906 w 5202877"/>
              <a:gd name="connsiteY258" fmla="*/ 4875303 h 6302991"/>
              <a:gd name="connsiteX259" fmla="*/ 2915367 w 5202877"/>
              <a:gd name="connsiteY259" fmla="*/ 4831571 h 6302991"/>
              <a:gd name="connsiteX260" fmla="*/ 2924888 w 5202877"/>
              <a:gd name="connsiteY260" fmla="*/ 4808750 h 6302991"/>
              <a:gd name="connsiteX261" fmla="*/ 2918423 w 5202877"/>
              <a:gd name="connsiteY261" fmla="*/ 4802626 h 6302991"/>
              <a:gd name="connsiteX262" fmla="*/ 3536351 w 5202877"/>
              <a:gd name="connsiteY262" fmla="*/ 4736441 h 6302991"/>
              <a:gd name="connsiteX263" fmla="*/ 3518162 w 5202877"/>
              <a:gd name="connsiteY263" fmla="*/ 4755525 h 6302991"/>
              <a:gd name="connsiteX264" fmla="*/ 3518162 w 5202877"/>
              <a:gd name="connsiteY264" fmla="*/ 4765066 h 6302991"/>
              <a:gd name="connsiteX265" fmla="*/ 3525438 w 5202877"/>
              <a:gd name="connsiteY265" fmla="*/ 4765066 h 6302991"/>
              <a:gd name="connsiteX266" fmla="*/ 3539990 w 5202877"/>
              <a:gd name="connsiteY266" fmla="*/ 4763476 h 6302991"/>
              <a:gd name="connsiteX267" fmla="*/ 3543628 w 5202877"/>
              <a:gd name="connsiteY267" fmla="*/ 4752344 h 6302991"/>
              <a:gd name="connsiteX268" fmla="*/ 3969275 w 5202877"/>
              <a:gd name="connsiteY268" fmla="*/ 4714178 h 6302991"/>
              <a:gd name="connsiteX269" fmla="*/ 3940171 w 5202877"/>
              <a:gd name="connsiteY269" fmla="*/ 4755525 h 6302991"/>
              <a:gd name="connsiteX270" fmla="*/ 3951085 w 5202877"/>
              <a:gd name="connsiteY270" fmla="*/ 4790510 h 6302991"/>
              <a:gd name="connsiteX271" fmla="*/ 3944264 w 5202877"/>
              <a:gd name="connsiteY271" fmla="*/ 4791306 h 6302991"/>
              <a:gd name="connsiteX272" fmla="*/ 3940171 w 5202877"/>
              <a:gd name="connsiteY272" fmla="*/ 4796871 h 6302991"/>
              <a:gd name="connsiteX273" fmla="*/ 3944264 w 5202877"/>
              <a:gd name="connsiteY273" fmla="*/ 4806413 h 6302991"/>
              <a:gd name="connsiteX274" fmla="*/ 3951085 w 5202877"/>
              <a:gd name="connsiteY274" fmla="*/ 4815955 h 6302991"/>
              <a:gd name="connsiteX275" fmla="*/ 3976551 w 5202877"/>
              <a:gd name="connsiteY275" fmla="*/ 4825496 h 6302991"/>
              <a:gd name="connsiteX276" fmla="*/ 3980189 w 5202877"/>
              <a:gd name="connsiteY276" fmla="*/ 4815955 h 6302991"/>
              <a:gd name="connsiteX277" fmla="*/ 3962000 w 5202877"/>
              <a:gd name="connsiteY277" fmla="*/ 4803232 h 6302991"/>
              <a:gd name="connsiteX278" fmla="*/ 3965182 w 5202877"/>
              <a:gd name="connsiteY278" fmla="*/ 4789715 h 6302991"/>
              <a:gd name="connsiteX279" fmla="*/ 3976551 w 5202877"/>
              <a:gd name="connsiteY279" fmla="*/ 4780969 h 6302991"/>
              <a:gd name="connsiteX280" fmla="*/ 3977006 w 5202877"/>
              <a:gd name="connsiteY280" fmla="*/ 4747574 h 6302991"/>
              <a:gd name="connsiteX281" fmla="*/ 3969275 w 5202877"/>
              <a:gd name="connsiteY281" fmla="*/ 4714178 h 6302991"/>
              <a:gd name="connsiteX282" fmla="*/ 3576370 w 5202877"/>
              <a:gd name="connsiteY282" fmla="*/ 4685553 h 6302991"/>
              <a:gd name="connsiteX283" fmla="*/ 3569094 w 5202877"/>
              <a:gd name="connsiteY283" fmla="*/ 4698275 h 6302991"/>
              <a:gd name="connsiteX284" fmla="*/ 3576370 w 5202877"/>
              <a:gd name="connsiteY284" fmla="*/ 4688734 h 6302991"/>
              <a:gd name="connsiteX285" fmla="*/ 437242 w 5202877"/>
              <a:gd name="connsiteY285" fmla="*/ 4676732 h 6302991"/>
              <a:gd name="connsiteX286" fmla="*/ 429267 w 5202877"/>
              <a:gd name="connsiteY286" fmla="*/ 4682154 h 6302991"/>
              <a:gd name="connsiteX287" fmla="*/ 418353 w 5202877"/>
              <a:gd name="connsiteY287" fmla="*/ 4707598 h 6302991"/>
              <a:gd name="connsiteX288" fmla="*/ 424629 w 5202877"/>
              <a:gd name="connsiteY288" fmla="*/ 4708970 h 6302991"/>
              <a:gd name="connsiteX289" fmla="*/ 435747 w 5202877"/>
              <a:gd name="connsiteY289" fmla="*/ 4679512 h 6302991"/>
              <a:gd name="connsiteX290" fmla="*/ 463505 w 5202877"/>
              <a:gd name="connsiteY290" fmla="*/ 4627899 h 6302991"/>
              <a:gd name="connsiteX291" fmla="*/ 462010 w 5202877"/>
              <a:gd name="connsiteY291" fmla="*/ 4628085 h 6302991"/>
              <a:gd name="connsiteX292" fmla="*/ 458371 w 5202877"/>
              <a:gd name="connsiteY292" fmla="*/ 4628085 h 6302991"/>
              <a:gd name="connsiteX293" fmla="*/ 459254 w 5202877"/>
              <a:gd name="connsiteY293" fmla="*/ 4635803 h 6302991"/>
              <a:gd name="connsiteX294" fmla="*/ 4045673 w 5202877"/>
              <a:gd name="connsiteY294" fmla="*/ 4602860 h 6302991"/>
              <a:gd name="connsiteX295" fmla="*/ 4049312 w 5202877"/>
              <a:gd name="connsiteY295" fmla="*/ 4612401 h 6302991"/>
              <a:gd name="connsiteX296" fmla="*/ 4049312 w 5202877"/>
              <a:gd name="connsiteY296" fmla="*/ 4602860 h 6302991"/>
              <a:gd name="connsiteX297" fmla="*/ 4089330 w 5202877"/>
              <a:gd name="connsiteY297" fmla="*/ 4567874 h 6302991"/>
              <a:gd name="connsiteX298" fmla="*/ 4074778 w 5202877"/>
              <a:gd name="connsiteY298" fmla="*/ 4577415 h 6302991"/>
              <a:gd name="connsiteX299" fmla="*/ 4085692 w 5202877"/>
              <a:gd name="connsiteY299" fmla="*/ 4577415 h 6302991"/>
              <a:gd name="connsiteX300" fmla="*/ 4087511 w 5202877"/>
              <a:gd name="connsiteY300" fmla="*/ 4572645 h 6302991"/>
              <a:gd name="connsiteX301" fmla="*/ 4089330 w 5202877"/>
              <a:gd name="connsiteY301" fmla="*/ 4567874 h 6302991"/>
              <a:gd name="connsiteX302" fmla="*/ 4111158 w 5202877"/>
              <a:gd name="connsiteY302" fmla="*/ 4520166 h 6302991"/>
              <a:gd name="connsiteX303" fmla="*/ 4111158 w 5202877"/>
              <a:gd name="connsiteY303" fmla="*/ 4536069 h 6302991"/>
              <a:gd name="connsiteX304" fmla="*/ 4085692 w 5202877"/>
              <a:gd name="connsiteY304" fmla="*/ 4536069 h 6302991"/>
              <a:gd name="connsiteX305" fmla="*/ 4085692 w 5202877"/>
              <a:gd name="connsiteY305" fmla="*/ 4548791 h 6302991"/>
              <a:gd name="connsiteX306" fmla="*/ 4092968 w 5202877"/>
              <a:gd name="connsiteY306" fmla="*/ 4558332 h 6302991"/>
              <a:gd name="connsiteX307" fmla="*/ 4122072 w 5202877"/>
              <a:gd name="connsiteY307" fmla="*/ 4536069 h 6302991"/>
              <a:gd name="connsiteX308" fmla="*/ 4122072 w 5202877"/>
              <a:gd name="connsiteY308" fmla="*/ 4523347 h 6302991"/>
              <a:gd name="connsiteX309" fmla="*/ 4136624 w 5202877"/>
              <a:gd name="connsiteY309" fmla="*/ 4488361 h 6302991"/>
              <a:gd name="connsiteX310" fmla="*/ 4125710 w 5202877"/>
              <a:gd name="connsiteY310" fmla="*/ 4491541 h 6302991"/>
              <a:gd name="connsiteX311" fmla="*/ 4125710 w 5202877"/>
              <a:gd name="connsiteY311" fmla="*/ 4516985 h 6302991"/>
              <a:gd name="connsiteX312" fmla="*/ 4135259 w 5202877"/>
              <a:gd name="connsiteY312" fmla="*/ 4503866 h 6302991"/>
              <a:gd name="connsiteX313" fmla="*/ 4136624 w 5202877"/>
              <a:gd name="connsiteY313" fmla="*/ 4488361 h 6302991"/>
              <a:gd name="connsiteX314" fmla="*/ 972355 w 5202877"/>
              <a:gd name="connsiteY314" fmla="*/ 4442562 h 6302991"/>
              <a:gd name="connsiteX315" fmla="*/ 972810 w 5202877"/>
              <a:gd name="connsiteY315" fmla="*/ 4448526 h 6302991"/>
              <a:gd name="connsiteX316" fmla="*/ 975993 w 5202877"/>
              <a:gd name="connsiteY316" fmla="*/ 4452104 h 6302991"/>
              <a:gd name="connsiteX317" fmla="*/ 986907 w 5202877"/>
              <a:gd name="connsiteY317" fmla="*/ 4448923 h 6302991"/>
              <a:gd name="connsiteX318" fmla="*/ 855157 w 5202877"/>
              <a:gd name="connsiteY318" fmla="*/ 4441737 h 6302991"/>
              <a:gd name="connsiteX319" fmla="*/ 847639 w 5202877"/>
              <a:gd name="connsiteY319" fmla="*/ 4462698 h 6302991"/>
              <a:gd name="connsiteX320" fmla="*/ 835360 w 5202877"/>
              <a:gd name="connsiteY320" fmla="*/ 4474227 h 6302991"/>
              <a:gd name="connsiteX321" fmla="*/ 836725 w 5202877"/>
              <a:gd name="connsiteY321" fmla="*/ 4488142 h 6302991"/>
              <a:gd name="connsiteX322" fmla="*/ 833585 w 5202877"/>
              <a:gd name="connsiteY322" fmla="*/ 4493066 h 6302991"/>
              <a:gd name="connsiteX323" fmla="*/ 852300 w 5202877"/>
              <a:gd name="connsiteY323" fmla="*/ 4474367 h 6302991"/>
              <a:gd name="connsiteX324" fmla="*/ 863214 w 5202877"/>
              <a:gd name="connsiteY324" fmla="*/ 4448923 h 6302991"/>
              <a:gd name="connsiteX325" fmla="*/ 4165728 w 5202877"/>
              <a:gd name="connsiteY325" fmla="*/ 4412028 h 6302991"/>
              <a:gd name="connsiteX326" fmla="*/ 4153904 w 5202877"/>
              <a:gd name="connsiteY326" fmla="*/ 4439858 h 6302991"/>
              <a:gd name="connsiteX327" fmla="*/ 4136624 w 5202877"/>
              <a:gd name="connsiteY327" fmla="*/ 4453375 h 6302991"/>
              <a:gd name="connsiteX328" fmla="*/ 4140718 w 5202877"/>
              <a:gd name="connsiteY328" fmla="*/ 4467290 h 6302991"/>
              <a:gd name="connsiteX329" fmla="*/ 4147539 w 5202877"/>
              <a:gd name="connsiteY329" fmla="*/ 4478819 h 6302991"/>
              <a:gd name="connsiteX330" fmla="*/ 4150721 w 5202877"/>
              <a:gd name="connsiteY330" fmla="*/ 4475241 h 6302991"/>
              <a:gd name="connsiteX331" fmla="*/ 4151176 w 5202877"/>
              <a:gd name="connsiteY331" fmla="*/ 4469278 h 6302991"/>
              <a:gd name="connsiteX332" fmla="*/ 4169821 w 5202877"/>
              <a:gd name="connsiteY332" fmla="*/ 4441846 h 6302991"/>
              <a:gd name="connsiteX333" fmla="*/ 4180281 w 5202877"/>
              <a:gd name="connsiteY333" fmla="*/ 4412028 h 6302991"/>
              <a:gd name="connsiteX334" fmla="*/ 1048753 w 5202877"/>
              <a:gd name="connsiteY334" fmla="*/ 4350327 h 6302991"/>
              <a:gd name="connsiteX335" fmla="*/ 1049663 w 5202877"/>
              <a:gd name="connsiteY335" fmla="*/ 4356290 h 6302991"/>
              <a:gd name="connsiteX336" fmla="*/ 1056029 w 5202877"/>
              <a:gd name="connsiteY336" fmla="*/ 4359869 h 6302991"/>
              <a:gd name="connsiteX337" fmla="*/ 1061851 w 5202877"/>
              <a:gd name="connsiteY337" fmla="*/ 4359869 h 6302991"/>
              <a:gd name="connsiteX338" fmla="*/ 1062752 w 5202877"/>
              <a:gd name="connsiteY338" fmla="*/ 4358998 h 6302991"/>
              <a:gd name="connsiteX339" fmla="*/ 1058757 w 5202877"/>
              <a:gd name="connsiteY339" fmla="*/ 4352712 h 6302991"/>
              <a:gd name="connsiteX340" fmla="*/ 1048753 w 5202877"/>
              <a:gd name="connsiteY340" fmla="*/ 4350327 h 6302991"/>
              <a:gd name="connsiteX341" fmla="*/ 4285783 w 5202877"/>
              <a:gd name="connsiteY341" fmla="*/ 4310252 h 6302991"/>
              <a:gd name="connsiteX342" fmla="*/ 4282599 w 5202877"/>
              <a:gd name="connsiteY342" fmla="*/ 4318203 h 6302991"/>
              <a:gd name="connsiteX343" fmla="*/ 4282145 w 5202877"/>
              <a:gd name="connsiteY343" fmla="*/ 4326154 h 6302991"/>
              <a:gd name="connsiteX344" fmla="*/ 4289421 w 5202877"/>
              <a:gd name="connsiteY344" fmla="*/ 4310252 h 6302991"/>
              <a:gd name="connsiteX345" fmla="*/ 4263954 w 5202877"/>
              <a:gd name="connsiteY345" fmla="*/ 4246641 h 6302991"/>
              <a:gd name="connsiteX346" fmla="*/ 4249402 w 5202877"/>
              <a:gd name="connsiteY346" fmla="*/ 4278446 h 6302991"/>
              <a:gd name="connsiteX347" fmla="*/ 4234850 w 5202877"/>
              <a:gd name="connsiteY347" fmla="*/ 4310252 h 6302991"/>
              <a:gd name="connsiteX348" fmla="*/ 4213023 w 5202877"/>
              <a:gd name="connsiteY348" fmla="*/ 4335696 h 6302991"/>
              <a:gd name="connsiteX349" fmla="*/ 4213932 w 5202877"/>
              <a:gd name="connsiteY349" fmla="*/ 4341659 h 6302991"/>
              <a:gd name="connsiteX350" fmla="*/ 4220298 w 5202877"/>
              <a:gd name="connsiteY350" fmla="*/ 4345237 h 6302991"/>
              <a:gd name="connsiteX351" fmla="*/ 4242126 w 5202877"/>
              <a:gd name="connsiteY351" fmla="*/ 4342057 h 6302991"/>
              <a:gd name="connsiteX352" fmla="*/ 4253950 w 5202877"/>
              <a:gd name="connsiteY352" fmla="*/ 4316215 h 6302991"/>
              <a:gd name="connsiteX353" fmla="*/ 4260317 w 5202877"/>
              <a:gd name="connsiteY353" fmla="*/ 4287988 h 6302991"/>
              <a:gd name="connsiteX354" fmla="*/ 4271685 w 5202877"/>
              <a:gd name="connsiteY354" fmla="*/ 4266122 h 6302991"/>
              <a:gd name="connsiteX355" fmla="*/ 4285783 w 5202877"/>
              <a:gd name="connsiteY355" fmla="*/ 4246641 h 6302991"/>
              <a:gd name="connsiteX356" fmla="*/ 4329439 w 5202877"/>
              <a:gd name="connsiteY356" fmla="*/ 4205294 h 6302991"/>
              <a:gd name="connsiteX357" fmla="*/ 4307611 w 5202877"/>
              <a:gd name="connsiteY357" fmla="*/ 4224377 h 6302991"/>
              <a:gd name="connsiteX358" fmla="*/ 4299880 w 5202877"/>
              <a:gd name="connsiteY358" fmla="*/ 4217221 h 6302991"/>
              <a:gd name="connsiteX359" fmla="*/ 4289421 w 5202877"/>
              <a:gd name="connsiteY359" fmla="*/ 4224377 h 6302991"/>
              <a:gd name="connsiteX360" fmla="*/ 4314887 w 5202877"/>
              <a:gd name="connsiteY360" fmla="*/ 4253002 h 6302991"/>
              <a:gd name="connsiteX361" fmla="*/ 4329439 w 5202877"/>
              <a:gd name="connsiteY361" fmla="*/ 4253002 h 6302991"/>
              <a:gd name="connsiteX362" fmla="*/ 4333077 w 5202877"/>
              <a:gd name="connsiteY362" fmla="*/ 4224377 h 6302991"/>
              <a:gd name="connsiteX363" fmla="*/ 4369457 w 5202877"/>
              <a:gd name="connsiteY363" fmla="*/ 4148045 h 6302991"/>
              <a:gd name="connsiteX364" fmla="*/ 4351267 w 5202877"/>
              <a:gd name="connsiteY364" fmla="*/ 4173489 h 6302991"/>
              <a:gd name="connsiteX365" fmla="*/ 4362181 w 5202877"/>
              <a:gd name="connsiteY365" fmla="*/ 4173489 h 6302991"/>
              <a:gd name="connsiteX366" fmla="*/ 4369457 w 5202877"/>
              <a:gd name="connsiteY366" fmla="*/ 4148045 h 6302991"/>
              <a:gd name="connsiteX367" fmla="*/ 4293059 w 5202877"/>
              <a:gd name="connsiteY367" fmla="*/ 4138503 h 6302991"/>
              <a:gd name="connsiteX368" fmla="*/ 4291239 w 5202877"/>
              <a:gd name="connsiteY368" fmla="*/ 4141684 h 6302991"/>
              <a:gd name="connsiteX369" fmla="*/ 4289421 w 5202877"/>
              <a:gd name="connsiteY369" fmla="*/ 4144864 h 6302991"/>
              <a:gd name="connsiteX370" fmla="*/ 4289421 w 5202877"/>
              <a:gd name="connsiteY370" fmla="*/ 4160767 h 6302991"/>
              <a:gd name="connsiteX371" fmla="*/ 4292149 w 5202877"/>
              <a:gd name="connsiteY371" fmla="*/ 4181043 h 6302991"/>
              <a:gd name="connsiteX372" fmla="*/ 4300335 w 5202877"/>
              <a:gd name="connsiteY372" fmla="*/ 4198933 h 6302991"/>
              <a:gd name="connsiteX373" fmla="*/ 4311249 w 5202877"/>
              <a:gd name="connsiteY373" fmla="*/ 4141684 h 6302991"/>
              <a:gd name="connsiteX374" fmla="*/ 214625 w 5202877"/>
              <a:gd name="connsiteY374" fmla="*/ 4135104 h 6302991"/>
              <a:gd name="connsiteX375" fmla="*/ 196434 w 5202877"/>
              <a:gd name="connsiteY375" fmla="*/ 4147826 h 6302991"/>
              <a:gd name="connsiteX376" fmla="*/ 196434 w 5202877"/>
              <a:gd name="connsiteY376" fmla="*/ 4157368 h 6302991"/>
              <a:gd name="connsiteX377" fmla="*/ 196889 w 5202877"/>
              <a:gd name="connsiteY377" fmla="*/ 4162138 h 6302991"/>
              <a:gd name="connsiteX378" fmla="*/ 200072 w 5202877"/>
              <a:gd name="connsiteY378" fmla="*/ 4166910 h 6302991"/>
              <a:gd name="connsiteX379" fmla="*/ 200072 w 5202877"/>
              <a:gd name="connsiteY379" fmla="*/ 4157368 h 6302991"/>
              <a:gd name="connsiteX380" fmla="*/ 214625 w 5202877"/>
              <a:gd name="connsiteY380" fmla="*/ 4141465 h 6302991"/>
              <a:gd name="connsiteX381" fmla="*/ 4333077 w 5202877"/>
              <a:gd name="connsiteY381" fmla="*/ 4090795 h 6302991"/>
              <a:gd name="connsiteX382" fmla="*/ 4318525 w 5202877"/>
              <a:gd name="connsiteY382" fmla="*/ 4097156 h 6302991"/>
              <a:gd name="connsiteX383" fmla="*/ 4303973 w 5202877"/>
              <a:gd name="connsiteY383" fmla="*/ 4119420 h 6302991"/>
              <a:gd name="connsiteX384" fmla="*/ 4322163 w 5202877"/>
              <a:gd name="connsiteY384" fmla="*/ 4113059 h 6302991"/>
              <a:gd name="connsiteX385" fmla="*/ 4333077 w 5202877"/>
              <a:gd name="connsiteY385" fmla="*/ 4097156 h 6302991"/>
              <a:gd name="connsiteX386" fmla="*/ 218263 w 5202877"/>
              <a:gd name="connsiteY386" fmla="*/ 4077855 h 6302991"/>
              <a:gd name="connsiteX387" fmla="*/ 215079 w 5202877"/>
              <a:gd name="connsiteY387" fmla="*/ 4081035 h 6302991"/>
              <a:gd name="connsiteX388" fmla="*/ 214625 w 5202877"/>
              <a:gd name="connsiteY388" fmla="*/ 4084216 h 6302991"/>
              <a:gd name="connsiteX389" fmla="*/ 196434 w 5202877"/>
              <a:gd name="connsiteY389" fmla="*/ 4112841 h 6302991"/>
              <a:gd name="connsiteX390" fmla="*/ 214625 w 5202877"/>
              <a:gd name="connsiteY390" fmla="*/ 4125563 h 6302991"/>
              <a:gd name="connsiteX391" fmla="*/ 214625 w 5202877"/>
              <a:gd name="connsiteY391" fmla="*/ 4103299 h 6302991"/>
              <a:gd name="connsiteX392" fmla="*/ 224629 w 5202877"/>
              <a:gd name="connsiteY392" fmla="*/ 4100913 h 6302991"/>
              <a:gd name="connsiteX393" fmla="*/ 229177 w 5202877"/>
              <a:gd name="connsiteY393" fmla="*/ 4093758 h 6302991"/>
              <a:gd name="connsiteX394" fmla="*/ 226447 w 5202877"/>
              <a:gd name="connsiteY394" fmla="*/ 4083421 h 6302991"/>
              <a:gd name="connsiteX395" fmla="*/ 218263 w 5202877"/>
              <a:gd name="connsiteY395" fmla="*/ 4077855 h 6302991"/>
              <a:gd name="connsiteX396" fmla="*/ 232815 w 5202877"/>
              <a:gd name="connsiteY396" fmla="*/ 4036508 h 6302991"/>
              <a:gd name="connsiteX397" fmla="*/ 229177 w 5202877"/>
              <a:gd name="connsiteY397" fmla="*/ 4042869 h 6302991"/>
              <a:gd name="connsiteX398" fmla="*/ 231905 w 5202877"/>
              <a:gd name="connsiteY398" fmla="*/ 4048435 h 6302991"/>
              <a:gd name="connsiteX399" fmla="*/ 240091 w 5202877"/>
              <a:gd name="connsiteY399" fmla="*/ 4049230 h 6302991"/>
              <a:gd name="connsiteX400" fmla="*/ 243729 w 5202877"/>
              <a:gd name="connsiteY400" fmla="*/ 4049230 h 6302991"/>
              <a:gd name="connsiteX401" fmla="*/ 240091 w 5202877"/>
              <a:gd name="connsiteY401" fmla="*/ 4036508 h 6302991"/>
              <a:gd name="connsiteX402" fmla="*/ 291023 w 5202877"/>
              <a:gd name="connsiteY402" fmla="*/ 3979259 h 6302991"/>
              <a:gd name="connsiteX403" fmla="*/ 278744 w 5202877"/>
              <a:gd name="connsiteY403" fmla="*/ 3998342 h 6302991"/>
              <a:gd name="connsiteX404" fmla="*/ 269195 w 5202877"/>
              <a:gd name="connsiteY404" fmla="*/ 4017425 h 6302991"/>
              <a:gd name="connsiteX405" fmla="*/ 283747 w 5202877"/>
              <a:gd name="connsiteY405" fmla="*/ 4011064 h 6302991"/>
              <a:gd name="connsiteX406" fmla="*/ 291023 w 5202877"/>
              <a:gd name="connsiteY406" fmla="*/ 3979259 h 6302991"/>
              <a:gd name="connsiteX407" fmla="*/ 4380371 w 5202877"/>
              <a:gd name="connsiteY407" fmla="*/ 3963575 h 6302991"/>
              <a:gd name="connsiteX408" fmla="*/ 4381281 w 5202877"/>
              <a:gd name="connsiteY408" fmla="*/ 3998560 h 6302991"/>
              <a:gd name="connsiteX409" fmla="*/ 4376733 w 5202877"/>
              <a:gd name="connsiteY409" fmla="*/ 4033546 h 6302991"/>
              <a:gd name="connsiteX410" fmla="*/ 4387647 w 5202877"/>
              <a:gd name="connsiteY410" fmla="*/ 4004921 h 6302991"/>
              <a:gd name="connsiteX411" fmla="*/ 4405837 w 5202877"/>
              <a:gd name="connsiteY411" fmla="*/ 3973116 h 6302991"/>
              <a:gd name="connsiteX412" fmla="*/ 321839 w 5202877"/>
              <a:gd name="connsiteY412" fmla="*/ 3909848 h 6302991"/>
              <a:gd name="connsiteX413" fmla="*/ 312851 w 5202877"/>
              <a:gd name="connsiteY413" fmla="*/ 3912468 h 6302991"/>
              <a:gd name="connsiteX414" fmla="*/ 320127 w 5202877"/>
              <a:gd name="connsiteY414" fmla="*/ 3912468 h 6302991"/>
              <a:gd name="connsiteX415" fmla="*/ 283747 w 5202877"/>
              <a:gd name="connsiteY415" fmla="*/ 3880663 h 6302991"/>
              <a:gd name="connsiteX416" fmla="*/ 272833 w 5202877"/>
              <a:gd name="connsiteY416" fmla="*/ 3912468 h 6302991"/>
              <a:gd name="connsiteX417" fmla="*/ 266012 w 5202877"/>
              <a:gd name="connsiteY417" fmla="*/ 3918829 h 6302991"/>
              <a:gd name="connsiteX418" fmla="*/ 261919 w 5202877"/>
              <a:gd name="connsiteY418" fmla="*/ 3925190 h 6302991"/>
              <a:gd name="connsiteX419" fmla="*/ 270103 w 5202877"/>
              <a:gd name="connsiteY419" fmla="*/ 3929165 h 6302991"/>
              <a:gd name="connsiteX420" fmla="*/ 283747 w 5202877"/>
              <a:gd name="connsiteY420" fmla="*/ 3928370 h 6302991"/>
              <a:gd name="connsiteX421" fmla="*/ 293296 w 5202877"/>
              <a:gd name="connsiteY421" fmla="*/ 3909287 h 6302991"/>
              <a:gd name="connsiteX422" fmla="*/ 305575 w 5202877"/>
              <a:gd name="connsiteY422" fmla="*/ 3890204 h 6302991"/>
              <a:gd name="connsiteX423" fmla="*/ 283747 w 5202877"/>
              <a:gd name="connsiteY423" fmla="*/ 3880663 h 6302991"/>
              <a:gd name="connsiteX424" fmla="*/ 326123 w 5202877"/>
              <a:gd name="connsiteY424" fmla="*/ 3857557 h 6302991"/>
              <a:gd name="connsiteX425" fmla="*/ 322400 w 5202877"/>
              <a:gd name="connsiteY425" fmla="*/ 3864362 h 6302991"/>
              <a:gd name="connsiteX426" fmla="*/ 320127 w 5202877"/>
              <a:gd name="connsiteY426" fmla="*/ 3871121 h 6302991"/>
              <a:gd name="connsiteX427" fmla="*/ 331041 w 5202877"/>
              <a:gd name="connsiteY427" fmla="*/ 3861579 h 6302991"/>
              <a:gd name="connsiteX428" fmla="*/ 326493 w 5202877"/>
              <a:gd name="connsiteY428" fmla="*/ 3858399 h 6302991"/>
              <a:gd name="connsiteX429" fmla="*/ 4496787 w 5202877"/>
              <a:gd name="connsiteY429" fmla="*/ 3763202 h 6302991"/>
              <a:gd name="connsiteX430" fmla="*/ 4493149 w 5202877"/>
              <a:gd name="connsiteY430" fmla="*/ 3785465 h 6302991"/>
              <a:gd name="connsiteX431" fmla="*/ 4477233 w 5202877"/>
              <a:gd name="connsiteY431" fmla="*/ 3803355 h 6302991"/>
              <a:gd name="connsiteX432" fmla="*/ 4464045 w 5202877"/>
              <a:gd name="connsiteY432" fmla="*/ 3823632 h 6302991"/>
              <a:gd name="connsiteX433" fmla="*/ 4449493 w 5202877"/>
              <a:gd name="connsiteY433" fmla="*/ 3858617 h 6302991"/>
              <a:gd name="connsiteX434" fmla="*/ 4436760 w 5202877"/>
              <a:gd name="connsiteY434" fmla="*/ 3859810 h 6302991"/>
              <a:gd name="connsiteX435" fmla="*/ 4434941 w 5202877"/>
              <a:gd name="connsiteY435" fmla="*/ 3868159 h 6302991"/>
              <a:gd name="connsiteX436" fmla="*/ 4413114 w 5202877"/>
              <a:gd name="connsiteY436" fmla="*/ 3890423 h 6302991"/>
              <a:gd name="connsiteX437" fmla="*/ 4402199 w 5202877"/>
              <a:gd name="connsiteY437" fmla="*/ 3922228 h 6302991"/>
              <a:gd name="connsiteX438" fmla="*/ 4394923 w 5202877"/>
              <a:gd name="connsiteY438" fmla="*/ 3922228 h 6302991"/>
              <a:gd name="connsiteX439" fmla="*/ 4394923 w 5202877"/>
              <a:gd name="connsiteY439" fmla="*/ 3944491 h 6302991"/>
              <a:gd name="connsiteX440" fmla="*/ 4413114 w 5202877"/>
              <a:gd name="connsiteY440" fmla="*/ 3950852 h 6302991"/>
              <a:gd name="connsiteX441" fmla="*/ 4412203 w 5202877"/>
              <a:gd name="connsiteY441" fmla="*/ 3946877 h 6302991"/>
              <a:gd name="connsiteX442" fmla="*/ 4416751 w 5202877"/>
              <a:gd name="connsiteY442" fmla="*/ 3947672 h 6302991"/>
              <a:gd name="connsiteX443" fmla="*/ 4424027 w 5202877"/>
              <a:gd name="connsiteY443" fmla="*/ 3934950 h 6302991"/>
              <a:gd name="connsiteX444" fmla="*/ 4430848 w 5202877"/>
              <a:gd name="connsiteY444" fmla="*/ 3931372 h 6302991"/>
              <a:gd name="connsiteX445" fmla="*/ 4434941 w 5202877"/>
              <a:gd name="connsiteY445" fmla="*/ 3925408 h 6302991"/>
              <a:gd name="connsiteX446" fmla="*/ 4460407 w 5202877"/>
              <a:gd name="connsiteY446" fmla="*/ 3887242 h 6302991"/>
              <a:gd name="connsiteX447" fmla="*/ 4472686 w 5202877"/>
              <a:gd name="connsiteY447" fmla="*/ 3843510 h 6302991"/>
              <a:gd name="connsiteX448" fmla="*/ 4493149 w 5202877"/>
              <a:gd name="connsiteY448" fmla="*/ 3804548 h 6302991"/>
              <a:gd name="connsiteX449" fmla="*/ 4511340 w 5202877"/>
              <a:gd name="connsiteY449" fmla="*/ 3814090 h 6302991"/>
              <a:gd name="connsiteX450" fmla="*/ 4517706 w 5202877"/>
              <a:gd name="connsiteY450" fmla="*/ 3793814 h 6302991"/>
              <a:gd name="connsiteX451" fmla="*/ 4529530 w 5202877"/>
              <a:gd name="connsiteY451" fmla="*/ 3775924 h 6302991"/>
              <a:gd name="connsiteX452" fmla="*/ 4511340 w 5202877"/>
              <a:gd name="connsiteY452" fmla="*/ 3772743 h 6302991"/>
              <a:gd name="connsiteX453" fmla="*/ 429267 w 5202877"/>
              <a:gd name="connsiteY453" fmla="*/ 3762983 h 6302991"/>
              <a:gd name="connsiteX454" fmla="*/ 443819 w 5202877"/>
              <a:gd name="connsiteY454" fmla="*/ 3782066 h 6302991"/>
              <a:gd name="connsiteX455" fmla="*/ 443819 w 5202877"/>
              <a:gd name="connsiteY455" fmla="*/ 3778886 h 6302991"/>
              <a:gd name="connsiteX456" fmla="*/ 429267 w 5202877"/>
              <a:gd name="connsiteY456" fmla="*/ 3762983 h 6302991"/>
              <a:gd name="connsiteX457" fmla="*/ 4554996 w 5202877"/>
              <a:gd name="connsiteY457" fmla="*/ 3731396 h 6302991"/>
              <a:gd name="connsiteX458" fmla="*/ 4551358 w 5202877"/>
              <a:gd name="connsiteY458" fmla="*/ 3737757 h 6302991"/>
              <a:gd name="connsiteX459" fmla="*/ 4547720 w 5202877"/>
              <a:gd name="connsiteY459" fmla="*/ 3763202 h 6302991"/>
              <a:gd name="connsiteX460" fmla="*/ 4551358 w 5202877"/>
              <a:gd name="connsiteY460" fmla="*/ 3772743 h 6302991"/>
              <a:gd name="connsiteX461" fmla="*/ 4561362 w 5202877"/>
              <a:gd name="connsiteY461" fmla="*/ 3756841 h 6302991"/>
              <a:gd name="connsiteX462" fmla="*/ 4565910 w 5202877"/>
              <a:gd name="connsiteY462" fmla="*/ 3740938 h 6302991"/>
              <a:gd name="connsiteX463" fmla="*/ 4554996 w 5202877"/>
              <a:gd name="connsiteY463" fmla="*/ 3731396 h 6302991"/>
              <a:gd name="connsiteX464" fmla="*/ 4522253 w 5202877"/>
              <a:gd name="connsiteY464" fmla="*/ 3721855 h 6302991"/>
              <a:gd name="connsiteX465" fmla="*/ 4522253 w 5202877"/>
              <a:gd name="connsiteY465" fmla="*/ 3734577 h 6302991"/>
              <a:gd name="connsiteX466" fmla="*/ 4527256 w 5202877"/>
              <a:gd name="connsiteY466" fmla="*/ 3728216 h 6302991"/>
              <a:gd name="connsiteX467" fmla="*/ 4529530 w 5202877"/>
              <a:gd name="connsiteY467" fmla="*/ 3721855 h 6302991"/>
              <a:gd name="connsiteX468" fmla="*/ 438974 w 5202877"/>
              <a:gd name="connsiteY468" fmla="*/ 3674973 h 6302991"/>
              <a:gd name="connsiteX469" fmla="*/ 428060 w 5202877"/>
              <a:gd name="connsiteY469" fmla="*/ 3681335 h 6302991"/>
              <a:gd name="connsiteX470" fmla="*/ 407397 w 5202877"/>
              <a:gd name="connsiteY470" fmla="*/ 3695230 h 6302991"/>
              <a:gd name="connsiteX471" fmla="*/ 389249 w 5202877"/>
              <a:gd name="connsiteY471" fmla="*/ 3737539 h 6302991"/>
              <a:gd name="connsiteX472" fmla="*/ 373917 w 5202877"/>
              <a:gd name="connsiteY472" fmla="*/ 3745581 h 6302991"/>
              <a:gd name="connsiteX473" fmla="*/ 370959 w 5202877"/>
              <a:gd name="connsiteY473" fmla="*/ 3747779 h 6302991"/>
              <a:gd name="connsiteX474" fmla="*/ 369240 w 5202877"/>
              <a:gd name="connsiteY474" fmla="*/ 3759803 h 6302991"/>
              <a:gd name="connsiteX475" fmla="*/ 366692 w 5202877"/>
              <a:gd name="connsiteY475" fmla="*/ 3760439 h 6302991"/>
              <a:gd name="connsiteX476" fmla="*/ 369852 w 5202877"/>
              <a:gd name="connsiteY476" fmla="*/ 3764028 h 6302991"/>
              <a:gd name="connsiteX477" fmla="*/ 340747 w 5202877"/>
              <a:gd name="connsiteY477" fmla="*/ 3795833 h 6302991"/>
              <a:gd name="connsiteX478" fmla="*/ 337842 w 5202877"/>
              <a:gd name="connsiteY478" fmla="*/ 3799008 h 6302991"/>
              <a:gd name="connsiteX479" fmla="*/ 335588 w 5202877"/>
              <a:gd name="connsiteY479" fmla="*/ 3819040 h 6302991"/>
              <a:gd name="connsiteX480" fmla="*/ 327403 w 5202877"/>
              <a:gd name="connsiteY480" fmla="*/ 3855218 h 6302991"/>
              <a:gd name="connsiteX481" fmla="*/ 334679 w 5202877"/>
              <a:gd name="connsiteY481" fmla="*/ 3845677 h 6302991"/>
              <a:gd name="connsiteX482" fmla="*/ 352869 w 5202877"/>
              <a:gd name="connsiteY482" fmla="*/ 3836135 h 6302991"/>
              <a:gd name="connsiteX483" fmla="*/ 360145 w 5202877"/>
              <a:gd name="connsiteY483" fmla="*/ 3842496 h 6302991"/>
              <a:gd name="connsiteX484" fmla="*/ 367421 w 5202877"/>
              <a:gd name="connsiteY484" fmla="*/ 3823413 h 6302991"/>
              <a:gd name="connsiteX485" fmla="*/ 391068 w 5202877"/>
              <a:gd name="connsiteY485" fmla="*/ 3795584 h 6302991"/>
              <a:gd name="connsiteX486" fmla="*/ 403801 w 5202877"/>
              <a:gd name="connsiteY486" fmla="*/ 3762983 h 6302991"/>
              <a:gd name="connsiteX487" fmla="*/ 418353 w 5202877"/>
              <a:gd name="connsiteY487" fmla="*/ 3734359 h 6302991"/>
              <a:gd name="connsiteX488" fmla="*/ 427903 w 5202877"/>
              <a:gd name="connsiteY488" fmla="*/ 3721239 h 6302991"/>
              <a:gd name="connsiteX489" fmla="*/ 429085 w 5202877"/>
              <a:gd name="connsiteY489" fmla="*/ 3707805 h 6302991"/>
              <a:gd name="connsiteX490" fmla="*/ 427150 w 5202877"/>
              <a:gd name="connsiteY490" fmla="*/ 3703200 h 6302991"/>
              <a:gd name="connsiteX491" fmla="*/ 435336 w 5202877"/>
              <a:gd name="connsiteY491" fmla="*/ 3690876 h 6302991"/>
              <a:gd name="connsiteX492" fmla="*/ 438519 w 5202877"/>
              <a:gd name="connsiteY492" fmla="*/ 3682924 h 6302991"/>
              <a:gd name="connsiteX493" fmla="*/ 438974 w 5202877"/>
              <a:gd name="connsiteY493" fmla="*/ 3674973 h 6302991"/>
              <a:gd name="connsiteX494" fmla="*/ 4580462 w 5202877"/>
              <a:gd name="connsiteY494" fmla="*/ 3610537 h 6302991"/>
              <a:gd name="connsiteX495" fmla="*/ 4570003 w 5202877"/>
              <a:gd name="connsiteY495" fmla="*/ 3612922 h 6302991"/>
              <a:gd name="connsiteX496" fmla="*/ 4562272 w 5202877"/>
              <a:gd name="connsiteY496" fmla="*/ 3620078 h 6302991"/>
              <a:gd name="connsiteX497" fmla="*/ 4566365 w 5202877"/>
              <a:gd name="connsiteY497" fmla="*/ 3622861 h 6302991"/>
              <a:gd name="connsiteX498" fmla="*/ 4573186 w 5202877"/>
              <a:gd name="connsiteY498" fmla="*/ 3623259 h 6302991"/>
              <a:gd name="connsiteX499" fmla="*/ 4734247 w 5202877"/>
              <a:gd name="connsiteY499" fmla="*/ 3337875 h 6302991"/>
              <a:gd name="connsiteX500" fmla="*/ 4733258 w 5202877"/>
              <a:gd name="connsiteY500" fmla="*/ 3337940 h 6302991"/>
              <a:gd name="connsiteX501" fmla="*/ 4733258 w 5202877"/>
              <a:gd name="connsiteY501" fmla="*/ 3349734 h 6302991"/>
              <a:gd name="connsiteX502" fmla="*/ 4736896 w 5202877"/>
              <a:gd name="connsiteY502" fmla="*/ 3340192 h 6302991"/>
              <a:gd name="connsiteX503" fmla="*/ 4789476 w 5202877"/>
              <a:gd name="connsiteY503" fmla="*/ 3334231 h 6302991"/>
              <a:gd name="connsiteX504" fmla="*/ 4761629 w 5202877"/>
              <a:gd name="connsiteY504" fmla="*/ 3336068 h 6302991"/>
              <a:gd name="connsiteX505" fmla="*/ 4744173 w 5202877"/>
              <a:gd name="connsiteY505" fmla="*/ 3370408 h 6302991"/>
              <a:gd name="connsiteX506" fmla="*/ 4722344 w 5202877"/>
              <a:gd name="connsiteY506" fmla="*/ 3413344 h 6302991"/>
              <a:gd name="connsiteX507" fmla="*/ 4707792 w 5202877"/>
              <a:gd name="connsiteY507" fmla="*/ 3422886 h 6302991"/>
              <a:gd name="connsiteX508" fmla="*/ 4698243 w 5202877"/>
              <a:gd name="connsiteY508" fmla="*/ 3441969 h 6302991"/>
              <a:gd name="connsiteX509" fmla="*/ 4685964 w 5202877"/>
              <a:gd name="connsiteY509" fmla="*/ 3461052 h 6302991"/>
              <a:gd name="connsiteX510" fmla="*/ 4685964 w 5202877"/>
              <a:gd name="connsiteY510" fmla="*/ 3483316 h 6302991"/>
              <a:gd name="connsiteX511" fmla="*/ 4720980 w 5202877"/>
              <a:gd name="connsiteY511" fmla="*/ 3457872 h 6302991"/>
              <a:gd name="connsiteX512" fmla="*/ 4736896 w 5202877"/>
              <a:gd name="connsiteY512" fmla="*/ 3422886 h 6302991"/>
              <a:gd name="connsiteX513" fmla="*/ 4746901 w 5202877"/>
              <a:gd name="connsiteY513" fmla="*/ 3422090 h 6302991"/>
              <a:gd name="connsiteX514" fmla="*/ 4751448 w 5202877"/>
              <a:gd name="connsiteY514" fmla="*/ 3416525 h 6302991"/>
              <a:gd name="connsiteX515" fmla="*/ 4751448 w 5202877"/>
              <a:gd name="connsiteY515" fmla="*/ 3403405 h 6302991"/>
              <a:gd name="connsiteX516" fmla="*/ 4762362 w 5202877"/>
              <a:gd name="connsiteY516" fmla="*/ 3397442 h 6302991"/>
              <a:gd name="connsiteX517" fmla="*/ 4751448 w 5202877"/>
              <a:gd name="connsiteY517" fmla="*/ 3251138 h 6302991"/>
              <a:gd name="connsiteX518" fmla="*/ 4751448 w 5202877"/>
              <a:gd name="connsiteY518" fmla="*/ 3254318 h 6302991"/>
              <a:gd name="connsiteX519" fmla="*/ 4766000 w 5202877"/>
              <a:gd name="connsiteY519" fmla="*/ 3270221 h 6302991"/>
              <a:gd name="connsiteX520" fmla="*/ 4867865 w 5202877"/>
              <a:gd name="connsiteY520" fmla="*/ 3177986 h 6302991"/>
              <a:gd name="connsiteX521" fmla="*/ 4860589 w 5202877"/>
              <a:gd name="connsiteY521" fmla="*/ 3187527 h 6302991"/>
              <a:gd name="connsiteX522" fmla="*/ 4842399 w 5202877"/>
              <a:gd name="connsiteY522" fmla="*/ 3197069 h 6302991"/>
              <a:gd name="connsiteX523" fmla="*/ 4835123 w 5202877"/>
              <a:gd name="connsiteY523" fmla="*/ 3190708 h 6302991"/>
              <a:gd name="connsiteX524" fmla="*/ 4827847 w 5202877"/>
              <a:gd name="connsiteY524" fmla="*/ 3209791 h 6302991"/>
              <a:gd name="connsiteX525" fmla="*/ 4804200 w 5202877"/>
              <a:gd name="connsiteY525" fmla="*/ 3237621 h 6302991"/>
              <a:gd name="connsiteX526" fmla="*/ 4791467 w 5202877"/>
              <a:gd name="connsiteY526" fmla="*/ 3270221 h 6302991"/>
              <a:gd name="connsiteX527" fmla="*/ 4777751 w 5202877"/>
              <a:gd name="connsiteY527" fmla="*/ 3297201 h 6302991"/>
              <a:gd name="connsiteX528" fmla="*/ 4780868 w 5202877"/>
              <a:gd name="connsiteY528" fmla="*/ 3295912 h 6302991"/>
              <a:gd name="connsiteX529" fmla="*/ 4801958 w 5202877"/>
              <a:gd name="connsiteY529" fmla="*/ 3305132 h 6302991"/>
              <a:gd name="connsiteX530" fmla="*/ 4806019 w 5202877"/>
              <a:gd name="connsiteY530" fmla="*/ 3295665 h 6302991"/>
              <a:gd name="connsiteX531" fmla="*/ 4824209 w 5202877"/>
              <a:gd name="connsiteY531" fmla="*/ 3286123 h 6302991"/>
              <a:gd name="connsiteX532" fmla="*/ 4826028 w 5202877"/>
              <a:gd name="connsiteY532" fmla="*/ 3273401 h 6302991"/>
              <a:gd name="connsiteX533" fmla="*/ 4838761 w 5202877"/>
              <a:gd name="connsiteY533" fmla="*/ 3270221 h 6302991"/>
              <a:gd name="connsiteX534" fmla="*/ 4856951 w 5202877"/>
              <a:gd name="connsiteY534" fmla="*/ 3238416 h 6302991"/>
              <a:gd name="connsiteX535" fmla="*/ 4859679 w 5202877"/>
              <a:gd name="connsiteY535" fmla="*/ 3214164 h 6302991"/>
              <a:gd name="connsiteX536" fmla="*/ 4867865 w 5202877"/>
              <a:gd name="connsiteY536" fmla="*/ 3177986 h 6302991"/>
              <a:gd name="connsiteX537" fmla="*/ 4871621 w 5202877"/>
              <a:gd name="connsiteY537" fmla="*/ 3165160 h 6302991"/>
              <a:gd name="connsiteX538" fmla="*/ 4864227 w 5202877"/>
              <a:gd name="connsiteY538" fmla="*/ 3171625 h 6302991"/>
              <a:gd name="connsiteX539" fmla="*/ 4868775 w 5202877"/>
              <a:gd name="connsiteY539" fmla="*/ 3174805 h 6302991"/>
              <a:gd name="connsiteX540" fmla="*/ 4869145 w 5202877"/>
              <a:gd name="connsiteY540" fmla="*/ 3175647 h 6302991"/>
              <a:gd name="connsiteX541" fmla="*/ 4872868 w 5202877"/>
              <a:gd name="connsiteY541" fmla="*/ 3168842 h 6302991"/>
              <a:gd name="connsiteX542" fmla="*/ 4873974 w 5202877"/>
              <a:gd name="connsiteY542" fmla="*/ 3165551 h 6302991"/>
              <a:gd name="connsiteX543" fmla="*/ 4875141 w 5202877"/>
              <a:gd name="connsiteY543" fmla="*/ 3120736 h 6302991"/>
              <a:gd name="connsiteX544" fmla="*/ 4874544 w 5202877"/>
              <a:gd name="connsiteY544" fmla="*/ 3121650 h 6302991"/>
              <a:gd name="connsiteX545" fmla="*/ 4880105 w 5202877"/>
              <a:gd name="connsiteY545" fmla="*/ 3121410 h 6302991"/>
              <a:gd name="connsiteX546" fmla="*/ 4882417 w 5202877"/>
              <a:gd name="connsiteY546" fmla="*/ 3120736 h 6302991"/>
              <a:gd name="connsiteX547" fmla="*/ 420784 w 5202877"/>
              <a:gd name="connsiteY547" fmla="*/ 3112021 h 6302991"/>
              <a:gd name="connsiteX548" fmla="*/ 402594 w 5202877"/>
              <a:gd name="connsiteY548" fmla="*/ 3124743 h 6302991"/>
              <a:gd name="connsiteX549" fmla="*/ 402594 w 5202877"/>
              <a:gd name="connsiteY549" fmla="*/ 3134285 h 6302991"/>
              <a:gd name="connsiteX550" fmla="*/ 403048 w 5202877"/>
              <a:gd name="connsiteY550" fmla="*/ 3139055 h 6302991"/>
              <a:gd name="connsiteX551" fmla="*/ 406232 w 5202877"/>
              <a:gd name="connsiteY551" fmla="*/ 3143826 h 6302991"/>
              <a:gd name="connsiteX552" fmla="*/ 406232 w 5202877"/>
              <a:gd name="connsiteY552" fmla="*/ 3134285 h 6302991"/>
              <a:gd name="connsiteX553" fmla="*/ 420784 w 5202877"/>
              <a:gd name="connsiteY553" fmla="*/ 3118382 h 6302991"/>
              <a:gd name="connsiteX554" fmla="*/ 4925163 w 5202877"/>
              <a:gd name="connsiteY554" fmla="*/ 3104039 h 6302991"/>
              <a:gd name="connsiteX555" fmla="*/ 4911521 w 5202877"/>
              <a:gd name="connsiteY555" fmla="*/ 3104834 h 6302991"/>
              <a:gd name="connsiteX556" fmla="*/ 4903571 w 5202877"/>
              <a:gd name="connsiteY556" fmla="*/ 3120720 h 6302991"/>
              <a:gd name="connsiteX557" fmla="*/ 4910471 w 5202877"/>
              <a:gd name="connsiteY557" fmla="*/ 3120586 h 6302991"/>
              <a:gd name="connsiteX558" fmla="*/ 4922750 w 5202877"/>
              <a:gd name="connsiteY558" fmla="*/ 3108262 h 6302991"/>
              <a:gd name="connsiteX559" fmla="*/ 4931273 w 5202877"/>
              <a:gd name="connsiteY559" fmla="*/ 3111243 h 6302991"/>
              <a:gd name="connsiteX560" fmla="*/ 4933349 w 5202877"/>
              <a:gd name="connsiteY560" fmla="*/ 3108014 h 6302991"/>
              <a:gd name="connsiteX561" fmla="*/ 4925163 w 5202877"/>
              <a:gd name="connsiteY561" fmla="*/ 3104039 h 6302991"/>
              <a:gd name="connsiteX562" fmla="*/ 424422 w 5202877"/>
              <a:gd name="connsiteY562" fmla="*/ 3054772 h 6302991"/>
              <a:gd name="connsiteX563" fmla="*/ 421239 w 5202877"/>
              <a:gd name="connsiteY563" fmla="*/ 3057952 h 6302991"/>
              <a:gd name="connsiteX564" fmla="*/ 420784 w 5202877"/>
              <a:gd name="connsiteY564" fmla="*/ 3061133 h 6302991"/>
              <a:gd name="connsiteX565" fmla="*/ 402594 w 5202877"/>
              <a:gd name="connsiteY565" fmla="*/ 3089757 h 6302991"/>
              <a:gd name="connsiteX566" fmla="*/ 420784 w 5202877"/>
              <a:gd name="connsiteY566" fmla="*/ 3102480 h 6302991"/>
              <a:gd name="connsiteX567" fmla="*/ 420784 w 5202877"/>
              <a:gd name="connsiteY567" fmla="*/ 3080216 h 6302991"/>
              <a:gd name="connsiteX568" fmla="*/ 430788 w 5202877"/>
              <a:gd name="connsiteY568" fmla="*/ 3077830 h 6302991"/>
              <a:gd name="connsiteX569" fmla="*/ 435336 w 5202877"/>
              <a:gd name="connsiteY569" fmla="*/ 3070675 h 6302991"/>
              <a:gd name="connsiteX570" fmla="*/ 432606 w 5202877"/>
              <a:gd name="connsiteY570" fmla="*/ 3060337 h 6302991"/>
              <a:gd name="connsiteX571" fmla="*/ 424422 w 5202877"/>
              <a:gd name="connsiteY571" fmla="*/ 3054772 h 6302991"/>
              <a:gd name="connsiteX572" fmla="*/ 4926073 w 5202877"/>
              <a:gd name="connsiteY572" fmla="*/ 3015779 h 6302991"/>
              <a:gd name="connsiteX573" fmla="*/ 4911521 w 5202877"/>
              <a:gd name="connsiteY573" fmla="*/ 3022140 h 6302991"/>
              <a:gd name="connsiteX574" fmla="*/ 4904245 w 5202877"/>
              <a:gd name="connsiteY574" fmla="*/ 3053946 h 6302991"/>
              <a:gd name="connsiteX575" fmla="*/ 4916524 w 5202877"/>
              <a:gd name="connsiteY575" fmla="*/ 3034862 h 6302991"/>
              <a:gd name="connsiteX576" fmla="*/ 4926073 w 5202877"/>
              <a:gd name="connsiteY576" fmla="*/ 3015779 h 6302991"/>
              <a:gd name="connsiteX577" fmla="*/ 438974 w 5202877"/>
              <a:gd name="connsiteY577" fmla="*/ 3013426 h 6302991"/>
              <a:gd name="connsiteX578" fmla="*/ 435336 w 5202877"/>
              <a:gd name="connsiteY578" fmla="*/ 3019786 h 6302991"/>
              <a:gd name="connsiteX579" fmla="*/ 438064 w 5202877"/>
              <a:gd name="connsiteY579" fmla="*/ 3025352 h 6302991"/>
              <a:gd name="connsiteX580" fmla="*/ 446250 w 5202877"/>
              <a:gd name="connsiteY580" fmla="*/ 3026147 h 6302991"/>
              <a:gd name="connsiteX581" fmla="*/ 449888 w 5202877"/>
              <a:gd name="connsiteY581" fmla="*/ 3026147 h 6302991"/>
              <a:gd name="connsiteX582" fmla="*/ 446250 w 5202877"/>
              <a:gd name="connsiteY582" fmla="*/ 3013426 h 6302991"/>
              <a:gd name="connsiteX583" fmla="*/ 4951539 w 5202877"/>
              <a:gd name="connsiteY583" fmla="*/ 2983974 h 6302991"/>
              <a:gd name="connsiteX584" fmla="*/ 4955177 w 5202877"/>
              <a:gd name="connsiteY584" fmla="*/ 2996696 h 6302991"/>
              <a:gd name="connsiteX585" fmla="*/ 4962454 w 5202877"/>
              <a:gd name="connsiteY585" fmla="*/ 2996696 h 6302991"/>
              <a:gd name="connsiteX586" fmla="*/ 4966091 w 5202877"/>
              <a:gd name="connsiteY586" fmla="*/ 2990335 h 6302991"/>
              <a:gd name="connsiteX587" fmla="*/ 4963363 w 5202877"/>
              <a:gd name="connsiteY587" fmla="*/ 2984769 h 6302991"/>
              <a:gd name="connsiteX588" fmla="*/ 4955177 w 5202877"/>
              <a:gd name="connsiteY588" fmla="*/ 2983974 h 6302991"/>
              <a:gd name="connsiteX589" fmla="*/ 497182 w 5202877"/>
              <a:gd name="connsiteY589" fmla="*/ 2956176 h 6302991"/>
              <a:gd name="connsiteX590" fmla="*/ 484903 w 5202877"/>
              <a:gd name="connsiteY590" fmla="*/ 2975259 h 6302991"/>
              <a:gd name="connsiteX591" fmla="*/ 475354 w 5202877"/>
              <a:gd name="connsiteY591" fmla="*/ 2994342 h 6302991"/>
              <a:gd name="connsiteX592" fmla="*/ 489906 w 5202877"/>
              <a:gd name="connsiteY592" fmla="*/ 2987981 h 6302991"/>
              <a:gd name="connsiteX593" fmla="*/ 497182 w 5202877"/>
              <a:gd name="connsiteY593" fmla="*/ 2956176 h 6302991"/>
              <a:gd name="connsiteX594" fmla="*/ 4980643 w 5202877"/>
              <a:gd name="connsiteY594" fmla="*/ 2907641 h 6302991"/>
              <a:gd name="connsiteX595" fmla="*/ 4980643 w 5202877"/>
              <a:gd name="connsiteY595" fmla="*/ 2929905 h 6302991"/>
              <a:gd name="connsiteX596" fmla="*/ 4970639 w 5202877"/>
              <a:gd name="connsiteY596" fmla="*/ 2932291 h 6302991"/>
              <a:gd name="connsiteX597" fmla="*/ 4966091 w 5202877"/>
              <a:gd name="connsiteY597" fmla="*/ 2939446 h 6302991"/>
              <a:gd name="connsiteX598" fmla="*/ 4968819 w 5202877"/>
              <a:gd name="connsiteY598" fmla="*/ 2949783 h 6302991"/>
              <a:gd name="connsiteX599" fmla="*/ 4977006 w 5202877"/>
              <a:gd name="connsiteY599" fmla="*/ 2955349 h 6302991"/>
              <a:gd name="connsiteX600" fmla="*/ 4980188 w 5202877"/>
              <a:gd name="connsiteY600" fmla="*/ 2952169 h 6302991"/>
              <a:gd name="connsiteX601" fmla="*/ 4980643 w 5202877"/>
              <a:gd name="connsiteY601" fmla="*/ 2948988 h 6302991"/>
              <a:gd name="connsiteX602" fmla="*/ 4998833 w 5202877"/>
              <a:gd name="connsiteY602" fmla="*/ 2920363 h 6302991"/>
              <a:gd name="connsiteX603" fmla="*/ 527998 w 5202877"/>
              <a:gd name="connsiteY603" fmla="*/ 2886765 h 6302991"/>
              <a:gd name="connsiteX604" fmla="*/ 519010 w 5202877"/>
              <a:gd name="connsiteY604" fmla="*/ 2889385 h 6302991"/>
              <a:gd name="connsiteX605" fmla="*/ 526286 w 5202877"/>
              <a:gd name="connsiteY605" fmla="*/ 2889385 h 6302991"/>
              <a:gd name="connsiteX606" fmla="*/ 4995195 w 5202877"/>
              <a:gd name="connsiteY606" fmla="*/ 2866294 h 6302991"/>
              <a:gd name="connsiteX607" fmla="*/ 4995195 w 5202877"/>
              <a:gd name="connsiteY607" fmla="*/ 2875836 h 6302991"/>
              <a:gd name="connsiteX608" fmla="*/ 4980643 w 5202877"/>
              <a:gd name="connsiteY608" fmla="*/ 2891739 h 6302991"/>
              <a:gd name="connsiteX609" fmla="*/ 4980643 w 5202877"/>
              <a:gd name="connsiteY609" fmla="*/ 2898100 h 6302991"/>
              <a:gd name="connsiteX610" fmla="*/ 4998833 w 5202877"/>
              <a:gd name="connsiteY610" fmla="*/ 2885378 h 6302991"/>
              <a:gd name="connsiteX611" fmla="*/ 4998833 w 5202877"/>
              <a:gd name="connsiteY611" fmla="*/ 2875836 h 6302991"/>
              <a:gd name="connsiteX612" fmla="*/ 4998378 w 5202877"/>
              <a:gd name="connsiteY612" fmla="*/ 2871066 h 6302991"/>
              <a:gd name="connsiteX613" fmla="*/ 4995195 w 5202877"/>
              <a:gd name="connsiteY613" fmla="*/ 2866294 h 6302991"/>
              <a:gd name="connsiteX614" fmla="*/ 489906 w 5202877"/>
              <a:gd name="connsiteY614" fmla="*/ 2857579 h 6302991"/>
              <a:gd name="connsiteX615" fmla="*/ 478992 w 5202877"/>
              <a:gd name="connsiteY615" fmla="*/ 2889385 h 6302991"/>
              <a:gd name="connsiteX616" fmla="*/ 472171 w 5202877"/>
              <a:gd name="connsiteY616" fmla="*/ 2895746 h 6302991"/>
              <a:gd name="connsiteX617" fmla="*/ 468078 w 5202877"/>
              <a:gd name="connsiteY617" fmla="*/ 2902107 h 6302991"/>
              <a:gd name="connsiteX618" fmla="*/ 476262 w 5202877"/>
              <a:gd name="connsiteY618" fmla="*/ 2906082 h 6302991"/>
              <a:gd name="connsiteX619" fmla="*/ 489906 w 5202877"/>
              <a:gd name="connsiteY619" fmla="*/ 2905287 h 6302991"/>
              <a:gd name="connsiteX620" fmla="*/ 499455 w 5202877"/>
              <a:gd name="connsiteY620" fmla="*/ 2886204 h 6302991"/>
              <a:gd name="connsiteX621" fmla="*/ 511734 w 5202877"/>
              <a:gd name="connsiteY621" fmla="*/ 2867121 h 6302991"/>
              <a:gd name="connsiteX622" fmla="*/ 489906 w 5202877"/>
              <a:gd name="connsiteY622" fmla="*/ 2857579 h 6302991"/>
              <a:gd name="connsiteX623" fmla="*/ 532282 w 5202877"/>
              <a:gd name="connsiteY623" fmla="*/ 2834474 h 6302991"/>
              <a:gd name="connsiteX624" fmla="*/ 528560 w 5202877"/>
              <a:gd name="connsiteY624" fmla="*/ 2841279 h 6302991"/>
              <a:gd name="connsiteX625" fmla="*/ 526286 w 5202877"/>
              <a:gd name="connsiteY625" fmla="*/ 2848038 h 6302991"/>
              <a:gd name="connsiteX626" fmla="*/ 537200 w 5202877"/>
              <a:gd name="connsiteY626" fmla="*/ 2838496 h 6302991"/>
              <a:gd name="connsiteX627" fmla="*/ 532652 w 5202877"/>
              <a:gd name="connsiteY627" fmla="*/ 2835316 h 6302991"/>
              <a:gd name="connsiteX628" fmla="*/ 635427 w 5202877"/>
              <a:gd name="connsiteY628" fmla="*/ 2739900 h 6302991"/>
              <a:gd name="connsiteX629" fmla="*/ 649979 w 5202877"/>
              <a:gd name="connsiteY629" fmla="*/ 2758983 h 6302991"/>
              <a:gd name="connsiteX630" fmla="*/ 649979 w 5202877"/>
              <a:gd name="connsiteY630" fmla="*/ 2755803 h 6302991"/>
              <a:gd name="connsiteX631" fmla="*/ 635427 w 5202877"/>
              <a:gd name="connsiteY631" fmla="*/ 2739900 h 6302991"/>
              <a:gd name="connsiteX632" fmla="*/ 668169 w 5202877"/>
              <a:gd name="connsiteY632" fmla="*/ 2660387 h 6302991"/>
              <a:gd name="connsiteX633" fmla="*/ 664531 w 5202877"/>
              <a:gd name="connsiteY633" fmla="*/ 2669929 h 6302991"/>
              <a:gd name="connsiteX634" fmla="*/ 668169 w 5202877"/>
              <a:gd name="connsiteY634" fmla="*/ 2673109 h 6302991"/>
              <a:gd name="connsiteX635" fmla="*/ 3591237 w 5202877"/>
              <a:gd name="connsiteY635" fmla="*/ 2577114 h 6302991"/>
              <a:gd name="connsiteX636" fmla="*/ 3591237 w 5202877"/>
              <a:gd name="connsiteY636" fmla="*/ 2589836 h 6302991"/>
              <a:gd name="connsiteX637" fmla="*/ 3595785 w 5202877"/>
              <a:gd name="connsiteY637" fmla="*/ 2598186 h 6302991"/>
              <a:gd name="connsiteX638" fmla="*/ 3605660 w 5202877"/>
              <a:gd name="connsiteY638" fmla="*/ 2599363 h 6302991"/>
              <a:gd name="connsiteX639" fmla="*/ 3605711 w 5202877"/>
              <a:gd name="connsiteY639" fmla="*/ 2599259 h 6302991"/>
              <a:gd name="connsiteX640" fmla="*/ 3605789 w 5202877"/>
              <a:gd name="connsiteY640" fmla="*/ 2548490 h 6302991"/>
              <a:gd name="connsiteX641" fmla="*/ 3613065 w 5202877"/>
              <a:gd name="connsiteY641" fmla="*/ 2561212 h 6302991"/>
              <a:gd name="connsiteX642" fmla="*/ 3619054 w 5202877"/>
              <a:gd name="connsiteY642" fmla="*/ 2557846 h 6302991"/>
              <a:gd name="connsiteX643" fmla="*/ 3614095 w 5202877"/>
              <a:gd name="connsiteY643" fmla="*/ 2550305 h 6302991"/>
              <a:gd name="connsiteX644" fmla="*/ 715463 w 5202877"/>
              <a:gd name="connsiteY644" fmla="*/ 2526805 h 6302991"/>
              <a:gd name="connsiteX645" fmla="*/ 680446 w 5202877"/>
              <a:gd name="connsiteY645" fmla="*/ 2552249 h 6302991"/>
              <a:gd name="connsiteX646" fmla="*/ 664531 w 5202877"/>
              <a:gd name="connsiteY646" fmla="*/ 2587235 h 6302991"/>
              <a:gd name="connsiteX647" fmla="*/ 654526 w 5202877"/>
              <a:gd name="connsiteY647" fmla="*/ 2588030 h 6302991"/>
              <a:gd name="connsiteX648" fmla="*/ 649979 w 5202877"/>
              <a:gd name="connsiteY648" fmla="*/ 2593596 h 6302991"/>
              <a:gd name="connsiteX649" fmla="*/ 649979 w 5202877"/>
              <a:gd name="connsiteY649" fmla="*/ 2606716 h 6302991"/>
              <a:gd name="connsiteX650" fmla="*/ 639064 w 5202877"/>
              <a:gd name="connsiteY650" fmla="*/ 2612679 h 6302991"/>
              <a:gd name="connsiteX651" fmla="*/ 595408 w 5202877"/>
              <a:gd name="connsiteY651" fmla="*/ 2714456 h 6302991"/>
              <a:gd name="connsiteX652" fmla="*/ 577218 w 5202877"/>
              <a:gd name="connsiteY652" fmla="*/ 2723998 h 6302991"/>
              <a:gd name="connsiteX653" fmla="*/ 575399 w 5202877"/>
              <a:gd name="connsiteY653" fmla="*/ 2736720 h 6302991"/>
              <a:gd name="connsiteX654" fmla="*/ 562666 w 5202877"/>
              <a:gd name="connsiteY654" fmla="*/ 2739900 h 6302991"/>
              <a:gd name="connsiteX655" fmla="*/ 544476 w 5202877"/>
              <a:gd name="connsiteY655" fmla="*/ 2771705 h 6302991"/>
              <a:gd name="connsiteX656" fmla="*/ 541747 w 5202877"/>
              <a:gd name="connsiteY656" fmla="*/ 2795956 h 6302991"/>
              <a:gd name="connsiteX657" fmla="*/ 533562 w 5202877"/>
              <a:gd name="connsiteY657" fmla="*/ 2832135 h 6302991"/>
              <a:gd name="connsiteX658" fmla="*/ 540838 w 5202877"/>
              <a:gd name="connsiteY658" fmla="*/ 2822594 h 6302991"/>
              <a:gd name="connsiteX659" fmla="*/ 559028 w 5202877"/>
              <a:gd name="connsiteY659" fmla="*/ 2813052 h 6302991"/>
              <a:gd name="connsiteX660" fmla="*/ 566304 w 5202877"/>
              <a:gd name="connsiteY660" fmla="*/ 2819413 h 6302991"/>
              <a:gd name="connsiteX661" fmla="*/ 573580 w 5202877"/>
              <a:gd name="connsiteY661" fmla="*/ 2800330 h 6302991"/>
              <a:gd name="connsiteX662" fmla="*/ 597227 w 5202877"/>
              <a:gd name="connsiteY662" fmla="*/ 2772500 h 6302991"/>
              <a:gd name="connsiteX663" fmla="*/ 609960 w 5202877"/>
              <a:gd name="connsiteY663" fmla="*/ 2739900 h 6302991"/>
              <a:gd name="connsiteX664" fmla="*/ 624512 w 5202877"/>
              <a:gd name="connsiteY664" fmla="*/ 2711276 h 6302991"/>
              <a:gd name="connsiteX665" fmla="*/ 634062 w 5202877"/>
              <a:gd name="connsiteY665" fmla="*/ 2698156 h 6302991"/>
              <a:gd name="connsiteX666" fmla="*/ 635427 w 5202877"/>
              <a:gd name="connsiteY666" fmla="*/ 2682651 h 6302991"/>
              <a:gd name="connsiteX667" fmla="*/ 657255 w 5202877"/>
              <a:gd name="connsiteY667" fmla="*/ 2639713 h 6302991"/>
              <a:gd name="connsiteX668" fmla="*/ 679083 w 5202877"/>
              <a:gd name="connsiteY668" fmla="*/ 2596777 h 6302991"/>
              <a:gd name="connsiteX669" fmla="*/ 693635 w 5202877"/>
              <a:gd name="connsiteY669" fmla="*/ 2587235 h 6302991"/>
              <a:gd name="connsiteX670" fmla="*/ 703184 w 5202877"/>
              <a:gd name="connsiteY670" fmla="*/ 2568152 h 6302991"/>
              <a:gd name="connsiteX671" fmla="*/ 715463 w 5202877"/>
              <a:gd name="connsiteY671" fmla="*/ 2549069 h 6302991"/>
              <a:gd name="connsiteX672" fmla="*/ 828241 w 5202877"/>
              <a:gd name="connsiteY672" fmla="*/ 2386862 h 6302991"/>
              <a:gd name="connsiteX673" fmla="*/ 820965 w 5202877"/>
              <a:gd name="connsiteY673" fmla="*/ 2399584 h 6302991"/>
              <a:gd name="connsiteX674" fmla="*/ 831424 w 5202877"/>
              <a:gd name="connsiteY674" fmla="*/ 2397199 h 6302991"/>
              <a:gd name="connsiteX675" fmla="*/ 839155 w 5202877"/>
              <a:gd name="connsiteY675" fmla="*/ 2390043 h 6302991"/>
              <a:gd name="connsiteX676" fmla="*/ 835062 w 5202877"/>
              <a:gd name="connsiteY676" fmla="*/ 2387260 h 6302991"/>
              <a:gd name="connsiteX677" fmla="*/ 828241 w 5202877"/>
              <a:gd name="connsiteY677" fmla="*/ 2386862 h 6302991"/>
              <a:gd name="connsiteX678" fmla="*/ 4762362 w 5202877"/>
              <a:gd name="connsiteY678" fmla="*/ 2322425 h 6302991"/>
              <a:gd name="connsiteX679" fmla="*/ 4722344 w 5202877"/>
              <a:gd name="connsiteY679" fmla="*/ 2354231 h 6302991"/>
              <a:gd name="connsiteX680" fmla="*/ 4709612 w 5202877"/>
              <a:gd name="connsiteY680" fmla="*/ 2386036 h 6302991"/>
              <a:gd name="connsiteX681" fmla="*/ 4707792 w 5202877"/>
              <a:gd name="connsiteY681" fmla="*/ 2408299 h 6302991"/>
              <a:gd name="connsiteX682" fmla="*/ 4733258 w 5202877"/>
              <a:gd name="connsiteY682" fmla="*/ 2405119 h 6302991"/>
              <a:gd name="connsiteX683" fmla="*/ 4736896 w 5202877"/>
              <a:gd name="connsiteY683" fmla="*/ 2405119 h 6302991"/>
              <a:gd name="connsiteX684" fmla="*/ 4733258 w 5202877"/>
              <a:gd name="connsiteY684" fmla="*/ 2373314 h 6302991"/>
              <a:gd name="connsiteX685" fmla="*/ 4766000 w 5202877"/>
              <a:gd name="connsiteY685" fmla="*/ 2351050 h 6302991"/>
              <a:gd name="connsiteX686" fmla="*/ 4776915 w 5202877"/>
              <a:gd name="connsiteY686" fmla="*/ 2325606 h 6302991"/>
              <a:gd name="connsiteX687" fmla="*/ 4166043 w 5202877"/>
              <a:gd name="connsiteY687" fmla="*/ 2298422 h 6302991"/>
              <a:gd name="connsiteX688" fmla="*/ 4154108 w 5202877"/>
              <a:gd name="connsiteY688" fmla="*/ 2300053 h 6302991"/>
              <a:gd name="connsiteX689" fmla="*/ 4153201 w 5202877"/>
              <a:gd name="connsiteY689" fmla="*/ 2311802 h 6302991"/>
              <a:gd name="connsiteX690" fmla="*/ 4151491 w 5202877"/>
              <a:gd name="connsiteY690" fmla="*/ 2332732 h 6302991"/>
              <a:gd name="connsiteX691" fmla="*/ 4151491 w 5202877"/>
              <a:gd name="connsiteY691" fmla="*/ 2334052 h 6302991"/>
              <a:gd name="connsiteX692" fmla="*/ 4176848 w 5202877"/>
              <a:gd name="connsiteY692" fmla="*/ 2330885 h 6302991"/>
              <a:gd name="connsiteX693" fmla="*/ 4180486 w 5202877"/>
              <a:gd name="connsiteY693" fmla="*/ 2330885 h 6302991"/>
              <a:gd name="connsiteX694" fmla="*/ 4177228 w 5202877"/>
              <a:gd name="connsiteY694" fmla="*/ 2302394 h 6302991"/>
              <a:gd name="connsiteX695" fmla="*/ 879174 w 5202877"/>
              <a:gd name="connsiteY695" fmla="*/ 2275544 h 6302991"/>
              <a:gd name="connsiteX696" fmla="*/ 874171 w 5202877"/>
              <a:gd name="connsiteY696" fmla="*/ 2281905 h 6302991"/>
              <a:gd name="connsiteX697" fmla="*/ 871897 w 5202877"/>
              <a:gd name="connsiteY697" fmla="*/ 2288266 h 6302991"/>
              <a:gd name="connsiteX698" fmla="*/ 879174 w 5202877"/>
              <a:gd name="connsiteY698" fmla="*/ 2288266 h 6302991"/>
              <a:gd name="connsiteX699" fmla="*/ 4205952 w 5202877"/>
              <a:gd name="connsiteY699" fmla="*/ 2248192 h 6302991"/>
              <a:gd name="connsiteX700" fmla="*/ 4201951 w 5202877"/>
              <a:gd name="connsiteY700" fmla="*/ 2251371 h 6302991"/>
              <a:gd name="connsiteX701" fmla="*/ 4189691 w 5202877"/>
              <a:gd name="connsiteY701" fmla="*/ 2269399 h 6302991"/>
              <a:gd name="connsiteX702" fmla="*/ 4182887 w 5202877"/>
              <a:gd name="connsiteY702" fmla="*/ 2294974 h 6302991"/>
              <a:gd name="connsiteX703" fmla="*/ 4209591 w 5202877"/>
              <a:gd name="connsiteY703" fmla="*/ 2276816 h 6302991"/>
              <a:gd name="connsiteX704" fmla="*/ 4220505 w 5202877"/>
              <a:gd name="connsiteY704" fmla="*/ 2251372 h 6302991"/>
              <a:gd name="connsiteX705" fmla="*/ 850069 w 5202877"/>
              <a:gd name="connsiteY705" fmla="*/ 2237378 h 6302991"/>
              <a:gd name="connsiteX706" fmla="*/ 840065 w 5202877"/>
              <a:gd name="connsiteY706" fmla="*/ 2253280 h 6302991"/>
              <a:gd name="connsiteX707" fmla="*/ 835517 w 5202877"/>
              <a:gd name="connsiteY707" fmla="*/ 2269183 h 6302991"/>
              <a:gd name="connsiteX708" fmla="*/ 846431 w 5202877"/>
              <a:gd name="connsiteY708" fmla="*/ 2278724 h 6302991"/>
              <a:gd name="connsiteX709" fmla="*/ 850069 w 5202877"/>
              <a:gd name="connsiteY709" fmla="*/ 2272363 h 6302991"/>
              <a:gd name="connsiteX710" fmla="*/ 853708 w 5202877"/>
              <a:gd name="connsiteY710" fmla="*/ 2246919 h 6302991"/>
              <a:gd name="connsiteX711" fmla="*/ 988314 w 5202877"/>
              <a:gd name="connsiteY711" fmla="*/ 2059268 h 6302991"/>
              <a:gd name="connsiteX712" fmla="*/ 989224 w 5202877"/>
              <a:gd name="connsiteY712" fmla="*/ 2063245 h 6302991"/>
              <a:gd name="connsiteX713" fmla="*/ 984676 w 5202877"/>
              <a:gd name="connsiteY713" fmla="*/ 2062449 h 6302991"/>
              <a:gd name="connsiteX714" fmla="*/ 977400 w 5202877"/>
              <a:gd name="connsiteY714" fmla="*/ 2075171 h 6302991"/>
              <a:gd name="connsiteX715" fmla="*/ 970579 w 5202877"/>
              <a:gd name="connsiteY715" fmla="*/ 2078749 h 6302991"/>
              <a:gd name="connsiteX716" fmla="*/ 966486 w 5202877"/>
              <a:gd name="connsiteY716" fmla="*/ 2084713 h 6302991"/>
              <a:gd name="connsiteX717" fmla="*/ 941020 w 5202877"/>
              <a:gd name="connsiteY717" fmla="*/ 2122879 h 6302991"/>
              <a:gd name="connsiteX718" fmla="*/ 928741 w 5202877"/>
              <a:gd name="connsiteY718" fmla="*/ 2166611 h 6302991"/>
              <a:gd name="connsiteX719" fmla="*/ 908278 w 5202877"/>
              <a:gd name="connsiteY719" fmla="*/ 2205572 h 6302991"/>
              <a:gd name="connsiteX720" fmla="*/ 890087 w 5202877"/>
              <a:gd name="connsiteY720" fmla="*/ 2196031 h 6302991"/>
              <a:gd name="connsiteX721" fmla="*/ 883721 w 5202877"/>
              <a:gd name="connsiteY721" fmla="*/ 2216307 h 6302991"/>
              <a:gd name="connsiteX722" fmla="*/ 871897 w 5202877"/>
              <a:gd name="connsiteY722" fmla="*/ 2234197 h 6302991"/>
              <a:gd name="connsiteX723" fmla="*/ 890087 w 5202877"/>
              <a:gd name="connsiteY723" fmla="*/ 2237378 h 6302991"/>
              <a:gd name="connsiteX724" fmla="*/ 904640 w 5202877"/>
              <a:gd name="connsiteY724" fmla="*/ 2246919 h 6302991"/>
              <a:gd name="connsiteX725" fmla="*/ 908278 w 5202877"/>
              <a:gd name="connsiteY725" fmla="*/ 2224655 h 6302991"/>
              <a:gd name="connsiteX726" fmla="*/ 924193 w 5202877"/>
              <a:gd name="connsiteY726" fmla="*/ 2206765 h 6302991"/>
              <a:gd name="connsiteX727" fmla="*/ 937382 w 5202877"/>
              <a:gd name="connsiteY727" fmla="*/ 2186489 h 6302991"/>
              <a:gd name="connsiteX728" fmla="*/ 951934 w 5202877"/>
              <a:gd name="connsiteY728" fmla="*/ 2151504 h 6302991"/>
              <a:gd name="connsiteX729" fmla="*/ 964666 w 5202877"/>
              <a:gd name="connsiteY729" fmla="*/ 2150310 h 6302991"/>
              <a:gd name="connsiteX730" fmla="*/ 966486 w 5202877"/>
              <a:gd name="connsiteY730" fmla="*/ 2141962 h 6302991"/>
              <a:gd name="connsiteX731" fmla="*/ 988314 w 5202877"/>
              <a:gd name="connsiteY731" fmla="*/ 2119698 h 6302991"/>
              <a:gd name="connsiteX732" fmla="*/ 999228 w 5202877"/>
              <a:gd name="connsiteY732" fmla="*/ 2087893 h 6302991"/>
              <a:gd name="connsiteX733" fmla="*/ 1006504 w 5202877"/>
              <a:gd name="connsiteY733" fmla="*/ 2087893 h 6302991"/>
              <a:gd name="connsiteX734" fmla="*/ 1006504 w 5202877"/>
              <a:gd name="connsiteY734" fmla="*/ 2065630 h 6302991"/>
              <a:gd name="connsiteX735" fmla="*/ 1024694 w 5202877"/>
              <a:gd name="connsiteY735" fmla="*/ 1976575 h 6302991"/>
              <a:gd name="connsiteX736" fmla="*/ 1013780 w 5202877"/>
              <a:gd name="connsiteY736" fmla="*/ 2005200 h 6302991"/>
              <a:gd name="connsiteX737" fmla="*/ 995590 w 5202877"/>
              <a:gd name="connsiteY737" fmla="*/ 2037005 h 6302991"/>
              <a:gd name="connsiteX738" fmla="*/ 1021056 w 5202877"/>
              <a:gd name="connsiteY738" fmla="*/ 2046546 h 6302991"/>
              <a:gd name="connsiteX739" fmla="*/ 1020146 w 5202877"/>
              <a:gd name="connsiteY739" fmla="*/ 2011561 h 6302991"/>
              <a:gd name="connsiteX740" fmla="*/ 1024694 w 5202877"/>
              <a:gd name="connsiteY740" fmla="*/ 1976575 h 6302991"/>
              <a:gd name="connsiteX741" fmla="*/ 4045989 w 5202877"/>
              <a:gd name="connsiteY741" fmla="*/ 1902844 h 6302991"/>
              <a:gd name="connsiteX742" fmla="*/ 4042351 w 5202877"/>
              <a:gd name="connsiteY742" fmla="*/ 1909205 h 6302991"/>
              <a:gd name="connsiteX743" fmla="*/ 4056903 w 5202877"/>
              <a:gd name="connsiteY743" fmla="*/ 1915566 h 6302991"/>
              <a:gd name="connsiteX744" fmla="*/ 2787701 w 5202877"/>
              <a:gd name="connsiteY744" fmla="*/ 1900568 h 6302991"/>
              <a:gd name="connsiteX745" fmla="*/ 2775609 w 5202877"/>
              <a:gd name="connsiteY745" fmla="*/ 1920428 h 6302991"/>
              <a:gd name="connsiteX746" fmla="*/ 2781351 w 5202877"/>
              <a:gd name="connsiteY746" fmla="*/ 1925797 h 6302991"/>
              <a:gd name="connsiteX747" fmla="*/ 2791810 w 5202877"/>
              <a:gd name="connsiteY747" fmla="*/ 1922218 h 6302991"/>
              <a:gd name="connsiteX748" fmla="*/ 2799043 w 5202877"/>
              <a:gd name="connsiteY748" fmla="*/ 1916639 h 6302991"/>
              <a:gd name="connsiteX749" fmla="*/ 2788697 w 5202877"/>
              <a:gd name="connsiteY749" fmla="*/ 1900907 h 6302991"/>
              <a:gd name="connsiteX750" fmla="*/ 1097454 w 5202877"/>
              <a:gd name="connsiteY750" fmla="*/ 1890701 h 6302991"/>
              <a:gd name="connsiteX751" fmla="*/ 1079264 w 5202877"/>
              <a:gd name="connsiteY751" fmla="*/ 1897062 h 6302991"/>
              <a:gd name="connsiteX752" fmla="*/ 1068350 w 5202877"/>
              <a:gd name="connsiteY752" fmla="*/ 1912964 h 6302991"/>
              <a:gd name="connsiteX753" fmla="*/ 1068350 w 5202877"/>
              <a:gd name="connsiteY753" fmla="*/ 1919325 h 6302991"/>
              <a:gd name="connsiteX754" fmla="*/ 1082902 w 5202877"/>
              <a:gd name="connsiteY754" fmla="*/ 1912964 h 6302991"/>
              <a:gd name="connsiteX755" fmla="*/ 3973228 w 5202877"/>
              <a:gd name="connsiteY755" fmla="*/ 1867859 h 6302991"/>
              <a:gd name="connsiteX756" fmla="*/ 3969590 w 5202877"/>
              <a:gd name="connsiteY756" fmla="*/ 1871040 h 6302991"/>
              <a:gd name="connsiteX757" fmla="*/ 3976867 w 5202877"/>
              <a:gd name="connsiteY757" fmla="*/ 1871040 h 6302991"/>
              <a:gd name="connsiteX758" fmla="*/ 3984142 w 5202877"/>
              <a:gd name="connsiteY758" fmla="*/ 1896483 h 6302991"/>
              <a:gd name="connsiteX759" fmla="*/ 3989145 w 5202877"/>
              <a:gd name="connsiteY759" fmla="*/ 1888532 h 6302991"/>
              <a:gd name="connsiteX760" fmla="*/ 3991418 w 5202877"/>
              <a:gd name="connsiteY760" fmla="*/ 1880581 h 6302991"/>
              <a:gd name="connsiteX761" fmla="*/ 3985052 w 5202877"/>
              <a:gd name="connsiteY761" fmla="*/ 1871834 h 6302991"/>
              <a:gd name="connsiteX762" fmla="*/ 3973228 w 5202877"/>
              <a:gd name="connsiteY762" fmla="*/ 1867859 h 6302991"/>
              <a:gd name="connsiteX763" fmla="*/ 2828091 w 5202877"/>
              <a:gd name="connsiteY763" fmla="*/ 1841897 h 6302991"/>
              <a:gd name="connsiteX764" fmla="*/ 2819776 w 5202877"/>
              <a:gd name="connsiteY764" fmla="*/ 1847883 h 6302991"/>
              <a:gd name="connsiteX765" fmla="*/ 2802415 w 5202877"/>
              <a:gd name="connsiteY765" fmla="*/ 1876400 h 6302991"/>
              <a:gd name="connsiteX766" fmla="*/ 2806305 w 5202877"/>
              <a:gd name="connsiteY766" fmla="*/ 1880774 h 6302991"/>
              <a:gd name="connsiteX767" fmla="*/ 2806817 w 5202877"/>
              <a:gd name="connsiteY767" fmla="*/ 1878090 h 6302991"/>
              <a:gd name="connsiteX768" fmla="*/ 2817861 w 5202877"/>
              <a:gd name="connsiteY768" fmla="*/ 1864572 h 6302991"/>
              <a:gd name="connsiteX769" fmla="*/ 2824622 w 5202877"/>
              <a:gd name="connsiteY769" fmla="*/ 1846839 h 6302991"/>
              <a:gd name="connsiteX770" fmla="*/ 2827026 w 5202877"/>
              <a:gd name="connsiteY770" fmla="*/ 1846707 h 6302991"/>
              <a:gd name="connsiteX771" fmla="*/ 1039246 w 5202877"/>
              <a:gd name="connsiteY771" fmla="*/ 1836632 h 6302991"/>
              <a:gd name="connsiteX772" fmla="*/ 1031970 w 5202877"/>
              <a:gd name="connsiteY772" fmla="*/ 1862076 h 6302991"/>
              <a:gd name="connsiteX773" fmla="*/ 1050160 w 5202877"/>
              <a:gd name="connsiteY773" fmla="*/ 1836632 h 6302991"/>
              <a:gd name="connsiteX774" fmla="*/ 1101092 w 5202877"/>
              <a:gd name="connsiteY774" fmla="*/ 1811188 h 6302991"/>
              <a:gd name="connsiteX775" fmla="*/ 1090178 w 5202877"/>
              <a:gd name="connsiteY775" fmla="*/ 1868437 h 6302991"/>
              <a:gd name="connsiteX776" fmla="*/ 1108368 w 5202877"/>
              <a:gd name="connsiteY776" fmla="*/ 1871618 h 6302991"/>
              <a:gd name="connsiteX777" fmla="*/ 1110187 w 5202877"/>
              <a:gd name="connsiteY777" fmla="*/ 1868437 h 6302991"/>
              <a:gd name="connsiteX778" fmla="*/ 1112006 w 5202877"/>
              <a:gd name="connsiteY778" fmla="*/ 1865257 h 6302991"/>
              <a:gd name="connsiteX779" fmla="*/ 1112006 w 5202877"/>
              <a:gd name="connsiteY779" fmla="*/ 1849354 h 6302991"/>
              <a:gd name="connsiteX780" fmla="*/ 1109278 w 5202877"/>
              <a:gd name="connsiteY780" fmla="*/ 1829078 h 6302991"/>
              <a:gd name="connsiteX781" fmla="*/ 1101092 w 5202877"/>
              <a:gd name="connsiteY781" fmla="*/ 1811188 h 6302991"/>
              <a:gd name="connsiteX782" fmla="*/ 1071988 w 5202877"/>
              <a:gd name="connsiteY782" fmla="*/ 1757119 h 6302991"/>
              <a:gd name="connsiteX783" fmla="*/ 1068350 w 5202877"/>
              <a:gd name="connsiteY783" fmla="*/ 1785744 h 6302991"/>
              <a:gd name="connsiteX784" fmla="*/ 1071988 w 5202877"/>
              <a:gd name="connsiteY784" fmla="*/ 1804827 h 6302991"/>
              <a:gd name="connsiteX785" fmla="*/ 1093816 w 5202877"/>
              <a:gd name="connsiteY785" fmla="*/ 1785744 h 6302991"/>
              <a:gd name="connsiteX786" fmla="*/ 1101547 w 5202877"/>
              <a:gd name="connsiteY786" fmla="*/ 1792900 h 6302991"/>
              <a:gd name="connsiteX787" fmla="*/ 1112006 w 5202877"/>
              <a:gd name="connsiteY787" fmla="*/ 1785744 h 6302991"/>
              <a:gd name="connsiteX788" fmla="*/ 1086540 w 5202877"/>
              <a:gd name="connsiteY788" fmla="*/ 1757119 h 6302991"/>
              <a:gd name="connsiteX789" fmla="*/ 4104197 w 5202877"/>
              <a:gd name="connsiteY789" fmla="*/ 1753360 h 6302991"/>
              <a:gd name="connsiteX790" fmla="*/ 4089645 w 5202877"/>
              <a:gd name="connsiteY790" fmla="*/ 1781985 h 6302991"/>
              <a:gd name="connsiteX791" fmla="*/ 4096922 w 5202877"/>
              <a:gd name="connsiteY791" fmla="*/ 1781985 h 6302991"/>
              <a:gd name="connsiteX792" fmla="*/ 4108290 w 5202877"/>
              <a:gd name="connsiteY792" fmla="*/ 1776418 h 6302991"/>
              <a:gd name="connsiteX793" fmla="*/ 4111473 w 5202877"/>
              <a:gd name="connsiteY793" fmla="*/ 1766082 h 6302991"/>
              <a:gd name="connsiteX794" fmla="*/ 4104197 w 5202877"/>
              <a:gd name="connsiteY794" fmla="*/ 1753360 h 6302991"/>
              <a:gd name="connsiteX795" fmla="*/ 2884710 w 5202877"/>
              <a:gd name="connsiteY795" fmla="*/ 1711167 h 6302991"/>
              <a:gd name="connsiteX796" fmla="*/ 2880161 w 5202877"/>
              <a:gd name="connsiteY796" fmla="*/ 1718129 h 6302991"/>
              <a:gd name="connsiteX797" fmla="*/ 2888531 w 5202877"/>
              <a:gd name="connsiteY797" fmla="*/ 1732766 h 6302991"/>
              <a:gd name="connsiteX798" fmla="*/ 2890106 w 5202877"/>
              <a:gd name="connsiteY798" fmla="*/ 1730700 h 6302991"/>
              <a:gd name="connsiteX799" fmla="*/ 2890106 w 5202877"/>
              <a:gd name="connsiteY799" fmla="*/ 1719618 h 6302991"/>
              <a:gd name="connsiteX800" fmla="*/ 2885559 w 5202877"/>
              <a:gd name="connsiteY800" fmla="*/ 1711268 h 6302991"/>
              <a:gd name="connsiteX801" fmla="*/ 1119283 w 5202877"/>
              <a:gd name="connsiteY801" fmla="*/ 1683967 h 6302991"/>
              <a:gd name="connsiteX802" fmla="*/ 1112006 w 5202877"/>
              <a:gd name="connsiteY802" fmla="*/ 1699869 h 6302991"/>
              <a:gd name="connsiteX803" fmla="*/ 1115645 w 5202877"/>
              <a:gd name="connsiteY803" fmla="*/ 1699869 h 6302991"/>
              <a:gd name="connsiteX804" fmla="*/ 1118827 w 5202877"/>
              <a:gd name="connsiteY804" fmla="*/ 1691918 h 6302991"/>
              <a:gd name="connsiteX805" fmla="*/ 1119283 w 5202877"/>
              <a:gd name="connsiteY805" fmla="*/ 1683967 h 6302991"/>
              <a:gd name="connsiteX806" fmla="*/ 1181129 w 5202877"/>
              <a:gd name="connsiteY806" fmla="*/ 1664884 h 6302991"/>
              <a:gd name="connsiteX807" fmla="*/ 1159301 w 5202877"/>
              <a:gd name="connsiteY807" fmla="*/ 1668064 h 6302991"/>
              <a:gd name="connsiteX808" fmla="*/ 1147477 w 5202877"/>
              <a:gd name="connsiteY808" fmla="*/ 1693906 h 6302991"/>
              <a:gd name="connsiteX809" fmla="*/ 1141110 w 5202877"/>
              <a:gd name="connsiteY809" fmla="*/ 1722133 h 6302991"/>
              <a:gd name="connsiteX810" fmla="*/ 1129742 w 5202877"/>
              <a:gd name="connsiteY810" fmla="*/ 1743999 h 6302991"/>
              <a:gd name="connsiteX811" fmla="*/ 1115645 w 5202877"/>
              <a:gd name="connsiteY811" fmla="*/ 1763480 h 6302991"/>
              <a:gd name="connsiteX812" fmla="*/ 1137472 w 5202877"/>
              <a:gd name="connsiteY812" fmla="*/ 1763480 h 6302991"/>
              <a:gd name="connsiteX813" fmla="*/ 1152025 w 5202877"/>
              <a:gd name="connsiteY813" fmla="*/ 1731675 h 6302991"/>
              <a:gd name="connsiteX814" fmla="*/ 1166577 w 5202877"/>
              <a:gd name="connsiteY814" fmla="*/ 1699869 h 6302991"/>
              <a:gd name="connsiteX815" fmla="*/ 1188405 w 5202877"/>
              <a:gd name="connsiteY815" fmla="*/ 1674425 h 6302991"/>
              <a:gd name="connsiteX816" fmla="*/ 1187495 w 5202877"/>
              <a:gd name="connsiteY816" fmla="*/ 1668462 h 6302991"/>
              <a:gd name="connsiteX817" fmla="*/ 1181129 w 5202877"/>
              <a:gd name="connsiteY817" fmla="*/ 1664884 h 6302991"/>
              <a:gd name="connsiteX818" fmla="*/ 1253889 w 5202877"/>
              <a:gd name="connsiteY818" fmla="*/ 1531302 h 6302991"/>
              <a:gd name="connsiteX819" fmla="*/ 1250706 w 5202877"/>
              <a:gd name="connsiteY819" fmla="*/ 1534880 h 6302991"/>
              <a:gd name="connsiteX820" fmla="*/ 1250251 w 5202877"/>
              <a:gd name="connsiteY820" fmla="*/ 1540843 h 6302991"/>
              <a:gd name="connsiteX821" fmla="*/ 1231606 w 5202877"/>
              <a:gd name="connsiteY821" fmla="*/ 1568275 h 6302991"/>
              <a:gd name="connsiteX822" fmla="*/ 1221147 w 5202877"/>
              <a:gd name="connsiteY822" fmla="*/ 1598093 h 6302991"/>
              <a:gd name="connsiteX823" fmla="*/ 1235699 w 5202877"/>
              <a:gd name="connsiteY823" fmla="*/ 1598093 h 6302991"/>
              <a:gd name="connsiteX824" fmla="*/ 1247523 w 5202877"/>
              <a:gd name="connsiteY824" fmla="*/ 1570263 h 6302991"/>
              <a:gd name="connsiteX825" fmla="*/ 1264803 w 5202877"/>
              <a:gd name="connsiteY825" fmla="*/ 1556746 h 6302991"/>
              <a:gd name="connsiteX826" fmla="*/ 1260710 w 5202877"/>
              <a:gd name="connsiteY826" fmla="*/ 1542831 h 6302991"/>
              <a:gd name="connsiteX827" fmla="*/ 1253889 w 5202877"/>
              <a:gd name="connsiteY827" fmla="*/ 1531302 h 6302991"/>
              <a:gd name="connsiteX828" fmla="*/ 4373410 w 5202877"/>
              <a:gd name="connsiteY828" fmla="*/ 1502099 h 6302991"/>
              <a:gd name="connsiteX829" fmla="*/ 4362496 w 5202877"/>
              <a:gd name="connsiteY829" fmla="*/ 1521182 h 6302991"/>
              <a:gd name="connsiteX830" fmla="*/ 4366134 w 5202877"/>
              <a:gd name="connsiteY830" fmla="*/ 1521182 h 6302991"/>
              <a:gd name="connsiteX831" fmla="*/ 4372500 w 5202877"/>
              <a:gd name="connsiteY831" fmla="*/ 1516014 h 6302991"/>
              <a:gd name="connsiteX832" fmla="*/ 4373410 w 5202877"/>
              <a:gd name="connsiteY832" fmla="*/ 1508460 h 6302991"/>
              <a:gd name="connsiteX833" fmla="*/ 1275717 w 5202877"/>
              <a:gd name="connsiteY833" fmla="*/ 1493136 h 6302991"/>
              <a:gd name="connsiteX834" fmla="*/ 1266167 w 5202877"/>
              <a:gd name="connsiteY834" fmla="*/ 1506255 h 6302991"/>
              <a:gd name="connsiteX835" fmla="*/ 1264803 w 5202877"/>
              <a:gd name="connsiteY835" fmla="*/ 1521760 h 6302991"/>
              <a:gd name="connsiteX836" fmla="*/ 1275717 w 5202877"/>
              <a:gd name="connsiteY836" fmla="*/ 1518580 h 6302991"/>
              <a:gd name="connsiteX837" fmla="*/ 4149218 w 5202877"/>
              <a:gd name="connsiteY837" fmla="*/ 1482618 h 6302991"/>
              <a:gd name="connsiteX838" fmla="*/ 4151491 w 5202877"/>
              <a:gd name="connsiteY838" fmla="*/ 1489377 h 6302991"/>
              <a:gd name="connsiteX839" fmla="*/ 4146944 w 5202877"/>
              <a:gd name="connsiteY839" fmla="*/ 1504882 h 6302991"/>
              <a:gd name="connsiteX840" fmla="*/ 4136939 w 5202877"/>
              <a:gd name="connsiteY840" fmla="*/ 1518002 h 6302991"/>
              <a:gd name="connsiteX841" fmla="*/ 4127843 w 5202877"/>
              <a:gd name="connsiteY841" fmla="*/ 1509652 h 6302991"/>
              <a:gd name="connsiteX842" fmla="*/ 4118749 w 5202877"/>
              <a:gd name="connsiteY842" fmla="*/ 1498919 h 6302991"/>
              <a:gd name="connsiteX843" fmla="*/ 4144215 w 5202877"/>
              <a:gd name="connsiteY843" fmla="*/ 1483016 h 6302991"/>
              <a:gd name="connsiteX844" fmla="*/ 4149218 w 5202877"/>
              <a:gd name="connsiteY844" fmla="*/ 1482618 h 6302991"/>
              <a:gd name="connsiteX845" fmla="*/ 4478912 w 5202877"/>
              <a:gd name="connsiteY845" fmla="*/ 1454391 h 6302991"/>
              <a:gd name="connsiteX846" fmla="*/ 4483916 w 5202877"/>
              <a:gd name="connsiteY846" fmla="*/ 1457968 h 6302991"/>
              <a:gd name="connsiteX847" fmla="*/ 4486188 w 5202877"/>
              <a:gd name="connsiteY847" fmla="*/ 1463933 h 6302991"/>
              <a:gd name="connsiteX848" fmla="*/ 4475274 w 5202877"/>
              <a:gd name="connsiteY848" fmla="*/ 1492558 h 6302991"/>
              <a:gd name="connsiteX849" fmla="*/ 4464360 w 5202877"/>
              <a:gd name="connsiteY849" fmla="*/ 1521182 h 6302991"/>
              <a:gd name="connsiteX850" fmla="*/ 4459813 w 5202877"/>
              <a:gd name="connsiteY850" fmla="*/ 1557360 h 6302991"/>
              <a:gd name="connsiteX851" fmla="*/ 4427981 w 5202877"/>
              <a:gd name="connsiteY851" fmla="*/ 1591154 h 6302991"/>
              <a:gd name="connsiteX852" fmla="*/ 4439804 w 5202877"/>
              <a:gd name="connsiteY852" fmla="*/ 1563721 h 6302991"/>
              <a:gd name="connsiteX853" fmla="*/ 4446170 w 5202877"/>
              <a:gd name="connsiteY853" fmla="*/ 1533904 h 6302991"/>
              <a:gd name="connsiteX854" fmla="*/ 4445262 w 5202877"/>
              <a:gd name="connsiteY854" fmla="*/ 1524760 h 6302991"/>
              <a:gd name="connsiteX855" fmla="*/ 4438894 w 5202877"/>
              <a:gd name="connsiteY855" fmla="*/ 1518002 h 6302991"/>
              <a:gd name="connsiteX856" fmla="*/ 1308459 w 5202877"/>
              <a:gd name="connsiteY856" fmla="*/ 1451789 h 6302991"/>
              <a:gd name="connsiteX857" fmla="*/ 1279355 w 5202877"/>
              <a:gd name="connsiteY857" fmla="*/ 1474052 h 6302991"/>
              <a:gd name="connsiteX858" fmla="*/ 1279355 w 5202877"/>
              <a:gd name="connsiteY858" fmla="*/ 1486774 h 6302991"/>
              <a:gd name="connsiteX859" fmla="*/ 1290269 w 5202877"/>
              <a:gd name="connsiteY859" fmla="*/ 1489955 h 6302991"/>
              <a:gd name="connsiteX860" fmla="*/ 1290269 w 5202877"/>
              <a:gd name="connsiteY860" fmla="*/ 1474052 h 6302991"/>
              <a:gd name="connsiteX861" fmla="*/ 1315735 w 5202877"/>
              <a:gd name="connsiteY861" fmla="*/ 1474052 h 6302991"/>
              <a:gd name="connsiteX862" fmla="*/ 1315735 w 5202877"/>
              <a:gd name="connsiteY862" fmla="*/ 1461330 h 6302991"/>
              <a:gd name="connsiteX863" fmla="*/ 3133853 w 5202877"/>
              <a:gd name="connsiteY863" fmla="*/ 1446093 h 6302991"/>
              <a:gd name="connsiteX864" fmla="*/ 3139995 w 5202877"/>
              <a:gd name="connsiteY864" fmla="*/ 1451462 h 6302991"/>
              <a:gd name="connsiteX865" fmla="*/ 3142036 w 5202877"/>
              <a:gd name="connsiteY865" fmla="*/ 1448647 h 6302991"/>
              <a:gd name="connsiteX866" fmla="*/ 3137491 w 5202877"/>
              <a:gd name="connsiteY866" fmla="*/ 1446093 h 6302991"/>
              <a:gd name="connsiteX867" fmla="*/ 1315735 w 5202877"/>
              <a:gd name="connsiteY867" fmla="*/ 1432706 h 6302991"/>
              <a:gd name="connsiteX868" fmla="*/ 1313916 w 5202877"/>
              <a:gd name="connsiteY868" fmla="*/ 1437476 h 6302991"/>
              <a:gd name="connsiteX869" fmla="*/ 1312097 w 5202877"/>
              <a:gd name="connsiteY869" fmla="*/ 1442247 h 6302991"/>
              <a:gd name="connsiteX870" fmla="*/ 1326649 w 5202877"/>
              <a:gd name="connsiteY870" fmla="*/ 1432706 h 6302991"/>
              <a:gd name="connsiteX871" fmla="*/ 3152043 w 5202877"/>
              <a:gd name="connsiteY871" fmla="*/ 1420649 h 6302991"/>
              <a:gd name="connsiteX872" fmla="*/ 3144767 w 5202877"/>
              <a:gd name="connsiteY872" fmla="*/ 1427010 h 6302991"/>
              <a:gd name="connsiteX873" fmla="*/ 3150453 w 5202877"/>
              <a:gd name="connsiteY873" fmla="*/ 1428253 h 6302991"/>
              <a:gd name="connsiteX874" fmla="*/ 3154321 w 5202877"/>
              <a:gd name="connsiteY874" fmla="*/ 1422277 h 6302991"/>
              <a:gd name="connsiteX875" fmla="*/ 4402514 w 5202877"/>
              <a:gd name="connsiteY875" fmla="*/ 1419406 h 6302991"/>
              <a:gd name="connsiteX876" fmla="*/ 4384324 w 5202877"/>
              <a:gd name="connsiteY876" fmla="*/ 1448030 h 6302991"/>
              <a:gd name="connsiteX877" fmla="*/ 4391600 w 5202877"/>
              <a:gd name="connsiteY877" fmla="*/ 1448030 h 6302991"/>
              <a:gd name="connsiteX878" fmla="*/ 4404789 w 5202877"/>
              <a:gd name="connsiteY878" fmla="*/ 1442067 h 6302991"/>
              <a:gd name="connsiteX879" fmla="*/ 4409790 w 5202877"/>
              <a:gd name="connsiteY879" fmla="*/ 1428947 h 6302991"/>
              <a:gd name="connsiteX880" fmla="*/ 4402514 w 5202877"/>
              <a:gd name="connsiteY880" fmla="*/ 1419406 h 6302991"/>
              <a:gd name="connsiteX881" fmla="*/ 1352115 w 5202877"/>
              <a:gd name="connsiteY881" fmla="*/ 1397720 h 6302991"/>
              <a:gd name="connsiteX882" fmla="*/ 1352115 w 5202877"/>
              <a:gd name="connsiteY882" fmla="*/ 1407261 h 6302991"/>
              <a:gd name="connsiteX883" fmla="*/ 1355753 w 5202877"/>
              <a:gd name="connsiteY883" fmla="*/ 1407261 h 6302991"/>
              <a:gd name="connsiteX884" fmla="*/ 1352115 w 5202877"/>
              <a:gd name="connsiteY884" fmla="*/ 1397720 h 6302991"/>
              <a:gd name="connsiteX885" fmla="*/ 3465514 w 5202877"/>
              <a:gd name="connsiteY885" fmla="*/ 1347792 h 6302991"/>
              <a:gd name="connsiteX886" fmla="*/ 3425496 w 5202877"/>
              <a:gd name="connsiteY886" fmla="*/ 1379597 h 6302991"/>
              <a:gd name="connsiteX887" fmla="*/ 3412762 w 5202877"/>
              <a:gd name="connsiteY887" fmla="*/ 1411403 h 6302991"/>
              <a:gd name="connsiteX888" fmla="*/ 3410944 w 5202877"/>
              <a:gd name="connsiteY888" fmla="*/ 1433666 h 6302991"/>
              <a:gd name="connsiteX889" fmla="*/ 3436410 w 5202877"/>
              <a:gd name="connsiteY889" fmla="*/ 1430486 h 6302991"/>
              <a:gd name="connsiteX890" fmla="*/ 3440048 w 5202877"/>
              <a:gd name="connsiteY890" fmla="*/ 1430486 h 6302991"/>
              <a:gd name="connsiteX891" fmla="*/ 3436410 w 5202877"/>
              <a:gd name="connsiteY891" fmla="*/ 1398681 h 6302991"/>
              <a:gd name="connsiteX892" fmla="*/ 3469152 w 5202877"/>
              <a:gd name="connsiteY892" fmla="*/ 1376417 h 6302991"/>
              <a:gd name="connsiteX893" fmla="*/ 3480066 w 5202877"/>
              <a:gd name="connsiteY893" fmla="*/ 1350973 h 6302991"/>
              <a:gd name="connsiteX894" fmla="*/ 1832333 w 5202877"/>
              <a:gd name="connsiteY894" fmla="*/ 1311846 h 6302991"/>
              <a:gd name="connsiteX895" fmla="*/ 1825057 w 5202877"/>
              <a:gd name="connsiteY895" fmla="*/ 1321387 h 6302991"/>
              <a:gd name="connsiteX896" fmla="*/ 1825057 w 5202877"/>
              <a:gd name="connsiteY896" fmla="*/ 1324568 h 6302991"/>
              <a:gd name="connsiteX897" fmla="*/ 1875989 w 5202877"/>
              <a:gd name="connsiteY897" fmla="*/ 1245055 h 6302991"/>
              <a:gd name="connsiteX898" fmla="*/ 1861437 w 5202877"/>
              <a:gd name="connsiteY898" fmla="*/ 1246645 h 6302991"/>
              <a:gd name="connsiteX899" fmla="*/ 1857799 w 5202877"/>
              <a:gd name="connsiteY899" fmla="*/ 1257777 h 6302991"/>
              <a:gd name="connsiteX900" fmla="*/ 1865075 w 5202877"/>
              <a:gd name="connsiteY900" fmla="*/ 1273679 h 6302991"/>
              <a:gd name="connsiteX901" fmla="*/ 1883266 w 5202877"/>
              <a:gd name="connsiteY901" fmla="*/ 1254596 h 6302991"/>
              <a:gd name="connsiteX902" fmla="*/ 1883266 w 5202877"/>
              <a:gd name="connsiteY902" fmla="*/ 1245055 h 6302991"/>
              <a:gd name="connsiteX903" fmla="*/ 2185154 w 5202877"/>
              <a:gd name="connsiteY903" fmla="*/ 1210136 h 6302991"/>
              <a:gd name="connsiteX904" fmla="*/ 2173512 w 5202877"/>
              <a:gd name="connsiteY904" fmla="*/ 1221698 h 6302991"/>
              <a:gd name="connsiteX905" fmla="*/ 2171441 w 5202877"/>
              <a:gd name="connsiteY905" fmla="*/ 1234079 h 6302991"/>
              <a:gd name="connsiteX906" fmla="*/ 2183814 w 5202877"/>
              <a:gd name="connsiteY906" fmla="*/ 1214333 h 6302991"/>
              <a:gd name="connsiteX907" fmla="*/ 1424876 w 5202877"/>
              <a:gd name="connsiteY907" fmla="*/ 1184625 h 6302991"/>
              <a:gd name="connsiteX908" fmla="*/ 1421238 w 5202877"/>
              <a:gd name="connsiteY908" fmla="*/ 1194166 h 6302991"/>
              <a:gd name="connsiteX909" fmla="*/ 1439428 w 5202877"/>
              <a:gd name="connsiteY909" fmla="*/ 1206889 h 6302991"/>
              <a:gd name="connsiteX910" fmla="*/ 1436245 w 5202877"/>
              <a:gd name="connsiteY910" fmla="*/ 1220406 h 6302991"/>
              <a:gd name="connsiteX911" fmla="*/ 1424876 w 5202877"/>
              <a:gd name="connsiteY911" fmla="*/ 1229152 h 6302991"/>
              <a:gd name="connsiteX912" fmla="*/ 1424421 w 5202877"/>
              <a:gd name="connsiteY912" fmla="*/ 1262547 h 6302991"/>
              <a:gd name="connsiteX913" fmla="*/ 1432152 w 5202877"/>
              <a:gd name="connsiteY913" fmla="*/ 1295943 h 6302991"/>
              <a:gd name="connsiteX914" fmla="*/ 1461256 w 5202877"/>
              <a:gd name="connsiteY914" fmla="*/ 1254596 h 6302991"/>
              <a:gd name="connsiteX915" fmla="*/ 1450342 w 5202877"/>
              <a:gd name="connsiteY915" fmla="*/ 1219611 h 6302991"/>
              <a:gd name="connsiteX916" fmla="*/ 1457163 w 5202877"/>
              <a:gd name="connsiteY916" fmla="*/ 1218815 h 6302991"/>
              <a:gd name="connsiteX917" fmla="*/ 1461256 w 5202877"/>
              <a:gd name="connsiteY917" fmla="*/ 1213250 h 6302991"/>
              <a:gd name="connsiteX918" fmla="*/ 1457163 w 5202877"/>
              <a:gd name="connsiteY918" fmla="*/ 1203708 h 6302991"/>
              <a:gd name="connsiteX919" fmla="*/ 1450342 w 5202877"/>
              <a:gd name="connsiteY919" fmla="*/ 1194166 h 6302991"/>
              <a:gd name="connsiteX920" fmla="*/ 4617157 w 5202877"/>
              <a:gd name="connsiteY920" fmla="*/ 1180866 h 6302991"/>
              <a:gd name="connsiteX921" fmla="*/ 4597148 w 5202877"/>
              <a:gd name="connsiteY921" fmla="*/ 1218237 h 6302991"/>
              <a:gd name="connsiteX922" fmla="*/ 4577139 w 5202877"/>
              <a:gd name="connsiteY922" fmla="*/ 1260379 h 6302991"/>
              <a:gd name="connsiteX923" fmla="*/ 4580777 w 5202877"/>
              <a:gd name="connsiteY923" fmla="*/ 1279462 h 6302991"/>
              <a:gd name="connsiteX924" fmla="*/ 4558039 w 5202877"/>
              <a:gd name="connsiteY924" fmla="*/ 1314448 h 6302991"/>
              <a:gd name="connsiteX925" fmla="*/ 4540759 w 5202877"/>
              <a:gd name="connsiteY925" fmla="*/ 1349434 h 6302991"/>
              <a:gd name="connsiteX926" fmla="*/ 4542123 w 5202877"/>
              <a:gd name="connsiteY926" fmla="*/ 1362156 h 6302991"/>
              <a:gd name="connsiteX927" fmla="*/ 4540759 w 5202877"/>
              <a:gd name="connsiteY927" fmla="*/ 1374878 h 6302991"/>
              <a:gd name="connsiteX928" fmla="*/ 4522569 w 5202877"/>
              <a:gd name="connsiteY928" fmla="*/ 1381239 h 6302991"/>
              <a:gd name="connsiteX929" fmla="*/ 4520295 w 5202877"/>
              <a:gd name="connsiteY929" fmla="*/ 1397937 h 6302991"/>
              <a:gd name="connsiteX930" fmla="*/ 4493465 w 5202877"/>
              <a:gd name="connsiteY930" fmla="*/ 1409864 h 6302991"/>
              <a:gd name="connsiteX931" fmla="*/ 4481641 w 5202877"/>
              <a:gd name="connsiteY931" fmla="*/ 1404297 h 6302991"/>
              <a:gd name="connsiteX932" fmla="*/ 4475274 w 5202877"/>
              <a:gd name="connsiteY932" fmla="*/ 1393961 h 6302991"/>
              <a:gd name="connsiteX933" fmla="*/ 4478912 w 5202877"/>
              <a:gd name="connsiteY933" fmla="*/ 1387600 h 6302991"/>
              <a:gd name="connsiteX934" fmla="*/ 4497102 w 5202877"/>
              <a:gd name="connsiteY934" fmla="*/ 1384420 h 6302991"/>
              <a:gd name="connsiteX935" fmla="*/ 4522569 w 5202877"/>
              <a:gd name="connsiteY935" fmla="*/ 1343073 h 6302991"/>
              <a:gd name="connsiteX936" fmla="*/ 4522569 w 5202877"/>
              <a:gd name="connsiteY936" fmla="*/ 1317629 h 6302991"/>
              <a:gd name="connsiteX937" fmla="*/ 4554856 w 5202877"/>
              <a:gd name="connsiteY937" fmla="*/ 1265945 h 6302991"/>
              <a:gd name="connsiteX938" fmla="*/ 4584415 w 5202877"/>
              <a:gd name="connsiteY938" fmla="*/ 1209491 h 6302991"/>
              <a:gd name="connsiteX939" fmla="*/ 4583505 w 5202877"/>
              <a:gd name="connsiteY939" fmla="*/ 1201937 h 6302991"/>
              <a:gd name="connsiteX940" fmla="*/ 4577139 w 5202877"/>
              <a:gd name="connsiteY940" fmla="*/ 1196769 h 6302991"/>
              <a:gd name="connsiteX941" fmla="*/ 4595784 w 5202877"/>
              <a:gd name="connsiteY941" fmla="*/ 1186432 h 6302991"/>
              <a:gd name="connsiteX942" fmla="*/ 4617157 w 5202877"/>
              <a:gd name="connsiteY942" fmla="*/ 1180866 h 6302991"/>
              <a:gd name="connsiteX943" fmla="*/ 2204924 w 5202877"/>
              <a:gd name="connsiteY943" fmla="*/ 1169355 h 6302991"/>
              <a:gd name="connsiteX944" fmla="*/ 2193093 w 5202877"/>
              <a:gd name="connsiteY944" fmla="*/ 1193804 h 6302991"/>
              <a:gd name="connsiteX945" fmla="*/ 2205642 w 5202877"/>
              <a:gd name="connsiteY945" fmla="*/ 1182528 h 6302991"/>
              <a:gd name="connsiteX946" fmla="*/ 2347525 w 5202877"/>
              <a:gd name="connsiteY946" fmla="*/ 1133995 h 6302991"/>
              <a:gd name="connsiteX947" fmla="*/ 2340248 w 5202877"/>
              <a:gd name="connsiteY947" fmla="*/ 1138001 h 6302991"/>
              <a:gd name="connsiteX948" fmla="*/ 2339843 w 5202877"/>
              <a:gd name="connsiteY948" fmla="*/ 1141902 h 6302991"/>
              <a:gd name="connsiteX949" fmla="*/ 2346835 w 5202877"/>
              <a:gd name="connsiteY949" fmla="*/ 1138627 h 6302991"/>
              <a:gd name="connsiteX950" fmla="*/ 2863433 w 5202877"/>
              <a:gd name="connsiteY950" fmla="*/ 1122724 h 6302991"/>
              <a:gd name="connsiteX951" fmla="*/ 2856157 w 5202877"/>
              <a:gd name="connsiteY951" fmla="*/ 1132266 h 6302991"/>
              <a:gd name="connsiteX952" fmla="*/ 2856157 w 5202877"/>
              <a:gd name="connsiteY952" fmla="*/ 1135447 h 6302991"/>
              <a:gd name="connsiteX953" fmla="*/ 1945112 w 5202877"/>
              <a:gd name="connsiteY953" fmla="*/ 1060585 h 6302991"/>
              <a:gd name="connsiteX954" fmla="*/ 1929650 w 5202877"/>
              <a:gd name="connsiteY954" fmla="*/ 1104316 h 6302991"/>
              <a:gd name="connsiteX955" fmla="*/ 1908732 w 5202877"/>
              <a:gd name="connsiteY955" fmla="*/ 1143278 h 6302991"/>
              <a:gd name="connsiteX956" fmla="*/ 1934198 w 5202877"/>
              <a:gd name="connsiteY956" fmla="*/ 1162361 h 6302991"/>
              <a:gd name="connsiteX957" fmla="*/ 1974216 w 5202877"/>
              <a:gd name="connsiteY957" fmla="*/ 1082848 h 6302991"/>
              <a:gd name="connsiteX958" fmla="*/ 1963757 w 5202877"/>
              <a:gd name="connsiteY958" fmla="*/ 1066945 h 6302991"/>
              <a:gd name="connsiteX959" fmla="*/ 1945112 w 5202877"/>
              <a:gd name="connsiteY959" fmla="*/ 1060585 h 6302991"/>
              <a:gd name="connsiteX960" fmla="*/ 2907088 w 5202877"/>
              <a:gd name="connsiteY960" fmla="*/ 1055933 h 6302991"/>
              <a:gd name="connsiteX961" fmla="*/ 2892536 w 5202877"/>
              <a:gd name="connsiteY961" fmla="*/ 1057523 h 6302991"/>
              <a:gd name="connsiteX962" fmla="*/ 2888899 w 5202877"/>
              <a:gd name="connsiteY962" fmla="*/ 1068656 h 6302991"/>
              <a:gd name="connsiteX963" fmla="*/ 2896175 w 5202877"/>
              <a:gd name="connsiteY963" fmla="*/ 1084558 h 6302991"/>
              <a:gd name="connsiteX964" fmla="*/ 2914365 w 5202877"/>
              <a:gd name="connsiteY964" fmla="*/ 1065475 h 6302991"/>
              <a:gd name="connsiteX965" fmla="*/ 2914365 w 5202877"/>
              <a:gd name="connsiteY965" fmla="*/ 1055933 h 6302991"/>
              <a:gd name="connsiteX966" fmla="*/ 2487493 w 5202877"/>
              <a:gd name="connsiteY966" fmla="*/ 1049889 h 6302991"/>
              <a:gd name="connsiteX967" fmla="*/ 2485769 w 5202877"/>
              <a:gd name="connsiteY967" fmla="*/ 1058488 h 6302991"/>
              <a:gd name="connsiteX968" fmla="*/ 2463005 w 5202877"/>
              <a:gd name="connsiteY968" fmla="*/ 1105755 h 6302991"/>
              <a:gd name="connsiteX969" fmla="*/ 2463251 w 5202877"/>
              <a:gd name="connsiteY969" fmla="*/ 1106822 h 6302991"/>
              <a:gd name="connsiteX970" fmla="*/ 2492355 w 5202877"/>
              <a:gd name="connsiteY970" fmla="*/ 1065475 h 6302991"/>
              <a:gd name="connsiteX971" fmla="*/ 1985130 w 5202877"/>
              <a:gd name="connsiteY971" fmla="*/ 990613 h 6302991"/>
              <a:gd name="connsiteX972" fmla="*/ 1959664 w 5202877"/>
              <a:gd name="connsiteY972" fmla="*/ 1022418 h 6302991"/>
              <a:gd name="connsiteX973" fmla="*/ 1985130 w 5202877"/>
              <a:gd name="connsiteY973" fmla="*/ 1051043 h 6302991"/>
              <a:gd name="connsiteX974" fmla="*/ 1999682 w 5202877"/>
              <a:gd name="connsiteY974" fmla="*/ 1012877 h 6302991"/>
              <a:gd name="connsiteX975" fmla="*/ 2006958 w 5202877"/>
              <a:gd name="connsiteY975" fmla="*/ 1012479 h 6302991"/>
              <a:gd name="connsiteX976" fmla="*/ 2014234 w 5202877"/>
              <a:gd name="connsiteY976" fmla="*/ 1009696 h 6302991"/>
              <a:gd name="connsiteX977" fmla="*/ 2002410 w 5202877"/>
              <a:gd name="connsiteY977" fmla="*/ 998962 h 6302991"/>
              <a:gd name="connsiteX978" fmla="*/ 1985130 w 5202877"/>
              <a:gd name="connsiteY978" fmla="*/ 990613 h 6302991"/>
              <a:gd name="connsiteX979" fmla="*/ 1799591 w 5202877"/>
              <a:gd name="connsiteY979" fmla="*/ 927003 h 6302991"/>
              <a:gd name="connsiteX980" fmla="*/ 1771396 w 5202877"/>
              <a:gd name="connsiteY980" fmla="*/ 962386 h 6302991"/>
              <a:gd name="connsiteX981" fmla="*/ 1748659 w 5202877"/>
              <a:gd name="connsiteY981" fmla="*/ 1000155 h 6302991"/>
              <a:gd name="connsiteX982" fmla="*/ 1750932 w 5202877"/>
              <a:gd name="connsiteY982" fmla="*/ 1012479 h 6302991"/>
              <a:gd name="connsiteX983" fmla="*/ 1755935 w 5202877"/>
              <a:gd name="connsiteY983" fmla="*/ 1022418 h 6302991"/>
              <a:gd name="connsiteX984" fmla="*/ 1762301 w 5202877"/>
              <a:gd name="connsiteY984" fmla="*/ 1015660 h 6302991"/>
              <a:gd name="connsiteX985" fmla="*/ 1763211 w 5202877"/>
              <a:gd name="connsiteY985" fmla="*/ 1006516 h 6302991"/>
              <a:gd name="connsiteX986" fmla="*/ 1770487 w 5202877"/>
              <a:gd name="connsiteY986" fmla="*/ 985445 h 6302991"/>
              <a:gd name="connsiteX987" fmla="*/ 1788677 w 5202877"/>
              <a:gd name="connsiteY987" fmla="*/ 971530 h 6302991"/>
              <a:gd name="connsiteX988" fmla="*/ 1794134 w 5202877"/>
              <a:gd name="connsiteY988" fmla="*/ 949266 h 6302991"/>
              <a:gd name="connsiteX989" fmla="*/ 1799591 w 5202877"/>
              <a:gd name="connsiteY989" fmla="*/ 927003 h 6302991"/>
              <a:gd name="connsiteX990" fmla="*/ 2028786 w 5202877"/>
              <a:gd name="connsiteY990" fmla="*/ 920642 h 6302991"/>
              <a:gd name="connsiteX991" fmla="*/ 2022420 w 5202877"/>
              <a:gd name="connsiteY991" fmla="*/ 924220 h 6302991"/>
              <a:gd name="connsiteX992" fmla="*/ 2021510 w 5202877"/>
              <a:gd name="connsiteY992" fmla="*/ 930183 h 6302991"/>
              <a:gd name="connsiteX993" fmla="*/ 2028786 w 5202877"/>
              <a:gd name="connsiteY993" fmla="*/ 936544 h 6302991"/>
              <a:gd name="connsiteX994" fmla="*/ 2032424 w 5202877"/>
              <a:gd name="connsiteY994" fmla="*/ 934953 h 6302991"/>
              <a:gd name="connsiteX995" fmla="*/ 2036062 w 5202877"/>
              <a:gd name="connsiteY995" fmla="*/ 933364 h 6302991"/>
              <a:gd name="connsiteX996" fmla="*/ 2033789 w 5202877"/>
              <a:gd name="connsiteY996" fmla="*/ 925810 h 6302991"/>
              <a:gd name="connsiteX997" fmla="*/ 2028786 w 5202877"/>
              <a:gd name="connsiteY997" fmla="*/ 920642 h 6302991"/>
              <a:gd name="connsiteX998" fmla="*/ 1650433 w 5202877"/>
              <a:gd name="connsiteY998" fmla="*/ 885656 h 6302991"/>
              <a:gd name="connsiteX999" fmla="*/ 1639064 w 5202877"/>
              <a:gd name="connsiteY999" fmla="*/ 910702 h 6302991"/>
              <a:gd name="connsiteX1000" fmla="*/ 1614052 w 5202877"/>
              <a:gd name="connsiteY1000" fmla="*/ 923822 h 6302991"/>
              <a:gd name="connsiteX1001" fmla="*/ 1608595 w 5202877"/>
              <a:gd name="connsiteY1001" fmla="*/ 946086 h 6302991"/>
              <a:gd name="connsiteX1002" fmla="*/ 1603138 w 5202877"/>
              <a:gd name="connsiteY1002" fmla="*/ 968349 h 6302991"/>
              <a:gd name="connsiteX1003" fmla="*/ 1623602 w 5202877"/>
              <a:gd name="connsiteY1003" fmla="*/ 952049 h 6302991"/>
              <a:gd name="connsiteX1004" fmla="*/ 1624966 w 5202877"/>
              <a:gd name="connsiteY1004" fmla="*/ 923822 h 6302991"/>
              <a:gd name="connsiteX1005" fmla="*/ 1642702 w 5202877"/>
              <a:gd name="connsiteY1005" fmla="*/ 921437 h 6302991"/>
              <a:gd name="connsiteX1006" fmla="*/ 1657709 w 5202877"/>
              <a:gd name="connsiteY1006" fmla="*/ 914280 h 6302991"/>
              <a:gd name="connsiteX1007" fmla="*/ 2050614 w 5202877"/>
              <a:gd name="connsiteY1007" fmla="*/ 876114 h 6302991"/>
              <a:gd name="connsiteX1008" fmla="*/ 2065166 w 5202877"/>
              <a:gd name="connsiteY1008" fmla="*/ 901558 h 6302991"/>
              <a:gd name="connsiteX1009" fmla="*/ 2065166 w 5202877"/>
              <a:gd name="connsiteY1009" fmla="*/ 885656 h 6302991"/>
              <a:gd name="connsiteX1010" fmla="*/ 2060618 w 5202877"/>
              <a:gd name="connsiteY1010" fmla="*/ 877306 h 6302991"/>
              <a:gd name="connsiteX1011" fmla="*/ 2050614 w 5202877"/>
              <a:gd name="connsiteY1011" fmla="*/ 876114 h 6302991"/>
              <a:gd name="connsiteX1012" fmla="*/ 1821419 w 5202877"/>
              <a:gd name="connsiteY1012" fmla="*/ 876114 h 6302991"/>
              <a:gd name="connsiteX1013" fmla="*/ 1799591 w 5202877"/>
              <a:gd name="connsiteY1013" fmla="*/ 892017 h 6302991"/>
              <a:gd name="connsiteX1014" fmla="*/ 1810960 w 5202877"/>
              <a:gd name="connsiteY1014" fmla="*/ 899173 h 6302991"/>
              <a:gd name="connsiteX1015" fmla="*/ 1814143 w 5202877"/>
              <a:gd name="connsiteY1015" fmla="*/ 911100 h 6302991"/>
              <a:gd name="connsiteX1016" fmla="*/ 1803229 w 5202877"/>
              <a:gd name="connsiteY1016" fmla="*/ 923822 h 6302991"/>
              <a:gd name="connsiteX1017" fmla="*/ 1827786 w 5202877"/>
              <a:gd name="connsiteY1017" fmla="*/ 913485 h 6302991"/>
              <a:gd name="connsiteX1018" fmla="*/ 1835971 w 5202877"/>
              <a:gd name="connsiteY1018" fmla="*/ 888836 h 6302991"/>
              <a:gd name="connsiteX1019" fmla="*/ 1835971 w 5202877"/>
              <a:gd name="connsiteY1019" fmla="*/ 885656 h 6302991"/>
              <a:gd name="connsiteX1020" fmla="*/ 1845066 w 5202877"/>
              <a:gd name="connsiteY1020" fmla="*/ 885258 h 6302991"/>
              <a:gd name="connsiteX1021" fmla="*/ 1854161 w 5202877"/>
              <a:gd name="connsiteY1021" fmla="*/ 882475 h 6302991"/>
              <a:gd name="connsiteX1022" fmla="*/ 1839154 w 5202877"/>
              <a:gd name="connsiteY1022" fmla="*/ 878102 h 6302991"/>
              <a:gd name="connsiteX1023" fmla="*/ 1821419 w 5202877"/>
              <a:gd name="connsiteY1023" fmla="*/ 876114 h 6302991"/>
              <a:gd name="connsiteX1024" fmla="*/ 2976211 w 5202877"/>
              <a:gd name="connsiteY1024" fmla="*/ 871463 h 6302991"/>
              <a:gd name="connsiteX1025" fmla="*/ 2960749 w 5202877"/>
              <a:gd name="connsiteY1025" fmla="*/ 915195 h 6302991"/>
              <a:gd name="connsiteX1026" fmla="*/ 2939831 w 5202877"/>
              <a:gd name="connsiteY1026" fmla="*/ 954157 h 6302991"/>
              <a:gd name="connsiteX1027" fmla="*/ 2965297 w 5202877"/>
              <a:gd name="connsiteY1027" fmla="*/ 973240 h 6302991"/>
              <a:gd name="connsiteX1028" fmla="*/ 3005315 w 5202877"/>
              <a:gd name="connsiteY1028" fmla="*/ 893727 h 6302991"/>
              <a:gd name="connsiteX1029" fmla="*/ 2994856 w 5202877"/>
              <a:gd name="connsiteY1029" fmla="*/ 877824 h 6302991"/>
              <a:gd name="connsiteX1030" fmla="*/ 2976211 w 5202877"/>
              <a:gd name="connsiteY1030" fmla="*/ 871463 h 6302991"/>
              <a:gd name="connsiteX1031" fmla="*/ 1679537 w 5202877"/>
              <a:gd name="connsiteY1031" fmla="*/ 850670 h 6302991"/>
              <a:gd name="connsiteX1032" fmla="*/ 1673169 w 5202877"/>
              <a:gd name="connsiteY1032" fmla="*/ 854248 h 6302991"/>
              <a:gd name="connsiteX1033" fmla="*/ 1672261 w 5202877"/>
              <a:gd name="connsiteY1033" fmla="*/ 860212 h 6302991"/>
              <a:gd name="connsiteX1034" fmla="*/ 1686813 w 5202877"/>
              <a:gd name="connsiteY1034" fmla="*/ 863392 h 6302991"/>
              <a:gd name="connsiteX1035" fmla="*/ 1684538 w 5202877"/>
              <a:gd name="connsiteY1035" fmla="*/ 855838 h 6302991"/>
              <a:gd name="connsiteX1036" fmla="*/ 1679537 w 5202877"/>
              <a:gd name="connsiteY1036" fmla="*/ 850670 h 6302991"/>
              <a:gd name="connsiteX1037" fmla="*/ 3016229 w 5202877"/>
              <a:gd name="connsiteY1037" fmla="*/ 801492 h 6302991"/>
              <a:gd name="connsiteX1038" fmla="*/ 2990763 w 5202877"/>
              <a:gd name="connsiteY1038" fmla="*/ 833297 h 6302991"/>
              <a:gd name="connsiteX1039" fmla="*/ 3016229 w 5202877"/>
              <a:gd name="connsiteY1039" fmla="*/ 861922 h 6302991"/>
              <a:gd name="connsiteX1040" fmla="*/ 3030781 w 5202877"/>
              <a:gd name="connsiteY1040" fmla="*/ 823755 h 6302991"/>
              <a:gd name="connsiteX1041" fmla="*/ 3038057 w 5202877"/>
              <a:gd name="connsiteY1041" fmla="*/ 823358 h 6302991"/>
              <a:gd name="connsiteX1042" fmla="*/ 3045333 w 5202877"/>
              <a:gd name="connsiteY1042" fmla="*/ 820575 h 6302991"/>
              <a:gd name="connsiteX1043" fmla="*/ 3033509 w 5202877"/>
              <a:gd name="connsiteY1043" fmla="*/ 809840 h 6302991"/>
              <a:gd name="connsiteX1044" fmla="*/ 3016229 w 5202877"/>
              <a:gd name="connsiteY1044" fmla="*/ 801492 h 6302991"/>
              <a:gd name="connsiteX1045" fmla="*/ 1908732 w 5202877"/>
              <a:gd name="connsiteY1045" fmla="*/ 748893 h 6302991"/>
              <a:gd name="connsiteX1046" fmla="*/ 1913279 w 5202877"/>
              <a:gd name="connsiteY1046" fmla="*/ 756050 h 6302991"/>
              <a:gd name="connsiteX1047" fmla="*/ 1923284 w 5202877"/>
              <a:gd name="connsiteY1047" fmla="*/ 758435 h 6302991"/>
              <a:gd name="connsiteX1048" fmla="*/ 1922374 w 5202877"/>
              <a:gd name="connsiteY1048" fmla="*/ 752472 h 6302991"/>
              <a:gd name="connsiteX1049" fmla="*/ 1916008 w 5202877"/>
              <a:gd name="connsiteY1049" fmla="*/ 748893 h 6302991"/>
              <a:gd name="connsiteX1050" fmla="*/ 2830690 w 5202877"/>
              <a:gd name="connsiteY1050" fmla="*/ 737881 h 6302991"/>
              <a:gd name="connsiteX1051" fmla="*/ 2802495 w 5202877"/>
              <a:gd name="connsiteY1051" fmla="*/ 773265 h 6302991"/>
              <a:gd name="connsiteX1052" fmla="*/ 2779758 w 5202877"/>
              <a:gd name="connsiteY1052" fmla="*/ 811033 h 6302991"/>
              <a:gd name="connsiteX1053" fmla="*/ 2782032 w 5202877"/>
              <a:gd name="connsiteY1053" fmla="*/ 823358 h 6302991"/>
              <a:gd name="connsiteX1054" fmla="*/ 2787034 w 5202877"/>
              <a:gd name="connsiteY1054" fmla="*/ 833297 h 6302991"/>
              <a:gd name="connsiteX1055" fmla="*/ 2793400 w 5202877"/>
              <a:gd name="connsiteY1055" fmla="*/ 826538 h 6302991"/>
              <a:gd name="connsiteX1056" fmla="*/ 2794310 w 5202877"/>
              <a:gd name="connsiteY1056" fmla="*/ 817394 h 6302991"/>
              <a:gd name="connsiteX1057" fmla="*/ 2801586 w 5202877"/>
              <a:gd name="connsiteY1057" fmla="*/ 796324 h 6302991"/>
              <a:gd name="connsiteX1058" fmla="*/ 2819776 w 5202877"/>
              <a:gd name="connsiteY1058" fmla="*/ 782409 h 6302991"/>
              <a:gd name="connsiteX1059" fmla="*/ 2825233 w 5202877"/>
              <a:gd name="connsiteY1059" fmla="*/ 760145 h 6302991"/>
              <a:gd name="connsiteX1060" fmla="*/ 2830690 w 5202877"/>
              <a:gd name="connsiteY1060" fmla="*/ 737881 h 6302991"/>
              <a:gd name="connsiteX1061" fmla="*/ 3059885 w 5202877"/>
              <a:gd name="connsiteY1061" fmla="*/ 731520 h 6302991"/>
              <a:gd name="connsiteX1062" fmla="*/ 3053519 w 5202877"/>
              <a:gd name="connsiteY1062" fmla="*/ 735098 h 6302991"/>
              <a:gd name="connsiteX1063" fmla="*/ 3052609 w 5202877"/>
              <a:gd name="connsiteY1063" fmla="*/ 741062 h 6302991"/>
              <a:gd name="connsiteX1064" fmla="*/ 3059885 w 5202877"/>
              <a:gd name="connsiteY1064" fmla="*/ 747423 h 6302991"/>
              <a:gd name="connsiteX1065" fmla="*/ 3063523 w 5202877"/>
              <a:gd name="connsiteY1065" fmla="*/ 745832 h 6302991"/>
              <a:gd name="connsiteX1066" fmla="*/ 3067161 w 5202877"/>
              <a:gd name="connsiteY1066" fmla="*/ 744242 h 6302991"/>
              <a:gd name="connsiteX1067" fmla="*/ 3064888 w 5202877"/>
              <a:gd name="connsiteY1067" fmla="*/ 736688 h 6302991"/>
              <a:gd name="connsiteX1068" fmla="*/ 3059885 w 5202877"/>
              <a:gd name="connsiteY1068" fmla="*/ 731520 h 6302991"/>
              <a:gd name="connsiteX1069" fmla="*/ 2681532 w 5202877"/>
              <a:gd name="connsiteY1069" fmla="*/ 696534 h 6302991"/>
              <a:gd name="connsiteX1070" fmla="*/ 2670163 w 5202877"/>
              <a:gd name="connsiteY1070" fmla="*/ 721581 h 6302991"/>
              <a:gd name="connsiteX1071" fmla="*/ 2645152 w 5202877"/>
              <a:gd name="connsiteY1071" fmla="*/ 734701 h 6302991"/>
              <a:gd name="connsiteX1072" fmla="*/ 2639694 w 5202877"/>
              <a:gd name="connsiteY1072" fmla="*/ 756964 h 6302991"/>
              <a:gd name="connsiteX1073" fmla="*/ 2634238 w 5202877"/>
              <a:gd name="connsiteY1073" fmla="*/ 779228 h 6302991"/>
              <a:gd name="connsiteX1074" fmla="*/ 2654701 w 5202877"/>
              <a:gd name="connsiteY1074" fmla="*/ 762928 h 6302991"/>
              <a:gd name="connsiteX1075" fmla="*/ 2656065 w 5202877"/>
              <a:gd name="connsiteY1075" fmla="*/ 734701 h 6302991"/>
              <a:gd name="connsiteX1076" fmla="*/ 2673801 w 5202877"/>
              <a:gd name="connsiteY1076" fmla="*/ 732316 h 6302991"/>
              <a:gd name="connsiteX1077" fmla="*/ 2688808 w 5202877"/>
              <a:gd name="connsiteY1077" fmla="*/ 725159 h 6302991"/>
              <a:gd name="connsiteX1078" fmla="*/ 3081713 w 5202877"/>
              <a:gd name="connsiteY1078" fmla="*/ 686993 h 6302991"/>
              <a:gd name="connsiteX1079" fmla="*/ 3096265 w 5202877"/>
              <a:gd name="connsiteY1079" fmla="*/ 712437 h 6302991"/>
              <a:gd name="connsiteX1080" fmla="*/ 3096265 w 5202877"/>
              <a:gd name="connsiteY1080" fmla="*/ 696534 h 6302991"/>
              <a:gd name="connsiteX1081" fmla="*/ 3091717 w 5202877"/>
              <a:gd name="connsiteY1081" fmla="*/ 688185 h 6302991"/>
              <a:gd name="connsiteX1082" fmla="*/ 3081713 w 5202877"/>
              <a:gd name="connsiteY1082" fmla="*/ 686993 h 6302991"/>
              <a:gd name="connsiteX1083" fmla="*/ 2852519 w 5202877"/>
              <a:gd name="connsiteY1083" fmla="*/ 686993 h 6302991"/>
              <a:gd name="connsiteX1084" fmla="*/ 2830690 w 5202877"/>
              <a:gd name="connsiteY1084" fmla="*/ 702895 h 6302991"/>
              <a:gd name="connsiteX1085" fmla="*/ 2842059 w 5202877"/>
              <a:gd name="connsiteY1085" fmla="*/ 710052 h 6302991"/>
              <a:gd name="connsiteX1086" fmla="*/ 2845242 w 5202877"/>
              <a:gd name="connsiteY1086" fmla="*/ 721979 h 6302991"/>
              <a:gd name="connsiteX1087" fmla="*/ 2834328 w 5202877"/>
              <a:gd name="connsiteY1087" fmla="*/ 734701 h 6302991"/>
              <a:gd name="connsiteX1088" fmla="*/ 2858884 w 5202877"/>
              <a:gd name="connsiteY1088" fmla="*/ 724364 h 6302991"/>
              <a:gd name="connsiteX1089" fmla="*/ 2867071 w 5202877"/>
              <a:gd name="connsiteY1089" fmla="*/ 699715 h 6302991"/>
              <a:gd name="connsiteX1090" fmla="*/ 2867071 w 5202877"/>
              <a:gd name="connsiteY1090" fmla="*/ 696534 h 6302991"/>
              <a:gd name="connsiteX1091" fmla="*/ 2876165 w 5202877"/>
              <a:gd name="connsiteY1091" fmla="*/ 696137 h 6302991"/>
              <a:gd name="connsiteX1092" fmla="*/ 2885261 w 5202877"/>
              <a:gd name="connsiteY1092" fmla="*/ 693354 h 6302991"/>
              <a:gd name="connsiteX1093" fmla="*/ 2870254 w 5202877"/>
              <a:gd name="connsiteY1093" fmla="*/ 688980 h 6302991"/>
              <a:gd name="connsiteX1094" fmla="*/ 2852519 w 5202877"/>
              <a:gd name="connsiteY1094" fmla="*/ 686993 h 6302991"/>
              <a:gd name="connsiteX1095" fmla="*/ 2710636 w 5202877"/>
              <a:gd name="connsiteY1095" fmla="*/ 661549 h 6302991"/>
              <a:gd name="connsiteX1096" fmla="*/ 2704269 w 5202877"/>
              <a:gd name="connsiteY1096" fmla="*/ 665127 h 6302991"/>
              <a:gd name="connsiteX1097" fmla="*/ 2703360 w 5202877"/>
              <a:gd name="connsiteY1097" fmla="*/ 671090 h 6302991"/>
              <a:gd name="connsiteX1098" fmla="*/ 2717912 w 5202877"/>
              <a:gd name="connsiteY1098" fmla="*/ 674271 h 6302991"/>
              <a:gd name="connsiteX1099" fmla="*/ 2715638 w 5202877"/>
              <a:gd name="connsiteY1099" fmla="*/ 666717 h 6302991"/>
              <a:gd name="connsiteX1100" fmla="*/ 2710636 w 5202877"/>
              <a:gd name="connsiteY1100" fmla="*/ 661549 h 6302991"/>
              <a:gd name="connsiteX1101" fmla="*/ 1996044 w 5202877"/>
              <a:gd name="connsiteY1101" fmla="*/ 656658 h 6302991"/>
              <a:gd name="connsiteX1102" fmla="*/ 1985130 w 5202877"/>
              <a:gd name="connsiteY1102" fmla="*/ 659839 h 6302991"/>
              <a:gd name="connsiteX1103" fmla="*/ 1999682 w 5202877"/>
              <a:gd name="connsiteY1103" fmla="*/ 666200 h 6302991"/>
              <a:gd name="connsiteX1104" fmla="*/ 1999227 w 5202877"/>
              <a:gd name="connsiteY1104" fmla="*/ 660236 h 6302991"/>
              <a:gd name="connsiteX1105" fmla="*/ 1996044 w 5202877"/>
              <a:gd name="connsiteY1105" fmla="*/ 656658 h 6302991"/>
              <a:gd name="connsiteX1106" fmla="*/ 2308913 w 5202877"/>
              <a:gd name="connsiteY1106" fmla="*/ 612131 h 6302991"/>
              <a:gd name="connsiteX1107" fmla="*/ 2319827 w 5202877"/>
              <a:gd name="connsiteY1107" fmla="*/ 621672 h 6302991"/>
              <a:gd name="connsiteX1108" fmla="*/ 2318917 w 5202877"/>
              <a:gd name="connsiteY1108" fmla="*/ 615709 h 6302991"/>
              <a:gd name="connsiteX1109" fmla="*/ 2312551 w 5202877"/>
              <a:gd name="connsiteY1109" fmla="*/ 612131 h 6302991"/>
              <a:gd name="connsiteX1110" fmla="*/ 1748659 w 5202877"/>
              <a:gd name="connsiteY1110" fmla="*/ 608950 h 6302991"/>
              <a:gd name="connsiteX1111" fmla="*/ 1735925 w 5202877"/>
              <a:gd name="connsiteY1111" fmla="*/ 643936 h 6302991"/>
              <a:gd name="connsiteX1112" fmla="*/ 1723193 w 5202877"/>
              <a:gd name="connsiteY1112" fmla="*/ 678922 h 6302991"/>
              <a:gd name="connsiteX1113" fmla="*/ 1708641 w 5202877"/>
              <a:gd name="connsiteY1113" fmla="*/ 656658 h 6302991"/>
              <a:gd name="connsiteX1114" fmla="*/ 1712279 w 5202877"/>
              <a:gd name="connsiteY1114" fmla="*/ 631214 h 6302991"/>
              <a:gd name="connsiteX1115" fmla="*/ 1726376 w 5202877"/>
              <a:gd name="connsiteY1115" fmla="*/ 620082 h 6302991"/>
              <a:gd name="connsiteX1116" fmla="*/ 1748659 w 5202877"/>
              <a:gd name="connsiteY1116" fmla="*/ 608950 h 6302991"/>
              <a:gd name="connsiteX1117" fmla="*/ 2327103 w 5202877"/>
              <a:gd name="connsiteY1117" fmla="*/ 586687 h 6302991"/>
              <a:gd name="connsiteX1118" fmla="*/ 2319827 w 5202877"/>
              <a:gd name="connsiteY1118" fmla="*/ 593048 h 6302991"/>
              <a:gd name="connsiteX1119" fmla="*/ 2334379 w 5202877"/>
              <a:gd name="connsiteY1119" fmla="*/ 596228 h 6302991"/>
              <a:gd name="connsiteX1120" fmla="*/ 2332106 w 5202877"/>
              <a:gd name="connsiteY1120" fmla="*/ 590265 h 6302991"/>
              <a:gd name="connsiteX1121" fmla="*/ 2327103 w 5202877"/>
              <a:gd name="connsiteY1121" fmla="*/ 586687 h 6302991"/>
              <a:gd name="connsiteX1122" fmla="*/ 2939831 w 5202877"/>
              <a:gd name="connsiteY1122" fmla="*/ 559772 h 6302991"/>
              <a:gd name="connsiteX1123" fmla="*/ 2944379 w 5202877"/>
              <a:gd name="connsiteY1123" fmla="*/ 566928 h 6302991"/>
              <a:gd name="connsiteX1124" fmla="*/ 2954383 w 5202877"/>
              <a:gd name="connsiteY1124" fmla="*/ 569314 h 6302991"/>
              <a:gd name="connsiteX1125" fmla="*/ 2953473 w 5202877"/>
              <a:gd name="connsiteY1125" fmla="*/ 563350 h 6302991"/>
              <a:gd name="connsiteX1126" fmla="*/ 2947107 w 5202877"/>
              <a:gd name="connsiteY1126" fmla="*/ 559772 h 6302991"/>
              <a:gd name="connsiteX1127" fmla="*/ 3027143 w 5202877"/>
              <a:gd name="connsiteY1127" fmla="*/ 467537 h 6302991"/>
              <a:gd name="connsiteX1128" fmla="*/ 3016229 w 5202877"/>
              <a:gd name="connsiteY1128" fmla="*/ 470717 h 6302991"/>
              <a:gd name="connsiteX1129" fmla="*/ 3030781 w 5202877"/>
              <a:gd name="connsiteY1129" fmla="*/ 477078 h 6302991"/>
              <a:gd name="connsiteX1130" fmla="*/ 3030326 w 5202877"/>
              <a:gd name="connsiteY1130" fmla="*/ 471115 h 6302991"/>
              <a:gd name="connsiteX1131" fmla="*/ 3027143 w 5202877"/>
              <a:gd name="connsiteY1131" fmla="*/ 467537 h 6302991"/>
              <a:gd name="connsiteX1132" fmla="*/ 3340012 w 5202877"/>
              <a:gd name="connsiteY1132" fmla="*/ 423010 h 6302991"/>
              <a:gd name="connsiteX1133" fmla="*/ 3350926 w 5202877"/>
              <a:gd name="connsiteY1133" fmla="*/ 432551 h 6302991"/>
              <a:gd name="connsiteX1134" fmla="*/ 3350017 w 5202877"/>
              <a:gd name="connsiteY1134" fmla="*/ 426588 h 6302991"/>
              <a:gd name="connsiteX1135" fmla="*/ 3343650 w 5202877"/>
              <a:gd name="connsiteY1135" fmla="*/ 423010 h 6302991"/>
              <a:gd name="connsiteX1136" fmla="*/ 2779758 w 5202877"/>
              <a:gd name="connsiteY1136" fmla="*/ 419829 h 6302991"/>
              <a:gd name="connsiteX1137" fmla="*/ 2767025 w 5202877"/>
              <a:gd name="connsiteY1137" fmla="*/ 454815 h 6302991"/>
              <a:gd name="connsiteX1138" fmla="*/ 2754292 w 5202877"/>
              <a:gd name="connsiteY1138" fmla="*/ 489801 h 6302991"/>
              <a:gd name="connsiteX1139" fmla="*/ 2739740 w 5202877"/>
              <a:gd name="connsiteY1139" fmla="*/ 467537 h 6302991"/>
              <a:gd name="connsiteX1140" fmla="*/ 2743378 w 5202877"/>
              <a:gd name="connsiteY1140" fmla="*/ 442093 h 6302991"/>
              <a:gd name="connsiteX1141" fmla="*/ 2757475 w 5202877"/>
              <a:gd name="connsiteY1141" fmla="*/ 430960 h 6302991"/>
              <a:gd name="connsiteX1142" fmla="*/ 2779758 w 5202877"/>
              <a:gd name="connsiteY1142" fmla="*/ 419829 h 6302991"/>
              <a:gd name="connsiteX1143" fmla="*/ 3358202 w 5202877"/>
              <a:gd name="connsiteY1143" fmla="*/ 397565 h 6302991"/>
              <a:gd name="connsiteX1144" fmla="*/ 3350926 w 5202877"/>
              <a:gd name="connsiteY1144" fmla="*/ 403926 h 6302991"/>
              <a:gd name="connsiteX1145" fmla="*/ 3365479 w 5202877"/>
              <a:gd name="connsiteY1145" fmla="*/ 407107 h 6302991"/>
              <a:gd name="connsiteX1146" fmla="*/ 3363205 w 5202877"/>
              <a:gd name="connsiteY1146" fmla="*/ 401144 h 6302991"/>
              <a:gd name="connsiteX1147" fmla="*/ 3358202 w 5202877"/>
              <a:gd name="connsiteY1147" fmla="*/ 397565 h 6302991"/>
              <a:gd name="connsiteX1148" fmla="*/ 3638329 w 5202877"/>
              <a:gd name="connsiteY1148" fmla="*/ 0 h 6302991"/>
              <a:gd name="connsiteX1149" fmla="*/ 3649243 w 5202877"/>
              <a:gd name="connsiteY1149" fmla="*/ 3181 h 6302991"/>
              <a:gd name="connsiteX1150" fmla="*/ 3638329 w 5202877"/>
              <a:gd name="connsiteY1150" fmla="*/ 34986 h 6302991"/>
              <a:gd name="connsiteX1151" fmla="*/ 3630144 w 5202877"/>
              <a:gd name="connsiteY1151" fmla="*/ 48106 h 6302991"/>
              <a:gd name="connsiteX1152" fmla="*/ 3627415 w 5202877"/>
              <a:gd name="connsiteY1152" fmla="*/ 63611 h 6302991"/>
              <a:gd name="connsiteX1153" fmla="*/ 3612863 w 5202877"/>
              <a:gd name="connsiteY1153" fmla="*/ 92235 h 6302991"/>
              <a:gd name="connsiteX1154" fmla="*/ 3613773 w 5202877"/>
              <a:gd name="connsiteY1154" fmla="*/ 116089 h 6302991"/>
              <a:gd name="connsiteX1155" fmla="*/ 3598311 w 5202877"/>
              <a:gd name="connsiteY1155" fmla="*/ 130401 h 6302991"/>
              <a:gd name="connsiteX1156" fmla="*/ 3567389 w 5202877"/>
              <a:gd name="connsiteY1156" fmla="*/ 240129 h 6302991"/>
              <a:gd name="connsiteX1157" fmla="*/ 3503723 w 5202877"/>
              <a:gd name="connsiteY1157" fmla="*/ 340316 h 6302991"/>
              <a:gd name="connsiteX1158" fmla="*/ 3498267 w 5202877"/>
              <a:gd name="connsiteY1158" fmla="*/ 370530 h 6302991"/>
              <a:gd name="connsiteX1159" fmla="*/ 3492809 w 5202877"/>
              <a:gd name="connsiteY1159" fmla="*/ 400746 h 6302991"/>
              <a:gd name="connsiteX1160" fmla="*/ 3481440 w 5202877"/>
              <a:gd name="connsiteY1160" fmla="*/ 406709 h 6302991"/>
              <a:gd name="connsiteX1161" fmla="*/ 3478257 w 5202877"/>
              <a:gd name="connsiteY1161" fmla="*/ 419829 h 6302991"/>
              <a:gd name="connsiteX1162" fmla="*/ 3470981 w 5202877"/>
              <a:gd name="connsiteY1162" fmla="*/ 442490 h 6302991"/>
              <a:gd name="connsiteX1163" fmla="*/ 3463705 w 5202877"/>
              <a:gd name="connsiteY1163" fmla="*/ 457995 h 6302991"/>
              <a:gd name="connsiteX1164" fmla="*/ 3445515 w 5202877"/>
              <a:gd name="connsiteY1164" fmla="*/ 489801 h 6302991"/>
              <a:gd name="connsiteX1165" fmla="*/ 3434146 w 5202877"/>
              <a:gd name="connsiteY1165" fmla="*/ 498547 h 6302991"/>
              <a:gd name="connsiteX1166" fmla="*/ 3430963 w 5202877"/>
              <a:gd name="connsiteY1166" fmla="*/ 512064 h 6302991"/>
              <a:gd name="connsiteX1167" fmla="*/ 3434601 w 5202877"/>
              <a:gd name="connsiteY1167" fmla="*/ 527967 h 6302991"/>
              <a:gd name="connsiteX1168" fmla="*/ 3401859 w 5202877"/>
              <a:gd name="connsiteY1168" fmla="*/ 626563 h 6302991"/>
              <a:gd name="connsiteX1169" fmla="*/ 3387307 w 5202877"/>
              <a:gd name="connsiteY1169" fmla="*/ 636105 h 6302991"/>
              <a:gd name="connsiteX1170" fmla="*/ 3376393 w 5202877"/>
              <a:gd name="connsiteY1170" fmla="*/ 652007 h 6302991"/>
              <a:gd name="connsiteX1171" fmla="*/ 3373664 w 5202877"/>
              <a:gd name="connsiteY1171" fmla="*/ 669102 h 6302991"/>
              <a:gd name="connsiteX1172" fmla="*/ 3365479 w 5202877"/>
              <a:gd name="connsiteY1172" fmla="*/ 683812 h 6302991"/>
              <a:gd name="connsiteX1173" fmla="*/ 3366388 w 5202877"/>
              <a:gd name="connsiteY1173" fmla="*/ 706474 h 6302991"/>
              <a:gd name="connsiteX1174" fmla="*/ 3350926 w 5202877"/>
              <a:gd name="connsiteY1174" fmla="*/ 721979 h 6302991"/>
              <a:gd name="connsiteX1175" fmla="*/ 3331372 w 5202877"/>
              <a:gd name="connsiteY1175" fmla="*/ 764915 h 6302991"/>
              <a:gd name="connsiteX1176" fmla="*/ 3303632 w 5202877"/>
              <a:gd name="connsiteY1176" fmla="*/ 798311 h 6302991"/>
              <a:gd name="connsiteX1177" fmla="*/ 3292718 w 5202877"/>
              <a:gd name="connsiteY1177" fmla="*/ 820575 h 6302991"/>
              <a:gd name="connsiteX1178" fmla="*/ 3279986 w 5202877"/>
              <a:gd name="connsiteY1178" fmla="*/ 873053 h 6302991"/>
              <a:gd name="connsiteX1179" fmla="*/ 3267252 w 5202877"/>
              <a:gd name="connsiteY1179" fmla="*/ 925532 h 6302991"/>
              <a:gd name="connsiteX1180" fmla="*/ 3256338 w 5202877"/>
              <a:gd name="connsiteY1180" fmla="*/ 938254 h 6302991"/>
              <a:gd name="connsiteX1181" fmla="*/ 3236329 w 5202877"/>
              <a:gd name="connsiteY1181" fmla="*/ 979601 h 6302991"/>
              <a:gd name="connsiteX1182" fmla="*/ 3216320 w 5202877"/>
              <a:gd name="connsiteY1182" fmla="*/ 1020948 h 6302991"/>
              <a:gd name="connsiteX1183" fmla="*/ 3201768 w 5202877"/>
              <a:gd name="connsiteY1183" fmla="*/ 1049572 h 6302991"/>
              <a:gd name="connsiteX1184" fmla="*/ 3187216 w 5202877"/>
              <a:gd name="connsiteY1184" fmla="*/ 1078197 h 6302991"/>
              <a:gd name="connsiteX1185" fmla="*/ 3159476 w 5202877"/>
              <a:gd name="connsiteY1185" fmla="*/ 1153734 h 6302991"/>
              <a:gd name="connsiteX1186" fmla="*/ 3129008 w 5202877"/>
              <a:gd name="connsiteY1186" fmla="*/ 1224501 h 6302991"/>
              <a:gd name="connsiteX1187" fmla="*/ 3129917 w 5202877"/>
              <a:gd name="connsiteY1187" fmla="*/ 1242391 h 6302991"/>
              <a:gd name="connsiteX1188" fmla="*/ 3114456 w 5202877"/>
              <a:gd name="connsiteY1188" fmla="*/ 1253126 h 6302991"/>
              <a:gd name="connsiteX1189" fmla="*/ 3073073 w 5202877"/>
              <a:gd name="connsiteY1189" fmla="*/ 1321904 h 6302991"/>
              <a:gd name="connsiteX1190" fmla="*/ 3045333 w 5202877"/>
              <a:gd name="connsiteY1190" fmla="*/ 1393069 h 6302991"/>
              <a:gd name="connsiteX1191" fmla="*/ 3036692 w 5202877"/>
              <a:gd name="connsiteY1191" fmla="*/ 1398237 h 6302991"/>
              <a:gd name="connsiteX1192" fmla="*/ 3030781 w 5202877"/>
              <a:gd name="connsiteY1192" fmla="*/ 1405791 h 6302991"/>
              <a:gd name="connsiteX1193" fmla="*/ 3036239 w 5202877"/>
              <a:gd name="connsiteY1193" fmla="*/ 1408574 h 6302991"/>
              <a:gd name="connsiteX1194" fmla="*/ 3041695 w 5202877"/>
              <a:gd name="connsiteY1194" fmla="*/ 1408971 h 6302991"/>
              <a:gd name="connsiteX1195" fmla="*/ 3030781 w 5202877"/>
              <a:gd name="connsiteY1195" fmla="*/ 1437596 h 6302991"/>
              <a:gd name="connsiteX1196" fmla="*/ 3016229 w 5202877"/>
              <a:gd name="connsiteY1196" fmla="*/ 1443957 h 6302991"/>
              <a:gd name="connsiteX1197" fmla="*/ 2997129 w 5202877"/>
              <a:gd name="connsiteY1197" fmla="*/ 1479341 h 6302991"/>
              <a:gd name="connsiteX1198" fmla="*/ 2983487 w 5202877"/>
              <a:gd name="connsiteY1198" fmla="*/ 1517109 h 6302991"/>
              <a:gd name="connsiteX1199" fmla="*/ 2982577 w 5202877"/>
              <a:gd name="connsiteY1199" fmla="*/ 1534602 h 6302991"/>
              <a:gd name="connsiteX1200" fmla="*/ 2965297 w 5202877"/>
              <a:gd name="connsiteY1200" fmla="*/ 1542553 h 6302991"/>
              <a:gd name="connsiteX1201" fmla="*/ 2954383 w 5202877"/>
              <a:gd name="connsiteY1201" fmla="*/ 1564817 h 6302991"/>
              <a:gd name="connsiteX1202" fmla="*/ 2938921 w 5202877"/>
              <a:gd name="connsiteY1202" fmla="*/ 1600200 h 6302991"/>
              <a:gd name="connsiteX1203" fmla="*/ 2928917 w 5202877"/>
              <a:gd name="connsiteY1203" fmla="*/ 1637969 h 6302991"/>
              <a:gd name="connsiteX1204" fmla="*/ 2919137 w 5202877"/>
              <a:gd name="connsiteY1204" fmla="*/ 1655069 h 6302991"/>
              <a:gd name="connsiteX1205" fmla="*/ 2922848 w 5202877"/>
              <a:gd name="connsiteY1205" fmla="*/ 1662368 h 6302991"/>
              <a:gd name="connsiteX1206" fmla="*/ 2942403 w 5202877"/>
              <a:gd name="connsiteY1206" fmla="*/ 1633744 h 6302991"/>
              <a:gd name="connsiteX1207" fmla="*/ 2959228 w 5202877"/>
              <a:gd name="connsiteY1207" fmla="*/ 1605119 h 6302991"/>
              <a:gd name="connsiteX1208" fmla="*/ 2970598 w 5202877"/>
              <a:gd name="connsiteY1208" fmla="*/ 1577686 h 6302991"/>
              <a:gd name="connsiteX1209" fmla="*/ 2995609 w 5202877"/>
              <a:gd name="connsiteY1209" fmla="*/ 1557411 h 6302991"/>
              <a:gd name="connsiteX1210" fmla="*/ 2995609 w 5202877"/>
              <a:gd name="connsiteY1210" fmla="*/ 1516064 h 6302991"/>
              <a:gd name="connsiteX1211" fmla="*/ 3052452 w 5202877"/>
              <a:gd name="connsiteY1211" fmla="*/ 1470344 h 6302991"/>
              <a:gd name="connsiteX1212" fmla="*/ 3079283 w 5202877"/>
              <a:gd name="connsiteY1212" fmla="*/ 1398385 h 6302991"/>
              <a:gd name="connsiteX1213" fmla="*/ 3112025 w 5202877"/>
              <a:gd name="connsiteY1213" fmla="*/ 1387253 h 6302991"/>
              <a:gd name="connsiteX1214" fmla="*/ 3144767 w 5202877"/>
              <a:gd name="connsiteY1214" fmla="*/ 1376121 h 6302991"/>
              <a:gd name="connsiteX1215" fmla="*/ 3144767 w 5202877"/>
              <a:gd name="connsiteY1215" fmla="*/ 1341136 h 6302991"/>
              <a:gd name="connsiteX1216" fmla="*/ 3155681 w 5202877"/>
              <a:gd name="connsiteY1216" fmla="*/ 1341136 h 6302991"/>
              <a:gd name="connsiteX1217" fmla="*/ 3168415 w 5202877"/>
              <a:gd name="connsiteY1217" fmla="*/ 1345906 h 6302991"/>
              <a:gd name="connsiteX1218" fmla="*/ 3170233 w 5202877"/>
              <a:gd name="connsiteY1218" fmla="*/ 1360219 h 6302991"/>
              <a:gd name="connsiteX1219" fmla="*/ 3159319 w 5202877"/>
              <a:gd name="connsiteY1219" fmla="*/ 1385663 h 6302991"/>
              <a:gd name="connsiteX1220" fmla="*/ 3163412 w 5202877"/>
              <a:gd name="connsiteY1220" fmla="*/ 1397987 h 6302991"/>
              <a:gd name="connsiteX1221" fmla="*/ 3166827 w 5202877"/>
              <a:gd name="connsiteY1221" fmla="*/ 1402963 h 6302991"/>
              <a:gd name="connsiteX1222" fmla="*/ 3189935 w 5202877"/>
              <a:gd name="connsiteY1222" fmla="*/ 1367273 h 6302991"/>
              <a:gd name="connsiteX1223" fmla="*/ 3236319 w 5202877"/>
              <a:gd name="connsiteY1223" fmla="*/ 1306445 h 6302991"/>
              <a:gd name="connsiteX1224" fmla="*/ 3232681 w 5202877"/>
              <a:gd name="connsiteY1224" fmla="*/ 1284182 h 6302991"/>
              <a:gd name="connsiteX1225" fmla="*/ 3272699 w 5202877"/>
              <a:gd name="connsiteY1225" fmla="*/ 1230113 h 6302991"/>
              <a:gd name="connsiteX1226" fmla="*/ 3287706 w 5202877"/>
              <a:gd name="connsiteY1226" fmla="*/ 1186778 h 6302991"/>
              <a:gd name="connsiteX1227" fmla="*/ 3316355 w 5202877"/>
              <a:gd name="connsiteY1227" fmla="*/ 1141058 h 6302991"/>
              <a:gd name="connsiteX1228" fmla="*/ 3338184 w 5202877"/>
              <a:gd name="connsiteY1228" fmla="*/ 1109253 h 6302991"/>
              <a:gd name="connsiteX1229" fmla="*/ 3337274 w 5202877"/>
              <a:gd name="connsiteY1229" fmla="*/ 1092555 h 6302991"/>
              <a:gd name="connsiteX1230" fmla="*/ 3352736 w 5202877"/>
              <a:gd name="connsiteY1230" fmla="*/ 1080628 h 6302991"/>
              <a:gd name="connsiteX1231" fmla="*/ 3487342 w 5202877"/>
              <a:gd name="connsiteY1231" fmla="*/ 873894 h 6302991"/>
              <a:gd name="connsiteX1232" fmla="*/ 3505987 w 5202877"/>
              <a:gd name="connsiteY1232" fmla="*/ 848848 h 6302991"/>
              <a:gd name="connsiteX1233" fmla="*/ 3527360 w 5202877"/>
              <a:gd name="connsiteY1233" fmla="*/ 826187 h 6302991"/>
              <a:gd name="connsiteX1234" fmla="*/ 3531908 w 5202877"/>
              <a:gd name="connsiteY1234" fmla="*/ 810682 h 6302991"/>
              <a:gd name="connsiteX1235" fmla="*/ 3541912 w 5202877"/>
              <a:gd name="connsiteY1235" fmla="*/ 797562 h 6302991"/>
              <a:gd name="connsiteX1236" fmla="*/ 3556465 w 5202877"/>
              <a:gd name="connsiteY1236" fmla="*/ 775298 h 6302991"/>
              <a:gd name="connsiteX1237" fmla="*/ 3571017 w 5202877"/>
              <a:gd name="connsiteY1237" fmla="*/ 768539 h 6302991"/>
              <a:gd name="connsiteX1238" fmla="*/ 3585569 w 5202877"/>
              <a:gd name="connsiteY1238" fmla="*/ 768937 h 6302991"/>
              <a:gd name="connsiteX1239" fmla="*/ 3566469 w 5202877"/>
              <a:gd name="connsiteY1239" fmla="*/ 820223 h 6302991"/>
              <a:gd name="connsiteX1240" fmla="*/ 3530998 w 5202877"/>
              <a:gd name="connsiteY1240" fmla="*/ 873894 h 6302991"/>
              <a:gd name="connsiteX1241" fmla="*/ 3534636 w 5202877"/>
              <a:gd name="connsiteY1241" fmla="*/ 873894 h 6302991"/>
              <a:gd name="connsiteX1242" fmla="*/ 3543277 w 5202877"/>
              <a:gd name="connsiteY1242" fmla="*/ 886616 h 6302991"/>
              <a:gd name="connsiteX1243" fmla="*/ 3538274 w 5202877"/>
              <a:gd name="connsiteY1243" fmla="*/ 899338 h 6302991"/>
              <a:gd name="connsiteX1244" fmla="*/ 3513718 w 5202877"/>
              <a:gd name="connsiteY1244" fmla="*/ 974080 h 6302991"/>
              <a:gd name="connsiteX1245" fmla="*/ 3483704 w 5202877"/>
              <a:gd name="connsiteY1245" fmla="*/ 1048822 h 6302991"/>
              <a:gd name="connsiteX1246" fmla="*/ 3485069 w 5202877"/>
              <a:gd name="connsiteY1246" fmla="*/ 1057967 h 6302991"/>
              <a:gd name="connsiteX1247" fmla="*/ 3472790 w 5202877"/>
              <a:gd name="connsiteY1247" fmla="*/ 1064726 h 6302991"/>
              <a:gd name="connsiteX1248" fmla="*/ 3471880 w 5202877"/>
              <a:gd name="connsiteY1248" fmla="*/ 1073472 h 6302991"/>
              <a:gd name="connsiteX1249" fmla="*/ 3476428 w 5202877"/>
              <a:gd name="connsiteY1249" fmla="*/ 1077448 h 6302991"/>
              <a:gd name="connsiteX1250" fmla="*/ 3465059 w 5202877"/>
              <a:gd name="connsiteY1250" fmla="*/ 1096133 h 6302991"/>
              <a:gd name="connsiteX1251" fmla="*/ 3461876 w 5202877"/>
              <a:gd name="connsiteY1251" fmla="*/ 1112434 h 6302991"/>
              <a:gd name="connsiteX1252" fmla="*/ 3483704 w 5202877"/>
              <a:gd name="connsiteY1252" fmla="*/ 1093350 h 6302991"/>
              <a:gd name="connsiteX1253" fmla="*/ 3490980 w 5202877"/>
              <a:gd name="connsiteY1253" fmla="*/ 1083809 h 6302991"/>
              <a:gd name="connsiteX1254" fmla="*/ 3487342 w 5202877"/>
              <a:gd name="connsiteY1254" fmla="*/ 1074267 h 6302991"/>
              <a:gd name="connsiteX1255" fmla="*/ 3499621 w 5202877"/>
              <a:gd name="connsiteY1255" fmla="*/ 1061148 h 6302991"/>
              <a:gd name="connsiteX1256" fmla="*/ 3509170 w 5202877"/>
              <a:gd name="connsiteY1256" fmla="*/ 1045643 h 6302991"/>
              <a:gd name="connsiteX1257" fmla="*/ 3538274 w 5202877"/>
              <a:gd name="connsiteY1257" fmla="*/ 988393 h 6302991"/>
              <a:gd name="connsiteX1258" fmla="*/ 3560103 w 5202877"/>
              <a:gd name="connsiteY1258" fmla="*/ 972491 h 6302991"/>
              <a:gd name="connsiteX1259" fmla="*/ 3569198 w 5202877"/>
              <a:gd name="connsiteY1259" fmla="*/ 961358 h 6302991"/>
              <a:gd name="connsiteX1260" fmla="*/ 3567378 w 5202877"/>
              <a:gd name="connsiteY1260" fmla="*/ 950227 h 6302991"/>
              <a:gd name="connsiteX1261" fmla="*/ 3581931 w 5202877"/>
              <a:gd name="connsiteY1261" fmla="*/ 924783 h 6302991"/>
              <a:gd name="connsiteX1262" fmla="*/ 3592844 w 5202877"/>
              <a:gd name="connsiteY1262" fmla="*/ 897748 h 6302991"/>
              <a:gd name="connsiteX1263" fmla="*/ 3603758 w 5202877"/>
              <a:gd name="connsiteY1263" fmla="*/ 870714 h 6302991"/>
              <a:gd name="connsiteX1264" fmla="*/ 3651053 w 5202877"/>
              <a:gd name="connsiteY1264" fmla="*/ 835728 h 6302991"/>
              <a:gd name="connsiteX1265" fmla="*/ 3664695 w 5202877"/>
              <a:gd name="connsiteY1265" fmla="*/ 854016 h 6302991"/>
              <a:gd name="connsiteX1266" fmla="*/ 3651053 w 5202877"/>
              <a:gd name="connsiteY1266" fmla="*/ 867532 h 6302991"/>
              <a:gd name="connsiteX1267" fmla="*/ 3650598 w 5202877"/>
              <a:gd name="connsiteY1267" fmla="*/ 887809 h 6302991"/>
              <a:gd name="connsiteX1268" fmla="*/ 3647415 w 5202877"/>
              <a:gd name="connsiteY1268" fmla="*/ 905700 h 6302991"/>
              <a:gd name="connsiteX1269" fmla="*/ 3626041 w 5202877"/>
              <a:gd name="connsiteY1269" fmla="*/ 946649 h 6302991"/>
              <a:gd name="connsiteX1270" fmla="*/ 3618311 w 5202877"/>
              <a:gd name="connsiteY1270" fmla="*/ 985213 h 6302991"/>
              <a:gd name="connsiteX1271" fmla="*/ 3589206 w 5202877"/>
              <a:gd name="connsiteY1271" fmla="*/ 1045643 h 6302991"/>
              <a:gd name="connsiteX1272" fmla="*/ 3601030 w 5202877"/>
              <a:gd name="connsiteY1272" fmla="*/ 1071087 h 6302991"/>
              <a:gd name="connsiteX1273" fmla="*/ 3585569 w 5202877"/>
              <a:gd name="connsiteY1273" fmla="*/ 1096531 h 6302991"/>
              <a:gd name="connsiteX1274" fmla="*/ 3569198 w 5202877"/>
              <a:gd name="connsiteY1274" fmla="*/ 1137082 h 6302991"/>
              <a:gd name="connsiteX1275" fmla="*/ 3541912 w 5202877"/>
              <a:gd name="connsiteY1275" fmla="*/ 1172863 h 6302991"/>
              <a:gd name="connsiteX1276" fmla="*/ 3552827 w 5202877"/>
              <a:gd name="connsiteY1276" fmla="*/ 1198308 h 6302991"/>
              <a:gd name="connsiteX1277" fmla="*/ 3527360 w 5202877"/>
              <a:gd name="connsiteY1277" fmla="*/ 1214210 h 6302991"/>
              <a:gd name="connsiteX1278" fmla="*/ 3527360 w 5202877"/>
              <a:gd name="connsiteY1278" fmla="*/ 1249196 h 6302991"/>
              <a:gd name="connsiteX1279" fmla="*/ 3517811 w 5202877"/>
              <a:gd name="connsiteY1279" fmla="*/ 1267484 h 6302991"/>
              <a:gd name="connsiteX1280" fmla="*/ 3505532 w 5202877"/>
              <a:gd name="connsiteY1280" fmla="*/ 1281001 h 6302991"/>
              <a:gd name="connsiteX1281" fmla="*/ 3504623 w 5202877"/>
              <a:gd name="connsiteY1281" fmla="*/ 1294915 h 6302991"/>
              <a:gd name="connsiteX1282" fmla="*/ 3509170 w 5202877"/>
              <a:gd name="connsiteY1282" fmla="*/ 1306445 h 6302991"/>
              <a:gd name="connsiteX1283" fmla="*/ 3515991 w 5202877"/>
              <a:gd name="connsiteY1283" fmla="*/ 1310023 h 6302991"/>
              <a:gd name="connsiteX1284" fmla="*/ 3520084 w 5202877"/>
              <a:gd name="connsiteY1284" fmla="*/ 1306445 h 6302991"/>
              <a:gd name="connsiteX1285" fmla="*/ 3523722 w 5202877"/>
              <a:gd name="connsiteY1285" fmla="*/ 1282591 h 6302991"/>
              <a:gd name="connsiteX1286" fmla="*/ 3549188 w 5202877"/>
              <a:gd name="connsiteY1286" fmla="*/ 1268279 h 6302991"/>
              <a:gd name="connsiteX1287" fmla="*/ 3549188 w 5202877"/>
              <a:gd name="connsiteY1287" fmla="*/ 1220571 h 6302991"/>
              <a:gd name="connsiteX1288" fmla="*/ 3552827 w 5202877"/>
              <a:gd name="connsiteY1288" fmla="*/ 1220571 h 6302991"/>
              <a:gd name="connsiteX1289" fmla="*/ 3556919 w 5202877"/>
              <a:gd name="connsiteY1289" fmla="*/ 1209439 h 6302991"/>
              <a:gd name="connsiteX1290" fmla="*/ 3552827 w 5202877"/>
              <a:gd name="connsiteY1290" fmla="*/ 1198308 h 6302991"/>
              <a:gd name="connsiteX1291" fmla="*/ 3576474 w 5202877"/>
              <a:gd name="connsiteY1291" fmla="*/ 1171670 h 6302991"/>
              <a:gd name="connsiteX1292" fmla="*/ 3600120 w 5202877"/>
              <a:gd name="connsiteY1292" fmla="*/ 1147419 h 6302991"/>
              <a:gd name="connsiteX1293" fmla="*/ 3590117 w 5202877"/>
              <a:gd name="connsiteY1293" fmla="*/ 1125553 h 6302991"/>
              <a:gd name="connsiteX1294" fmla="*/ 3618311 w 5202877"/>
              <a:gd name="connsiteY1294" fmla="*/ 1106071 h 6302991"/>
              <a:gd name="connsiteX1295" fmla="*/ 3636955 w 5202877"/>
              <a:gd name="connsiteY1295" fmla="*/ 1059557 h 6302991"/>
              <a:gd name="connsiteX1296" fmla="*/ 3658329 w 5202877"/>
              <a:gd name="connsiteY1296" fmla="*/ 1010657 h 6302991"/>
              <a:gd name="connsiteX1297" fmla="*/ 3668788 w 5202877"/>
              <a:gd name="connsiteY1297" fmla="*/ 1009861 h 6302991"/>
              <a:gd name="connsiteX1298" fmla="*/ 3676519 w 5202877"/>
              <a:gd name="connsiteY1298" fmla="*/ 1013837 h 6302991"/>
              <a:gd name="connsiteX1299" fmla="*/ 3681521 w 5202877"/>
              <a:gd name="connsiteY1299" fmla="*/ 1044847 h 6302991"/>
              <a:gd name="connsiteX1300" fmla="*/ 3661967 w 5202877"/>
              <a:gd name="connsiteY1300" fmla="*/ 1071087 h 6302991"/>
              <a:gd name="connsiteX1301" fmla="*/ 3640139 w 5202877"/>
              <a:gd name="connsiteY1301" fmla="*/ 1129528 h 6302991"/>
              <a:gd name="connsiteX1302" fmla="*/ 3618311 w 5202877"/>
              <a:gd name="connsiteY1302" fmla="*/ 1185586 h 6302991"/>
              <a:gd name="connsiteX1303" fmla="*/ 3620130 w 5202877"/>
              <a:gd name="connsiteY1303" fmla="*/ 1193536 h 6302991"/>
              <a:gd name="connsiteX1304" fmla="*/ 3611034 w 5202877"/>
              <a:gd name="connsiteY1304" fmla="*/ 1201488 h 6302991"/>
              <a:gd name="connsiteX1305" fmla="*/ 3607397 w 5202877"/>
              <a:gd name="connsiteY1305" fmla="*/ 1210632 h 6302991"/>
              <a:gd name="connsiteX1306" fmla="*/ 3614672 w 5202877"/>
              <a:gd name="connsiteY1306" fmla="*/ 1217391 h 6302991"/>
              <a:gd name="connsiteX1307" fmla="*/ 3599666 w 5202877"/>
              <a:gd name="connsiteY1307" fmla="*/ 1233293 h 6302991"/>
              <a:gd name="connsiteX1308" fmla="*/ 3592844 w 5202877"/>
              <a:gd name="connsiteY1308" fmla="*/ 1249196 h 6302991"/>
              <a:gd name="connsiteX1309" fmla="*/ 3578293 w 5202877"/>
              <a:gd name="connsiteY1309" fmla="*/ 1271460 h 6302991"/>
              <a:gd name="connsiteX1310" fmla="*/ 3584659 w 5202877"/>
              <a:gd name="connsiteY1310" fmla="*/ 1289747 h 6302991"/>
              <a:gd name="connsiteX1311" fmla="*/ 3574655 w 5202877"/>
              <a:gd name="connsiteY1311" fmla="*/ 1303265 h 6302991"/>
              <a:gd name="connsiteX1312" fmla="*/ 3623313 w 5202877"/>
              <a:gd name="connsiteY1312" fmla="*/ 1300880 h 6302991"/>
              <a:gd name="connsiteX1313" fmla="*/ 3669243 w 5202877"/>
              <a:gd name="connsiteY1313" fmla="*/ 1312806 h 6302991"/>
              <a:gd name="connsiteX1314" fmla="*/ 3677429 w 5202877"/>
              <a:gd name="connsiteY1314" fmla="*/ 1332287 h 6302991"/>
              <a:gd name="connsiteX1315" fmla="*/ 3669243 w 5202877"/>
              <a:gd name="connsiteY1315" fmla="*/ 1344611 h 6302991"/>
              <a:gd name="connsiteX1316" fmla="*/ 3666060 w 5202877"/>
              <a:gd name="connsiteY1316" fmla="*/ 1352562 h 6302991"/>
              <a:gd name="connsiteX1317" fmla="*/ 3665605 w 5202877"/>
              <a:gd name="connsiteY1317" fmla="*/ 1360514 h 6302991"/>
              <a:gd name="connsiteX1318" fmla="*/ 3676519 w 5202877"/>
              <a:gd name="connsiteY1318" fmla="*/ 1354153 h 6302991"/>
              <a:gd name="connsiteX1319" fmla="*/ 3723813 w 5202877"/>
              <a:gd name="connsiteY1319" fmla="*/ 1322348 h 6302991"/>
              <a:gd name="connsiteX1320" fmla="*/ 3731089 w 5202877"/>
              <a:gd name="connsiteY1320" fmla="*/ 1300084 h 6302991"/>
              <a:gd name="connsiteX1321" fmla="*/ 3729271 w 5202877"/>
              <a:gd name="connsiteY1321" fmla="*/ 1290940 h 6302991"/>
              <a:gd name="connsiteX1322" fmla="*/ 3738365 w 5202877"/>
              <a:gd name="connsiteY1322" fmla="*/ 1284182 h 6302991"/>
              <a:gd name="connsiteX1323" fmla="*/ 3739275 w 5202877"/>
              <a:gd name="connsiteY1323" fmla="*/ 1276628 h 6302991"/>
              <a:gd name="connsiteX1324" fmla="*/ 3734727 w 5202877"/>
              <a:gd name="connsiteY1324" fmla="*/ 1271460 h 6302991"/>
              <a:gd name="connsiteX1325" fmla="*/ 3763831 w 5202877"/>
              <a:gd name="connsiteY1325" fmla="*/ 1239654 h 6302991"/>
              <a:gd name="connsiteX1326" fmla="*/ 3792936 w 5202877"/>
              <a:gd name="connsiteY1326" fmla="*/ 1207849 h 6302991"/>
              <a:gd name="connsiteX1327" fmla="*/ 3813853 w 5202877"/>
              <a:gd name="connsiteY1327" fmla="*/ 1166900 h 6302991"/>
              <a:gd name="connsiteX1328" fmla="*/ 3851143 w 5202877"/>
              <a:gd name="connsiteY1328" fmla="*/ 1137878 h 6302991"/>
              <a:gd name="connsiteX1329" fmla="*/ 3847505 w 5202877"/>
              <a:gd name="connsiteY1329" fmla="*/ 1121975 h 6302991"/>
              <a:gd name="connsiteX1330" fmla="*/ 3849325 w 5202877"/>
              <a:gd name="connsiteY1330" fmla="*/ 1108060 h 6302991"/>
              <a:gd name="connsiteX1331" fmla="*/ 3862057 w 5202877"/>
              <a:gd name="connsiteY1331" fmla="*/ 1096531 h 6302991"/>
              <a:gd name="connsiteX1332" fmla="*/ 3883886 w 5202877"/>
              <a:gd name="connsiteY1332" fmla="*/ 1090170 h 6302991"/>
              <a:gd name="connsiteX1333" fmla="*/ 3897983 w 5202877"/>
              <a:gd name="connsiteY1333" fmla="*/ 1108060 h 6302991"/>
              <a:gd name="connsiteX1334" fmla="*/ 3887524 w 5202877"/>
              <a:gd name="connsiteY1334" fmla="*/ 1128336 h 6302991"/>
              <a:gd name="connsiteX1335" fmla="*/ 3861603 w 5202877"/>
              <a:gd name="connsiteY1335" fmla="*/ 1158153 h 6302991"/>
              <a:gd name="connsiteX1336" fmla="*/ 3854781 w 5202877"/>
              <a:gd name="connsiteY1336" fmla="*/ 1195127 h 6302991"/>
              <a:gd name="connsiteX1337" fmla="*/ 3839774 w 5202877"/>
              <a:gd name="connsiteY1337" fmla="*/ 1240052 h 6302991"/>
              <a:gd name="connsiteX1338" fmla="*/ 3811125 w 5202877"/>
              <a:gd name="connsiteY1338" fmla="*/ 1287362 h 6302991"/>
              <a:gd name="connsiteX1339" fmla="*/ 3816129 w 5202877"/>
              <a:gd name="connsiteY1339" fmla="*/ 1299289 h 6302991"/>
              <a:gd name="connsiteX1340" fmla="*/ 3807487 w 5202877"/>
              <a:gd name="connsiteY1340" fmla="*/ 1306445 h 6302991"/>
              <a:gd name="connsiteX1341" fmla="*/ 3809761 w 5202877"/>
              <a:gd name="connsiteY1341" fmla="*/ 1331492 h 6302991"/>
              <a:gd name="connsiteX1342" fmla="*/ 3825678 w 5202877"/>
              <a:gd name="connsiteY1342" fmla="*/ 1354153 h 6302991"/>
              <a:gd name="connsiteX1343" fmla="*/ 3787024 w 5202877"/>
              <a:gd name="connsiteY1343" fmla="*/ 1419353 h 6302991"/>
              <a:gd name="connsiteX1344" fmla="*/ 3767469 w 5202877"/>
              <a:gd name="connsiteY1344" fmla="*/ 1484555 h 6302991"/>
              <a:gd name="connsiteX1345" fmla="*/ 3738365 w 5202877"/>
              <a:gd name="connsiteY1345" fmla="*/ 1506818 h 6302991"/>
              <a:gd name="connsiteX1346" fmla="*/ 3722448 w 5202877"/>
              <a:gd name="connsiteY1346" fmla="*/ 1533852 h 6302991"/>
              <a:gd name="connsiteX1347" fmla="*/ 3709261 w 5202877"/>
              <a:gd name="connsiteY1347" fmla="*/ 1560887 h 6302991"/>
              <a:gd name="connsiteX1348" fmla="*/ 3712900 w 5202877"/>
              <a:gd name="connsiteY1348" fmla="*/ 1570429 h 6302991"/>
              <a:gd name="connsiteX1349" fmla="*/ 3738820 w 5202877"/>
              <a:gd name="connsiteY1349" fmla="*/ 1543394 h 6302991"/>
              <a:gd name="connsiteX1350" fmla="*/ 3767469 w 5202877"/>
              <a:gd name="connsiteY1350" fmla="*/ 1516360 h 6302991"/>
              <a:gd name="connsiteX1351" fmla="*/ 3792936 w 5202877"/>
              <a:gd name="connsiteY1351" fmla="*/ 1509999 h 6302991"/>
              <a:gd name="connsiteX1352" fmla="*/ 3767469 w 5202877"/>
              <a:gd name="connsiteY1352" fmla="*/ 1500457 h 6302991"/>
              <a:gd name="connsiteX1353" fmla="*/ 3778383 w 5202877"/>
              <a:gd name="connsiteY1353" fmla="*/ 1494096 h 6302991"/>
              <a:gd name="connsiteX1354" fmla="*/ 3792480 w 5202877"/>
              <a:gd name="connsiteY1354" fmla="*/ 1492506 h 6302991"/>
              <a:gd name="connsiteX1355" fmla="*/ 3803849 w 5202877"/>
              <a:gd name="connsiteY1355" fmla="*/ 1500457 h 6302991"/>
              <a:gd name="connsiteX1356" fmla="*/ 3813853 w 5202877"/>
              <a:gd name="connsiteY1356" fmla="*/ 1487735 h 6302991"/>
              <a:gd name="connsiteX1357" fmla="*/ 3818401 w 5202877"/>
              <a:gd name="connsiteY1357" fmla="*/ 1475013 h 6302991"/>
              <a:gd name="connsiteX1358" fmla="*/ 3825222 w 5202877"/>
              <a:gd name="connsiteY1358" fmla="*/ 1459905 h 6302991"/>
              <a:gd name="connsiteX1359" fmla="*/ 3829315 w 5202877"/>
              <a:gd name="connsiteY1359" fmla="*/ 1440027 h 6302991"/>
              <a:gd name="connsiteX1360" fmla="*/ 3800211 w 5202877"/>
              <a:gd name="connsiteY1360" fmla="*/ 1424125 h 6302991"/>
              <a:gd name="connsiteX1361" fmla="*/ 3818401 w 5202877"/>
              <a:gd name="connsiteY1361" fmla="*/ 1395500 h 6302991"/>
              <a:gd name="connsiteX1362" fmla="*/ 3854781 w 5202877"/>
              <a:gd name="connsiteY1362" fmla="*/ 1401860 h 6302991"/>
              <a:gd name="connsiteX1363" fmla="*/ 3844322 w 5202877"/>
              <a:gd name="connsiteY1363" fmla="*/ 1416173 h 6302991"/>
              <a:gd name="connsiteX1364" fmla="*/ 3836591 w 5202877"/>
              <a:gd name="connsiteY1364" fmla="*/ 1430486 h 6302991"/>
              <a:gd name="connsiteX1365" fmla="*/ 3851143 w 5202877"/>
              <a:gd name="connsiteY1365" fmla="*/ 1440027 h 6302991"/>
              <a:gd name="connsiteX1366" fmla="*/ 3862057 w 5202877"/>
              <a:gd name="connsiteY1366" fmla="*/ 1449568 h 6302991"/>
              <a:gd name="connsiteX1367" fmla="*/ 3855691 w 5202877"/>
              <a:gd name="connsiteY1367" fmla="*/ 1468254 h 6302991"/>
              <a:gd name="connsiteX1368" fmla="*/ 3843867 w 5202877"/>
              <a:gd name="connsiteY1368" fmla="*/ 1484555 h 6302991"/>
              <a:gd name="connsiteX1369" fmla="*/ 3861603 w 5202877"/>
              <a:gd name="connsiteY1369" fmla="*/ 1486145 h 6302991"/>
              <a:gd name="connsiteX1370" fmla="*/ 3876610 w 5202877"/>
              <a:gd name="connsiteY1370" fmla="*/ 1487735 h 6302991"/>
              <a:gd name="connsiteX1371" fmla="*/ 3868879 w 5202877"/>
              <a:gd name="connsiteY1371" fmla="*/ 1508409 h 6302991"/>
              <a:gd name="connsiteX1372" fmla="*/ 3847505 w 5202877"/>
              <a:gd name="connsiteY1372" fmla="*/ 1529082 h 6302991"/>
              <a:gd name="connsiteX1373" fmla="*/ 3842958 w 5202877"/>
              <a:gd name="connsiteY1373" fmla="*/ 1546574 h 6302991"/>
              <a:gd name="connsiteX1374" fmla="*/ 3832953 w 5202877"/>
              <a:gd name="connsiteY1374" fmla="*/ 1554526 h 6302991"/>
              <a:gd name="connsiteX1375" fmla="*/ 3814763 w 5202877"/>
              <a:gd name="connsiteY1375" fmla="*/ 1576790 h 6302991"/>
              <a:gd name="connsiteX1376" fmla="*/ 3814763 w 5202877"/>
              <a:gd name="connsiteY1376" fmla="*/ 1605414 h 6302991"/>
              <a:gd name="connsiteX1377" fmla="*/ 3825678 w 5202877"/>
              <a:gd name="connsiteY1377" fmla="*/ 1595873 h 6302991"/>
              <a:gd name="connsiteX1378" fmla="*/ 3840230 w 5202877"/>
              <a:gd name="connsiteY1378" fmla="*/ 1570429 h 6302991"/>
              <a:gd name="connsiteX1379" fmla="*/ 3847505 w 5202877"/>
              <a:gd name="connsiteY1379" fmla="*/ 1563272 h 6302991"/>
              <a:gd name="connsiteX1380" fmla="*/ 3854781 w 5202877"/>
              <a:gd name="connsiteY1380" fmla="*/ 1560887 h 6302991"/>
              <a:gd name="connsiteX1381" fmla="*/ 3851143 w 5202877"/>
              <a:gd name="connsiteY1381" fmla="*/ 1569236 h 6302991"/>
              <a:gd name="connsiteX1382" fmla="*/ 3847505 w 5202877"/>
              <a:gd name="connsiteY1382" fmla="*/ 1579970 h 6302991"/>
              <a:gd name="connsiteX1383" fmla="*/ 3832953 w 5202877"/>
              <a:gd name="connsiteY1383" fmla="*/ 1611775 h 6302991"/>
              <a:gd name="connsiteX1384" fmla="*/ 3818401 w 5202877"/>
              <a:gd name="connsiteY1384" fmla="*/ 1643581 h 6302991"/>
              <a:gd name="connsiteX1385" fmla="*/ 3803849 w 5202877"/>
              <a:gd name="connsiteY1385" fmla="*/ 1665844 h 6302991"/>
              <a:gd name="connsiteX1386" fmla="*/ 3796573 w 5202877"/>
              <a:gd name="connsiteY1386" fmla="*/ 1691289 h 6302991"/>
              <a:gd name="connsiteX1387" fmla="*/ 3818401 w 5202877"/>
              <a:gd name="connsiteY1387" fmla="*/ 1665049 h 6302991"/>
              <a:gd name="connsiteX1388" fmla="*/ 3829315 w 5202877"/>
              <a:gd name="connsiteY1388" fmla="*/ 1634039 h 6302991"/>
              <a:gd name="connsiteX1389" fmla="*/ 3858419 w 5202877"/>
              <a:gd name="connsiteY1389" fmla="*/ 1643581 h 6302991"/>
              <a:gd name="connsiteX1390" fmla="*/ 3851143 w 5202877"/>
              <a:gd name="connsiteY1390" fmla="*/ 1678566 h 6302991"/>
              <a:gd name="connsiteX1391" fmla="*/ 3869333 w 5202877"/>
              <a:gd name="connsiteY1391" fmla="*/ 1675386 h 6302991"/>
              <a:gd name="connsiteX1392" fmla="*/ 3887524 w 5202877"/>
              <a:gd name="connsiteY1392" fmla="*/ 1694469 h 6302991"/>
              <a:gd name="connsiteX1393" fmla="*/ 3869333 w 5202877"/>
              <a:gd name="connsiteY1393" fmla="*/ 1742177 h 6302991"/>
              <a:gd name="connsiteX1394" fmla="*/ 3833863 w 5202877"/>
              <a:gd name="connsiteY1394" fmla="*/ 1783126 h 6302991"/>
              <a:gd name="connsiteX1395" fmla="*/ 3809998 w 5202877"/>
              <a:gd name="connsiteY1395" fmla="*/ 1813790 h 6302991"/>
              <a:gd name="connsiteX1396" fmla="*/ 3845898 w 5202877"/>
              <a:gd name="connsiteY1396" fmla="*/ 1813790 h 6302991"/>
              <a:gd name="connsiteX1397" fmla="*/ 3840442 w 5202877"/>
              <a:gd name="connsiteY1397" fmla="*/ 1829693 h 6302991"/>
              <a:gd name="connsiteX1398" fmla="*/ 3856812 w 5202877"/>
              <a:gd name="connsiteY1398" fmla="*/ 1836054 h 6302991"/>
              <a:gd name="connsiteX1399" fmla="*/ 3855902 w 5202877"/>
              <a:gd name="connsiteY1399" fmla="*/ 1855137 h 6302991"/>
              <a:gd name="connsiteX1400" fmla="*/ 3866736 w 5202877"/>
              <a:gd name="connsiteY1400" fmla="*/ 1861823 h 6302991"/>
              <a:gd name="connsiteX1401" fmla="*/ 3867050 w 5202877"/>
              <a:gd name="connsiteY1401" fmla="*/ 1861410 h 6302991"/>
              <a:gd name="connsiteX1402" fmla="*/ 3871992 w 5202877"/>
              <a:gd name="connsiteY1402" fmla="*/ 1863031 h 6302991"/>
              <a:gd name="connsiteX1403" fmla="*/ 3878640 w 5202877"/>
              <a:gd name="connsiteY1403" fmla="*/ 1845595 h 6302991"/>
              <a:gd name="connsiteX1404" fmla="*/ 3875002 w 5202877"/>
              <a:gd name="connsiteY1404" fmla="*/ 1836054 h 6302991"/>
              <a:gd name="connsiteX1405" fmla="*/ 3875002 w 5202877"/>
              <a:gd name="connsiteY1405" fmla="*/ 1829693 h 6302991"/>
              <a:gd name="connsiteX1406" fmla="*/ 3904106 w 5202877"/>
              <a:gd name="connsiteY1406" fmla="*/ 1826511 h 6302991"/>
              <a:gd name="connsiteX1407" fmla="*/ 3955493 w 5202877"/>
              <a:gd name="connsiteY1407" fmla="*/ 1745408 h 6302991"/>
              <a:gd name="connsiteX1408" fmla="*/ 4009609 w 5202877"/>
              <a:gd name="connsiteY1408" fmla="*/ 1635681 h 6302991"/>
              <a:gd name="connsiteX1409" fmla="*/ 4075093 w 5202877"/>
              <a:gd name="connsiteY1409" fmla="*/ 1622959 h 6302991"/>
              <a:gd name="connsiteX1410" fmla="*/ 4100104 w 5202877"/>
              <a:gd name="connsiteY1410" fmla="*/ 1578432 h 6302991"/>
              <a:gd name="connsiteX1411" fmla="*/ 4133301 w 5202877"/>
              <a:gd name="connsiteY1411" fmla="*/ 1543446 h 6302991"/>
              <a:gd name="connsiteX1412" fmla="*/ 4136939 w 5202877"/>
              <a:gd name="connsiteY1412" fmla="*/ 1549807 h 6302991"/>
              <a:gd name="connsiteX1413" fmla="*/ 4116021 w 5202877"/>
              <a:gd name="connsiteY1413" fmla="*/ 1588371 h 6302991"/>
              <a:gd name="connsiteX1414" fmla="*/ 4089645 w 5202877"/>
              <a:gd name="connsiteY1414" fmla="*/ 1629320 h 6302991"/>
              <a:gd name="connsiteX1415" fmla="*/ 4096922 w 5202877"/>
              <a:gd name="connsiteY1415" fmla="*/ 1638862 h 6302991"/>
              <a:gd name="connsiteX1416" fmla="*/ 4079641 w 5202877"/>
              <a:gd name="connsiteY1416" fmla="*/ 1664702 h 6302991"/>
              <a:gd name="connsiteX1417" fmla="*/ 4067817 w 5202877"/>
              <a:gd name="connsiteY1417" fmla="*/ 1692930 h 6302991"/>
              <a:gd name="connsiteX1418" fmla="*/ 4068272 w 5202877"/>
              <a:gd name="connsiteY1418" fmla="*/ 1699290 h 6302991"/>
              <a:gd name="connsiteX1419" fmla="*/ 4071455 w 5202877"/>
              <a:gd name="connsiteY1419" fmla="*/ 1705652 h 6302991"/>
              <a:gd name="connsiteX1420" fmla="*/ 4027344 w 5202877"/>
              <a:gd name="connsiteY1420" fmla="*/ 1768070 h 6302991"/>
              <a:gd name="connsiteX1421" fmla="*/ 3980504 w 5202877"/>
              <a:gd name="connsiteY1421" fmla="*/ 1823332 h 6302991"/>
              <a:gd name="connsiteX1422" fmla="*/ 4009609 w 5202877"/>
              <a:gd name="connsiteY1422" fmla="*/ 1826511 h 6302991"/>
              <a:gd name="connsiteX1423" fmla="*/ 4041441 w 5202877"/>
              <a:gd name="connsiteY1423" fmla="*/ 1783972 h 6302991"/>
              <a:gd name="connsiteX1424" fmla="*/ 4078731 w 5202877"/>
              <a:gd name="connsiteY1424" fmla="*/ 1743819 h 6302991"/>
              <a:gd name="connsiteX1425" fmla="*/ 4100559 w 5202877"/>
              <a:gd name="connsiteY1425" fmla="*/ 1721555 h 6302991"/>
              <a:gd name="connsiteX1426" fmla="*/ 4111473 w 5202877"/>
              <a:gd name="connsiteY1426" fmla="*/ 1689749 h 6302991"/>
              <a:gd name="connsiteX1427" fmla="*/ 4122387 w 5202877"/>
              <a:gd name="connsiteY1427" fmla="*/ 1692930 h 6302991"/>
              <a:gd name="connsiteX1428" fmla="*/ 4126025 w 5202877"/>
              <a:gd name="connsiteY1428" fmla="*/ 1683389 h 6302991"/>
              <a:gd name="connsiteX1429" fmla="*/ 4111473 w 5202877"/>
              <a:gd name="connsiteY1429" fmla="*/ 1664306 h 6302991"/>
              <a:gd name="connsiteX1430" fmla="*/ 4113292 w 5202877"/>
              <a:gd name="connsiteY1430" fmla="*/ 1645620 h 6302991"/>
              <a:gd name="connsiteX1431" fmla="*/ 4115111 w 5202877"/>
              <a:gd name="connsiteY1431" fmla="*/ 1629320 h 6302991"/>
              <a:gd name="connsiteX1432" fmla="*/ 4144670 w 5202877"/>
              <a:gd name="connsiteY1432" fmla="*/ 1599104 h 6302991"/>
              <a:gd name="connsiteX1433" fmla="*/ 4166043 w 5202877"/>
              <a:gd name="connsiteY1433" fmla="*/ 1549807 h 6302991"/>
              <a:gd name="connsiteX1434" fmla="*/ 4173319 w 5202877"/>
              <a:gd name="connsiteY1434" fmla="*/ 1552987 h 6302991"/>
              <a:gd name="connsiteX1435" fmla="*/ 4176957 w 5202877"/>
              <a:gd name="connsiteY1435" fmla="*/ 1543446 h 6302991"/>
              <a:gd name="connsiteX1436" fmla="*/ 4180140 w 5202877"/>
              <a:gd name="connsiteY1436" fmla="*/ 1518399 h 6302991"/>
              <a:gd name="connsiteX1437" fmla="*/ 4202423 w 5202877"/>
              <a:gd name="connsiteY1437" fmla="*/ 1495738 h 6302991"/>
              <a:gd name="connsiteX1438" fmla="*/ 4211519 w 5202877"/>
              <a:gd name="connsiteY1438" fmla="*/ 1492954 h 6302991"/>
              <a:gd name="connsiteX1439" fmla="*/ 4220613 w 5202877"/>
              <a:gd name="connsiteY1439" fmla="*/ 1492558 h 6302991"/>
              <a:gd name="connsiteX1440" fmla="*/ 4221978 w 5202877"/>
              <a:gd name="connsiteY1440" fmla="*/ 1495738 h 6302991"/>
              <a:gd name="connsiteX1441" fmla="*/ 4220613 w 5202877"/>
              <a:gd name="connsiteY1441" fmla="*/ 1498919 h 6302991"/>
              <a:gd name="connsiteX1442" fmla="*/ 4224251 w 5202877"/>
              <a:gd name="connsiteY1442" fmla="*/ 1514821 h 6302991"/>
              <a:gd name="connsiteX1443" fmla="*/ 4195148 w 5202877"/>
              <a:gd name="connsiteY1443" fmla="*/ 1570480 h 6302991"/>
              <a:gd name="connsiteX1444" fmla="*/ 4166043 w 5202877"/>
              <a:gd name="connsiteY1444" fmla="*/ 1616598 h 6302991"/>
              <a:gd name="connsiteX1445" fmla="*/ 4171956 w 5202877"/>
              <a:gd name="connsiteY1445" fmla="*/ 1623753 h 6302991"/>
              <a:gd name="connsiteX1446" fmla="*/ 4169681 w 5202877"/>
              <a:gd name="connsiteY1446" fmla="*/ 1635681 h 6302991"/>
              <a:gd name="connsiteX1447" fmla="*/ 4152401 w 5202877"/>
              <a:gd name="connsiteY1447" fmla="*/ 1639259 h 6302991"/>
              <a:gd name="connsiteX1448" fmla="*/ 4162406 w 5202877"/>
              <a:gd name="connsiteY1448" fmla="*/ 1654764 h 6302991"/>
              <a:gd name="connsiteX1449" fmla="*/ 4147853 w 5202877"/>
              <a:gd name="connsiteY1449" fmla="*/ 1692930 h 6302991"/>
              <a:gd name="connsiteX1450" fmla="*/ 4149218 w 5202877"/>
              <a:gd name="connsiteY1450" fmla="*/ 1697303 h 6302991"/>
              <a:gd name="connsiteX1451" fmla="*/ 4136939 w 5202877"/>
              <a:gd name="connsiteY1451" fmla="*/ 1699290 h 6302991"/>
              <a:gd name="connsiteX1452" fmla="*/ 4115111 w 5202877"/>
              <a:gd name="connsiteY1452" fmla="*/ 1731097 h 6302991"/>
              <a:gd name="connsiteX1453" fmla="*/ 4136939 w 5202877"/>
              <a:gd name="connsiteY1453" fmla="*/ 1737458 h 6302991"/>
              <a:gd name="connsiteX1454" fmla="*/ 4171029 w 5202877"/>
              <a:gd name="connsiteY1454" fmla="*/ 1699527 h 6302991"/>
              <a:gd name="connsiteX1455" fmla="*/ 4208352 w 5202877"/>
              <a:gd name="connsiteY1455" fmla="*/ 1629084 h 6302991"/>
              <a:gd name="connsiteX1456" fmla="*/ 4249718 w 5202877"/>
              <a:gd name="connsiteY1456" fmla="*/ 1591154 h 6302991"/>
              <a:gd name="connsiteX1457" fmla="*/ 4253356 w 5202877"/>
              <a:gd name="connsiteY1457" fmla="*/ 1591154 h 6302991"/>
              <a:gd name="connsiteX1458" fmla="*/ 4265178 w 5202877"/>
              <a:gd name="connsiteY1458" fmla="*/ 1577636 h 6302991"/>
              <a:gd name="connsiteX1459" fmla="*/ 4282460 w 5202877"/>
              <a:gd name="connsiteY1459" fmla="*/ 1568890 h 6302991"/>
              <a:gd name="connsiteX1460" fmla="*/ 4286098 w 5202877"/>
              <a:gd name="connsiteY1460" fmla="*/ 1562529 h 6302991"/>
              <a:gd name="connsiteX1461" fmla="*/ 4275184 w 5202877"/>
              <a:gd name="connsiteY1461" fmla="*/ 1552987 h 6302991"/>
              <a:gd name="connsiteX1462" fmla="*/ 4286098 w 5202877"/>
              <a:gd name="connsiteY1462" fmla="*/ 1530724 h 6302991"/>
              <a:gd name="connsiteX1463" fmla="*/ 4307926 w 5202877"/>
              <a:gd name="connsiteY1463" fmla="*/ 1519989 h 6302991"/>
              <a:gd name="connsiteX1464" fmla="*/ 4318840 w 5202877"/>
              <a:gd name="connsiteY1464" fmla="*/ 1502099 h 6302991"/>
              <a:gd name="connsiteX1465" fmla="*/ 4329299 w 5202877"/>
              <a:gd name="connsiteY1465" fmla="*/ 1469896 h 6302991"/>
              <a:gd name="connsiteX1466" fmla="*/ 4347944 w 5202877"/>
              <a:gd name="connsiteY1466" fmla="*/ 1454391 h 6302991"/>
              <a:gd name="connsiteX1467" fmla="*/ 4347944 w 5202877"/>
              <a:gd name="connsiteY1467" fmla="*/ 1428947 h 6302991"/>
              <a:gd name="connsiteX1468" fmla="*/ 4362496 w 5202877"/>
              <a:gd name="connsiteY1468" fmla="*/ 1425766 h 6302991"/>
              <a:gd name="connsiteX1469" fmla="*/ 4402514 w 5202877"/>
              <a:gd name="connsiteY1469" fmla="*/ 1368517 h 6302991"/>
              <a:gd name="connsiteX1470" fmla="*/ 4393873 w 5202877"/>
              <a:gd name="connsiteY1470" fmla="*/ 1362156 h 6302991"/>
              <a:gd name="connsiteX1471" fmla="*/ 4398876 w 5202877"/>
              <a:gd name="connsiteY1471" fmla="*/ 1355795 h 6302991"/>
              <a:gd name="connsiteX1472" fmla="*/ 4406152 w 5202877"/>
              <a:gd name="connsiteY1472" fmla="*/ 1333531 h 6302991"/>
              <a:gd name="connsiteX1473" fmla="*/ 4412973 w 5202877"/>
              <a:gd name="connsiteY1473" fmla="*/ 1334326 h 6302991"/>
              <a:gd name="connsiteX1474" fmla="*/ 4417066 w 5202877"/>
              <a:gd name="connsiteY1474" fmla="*/ 1330351 h 6302991"/>
              <a:gd name="connsiteX1475" fmla="*/ 4413428 w 5202877"/>
              <a:gd name="connsiteY1475" fmla="*/ 1320809 h 6302991"/>
              <a:gd name="connsiteX1476" fmla="*/ 4431618 w 5202877"/>
              <a:gd name="connsiteY1476" fmla="*/ 1314448 h 6302991"/>
              <a:gd name="connsiteX1477" fmla="*/ 4446170 w 5202877"/>
              <a:gd name="connsiteY1477" fmla="*/ 1289003 h 6302991"/>
              <a:gd name="connsiteX1478" fmla="*/ 4437530 w 5202877"/>
              <a:gd name="connsiteY1478" fmla="*/ 1279065 h 6302991"/>
              <a:gd name="connsiteX1479" fmla="*/ 4453446 w 5202877"/>
              <a:gd name="connsiteY1479" fmla="*/ 1276282 h 6302991"/>
              <a:gd name="connsiteX1480" fmla="*/ 4460723 w 5202877"/>
              <a:gd name="connsiteY1480" fmla="*/ 1276282 h 6302991"/>
              <a:gd name="connsiteX1481" fmla="*/ 4460723 w 5202877"/>
              <a:gd name="connsiteY1481" fmla="*/ 1269921 h 6302991"/>
              <a:gd name="connsiteX1482" fmla="*/ 4454811 w 5202877"/>
              <a:gd name="connsiteY1482" fmla="*/ 1241295 h 6302991"/>
              <a:gd name="connsiteX1483" fmla="*/ 4457084 w 5202877"/>
              <a:gd name="connsiteY1483" fmla="*/ 1212672 h 6302991"/>
              <a:gd name="connsiteX1484" fmla="*/ 4486188 w 5202877"/>
              <a:gd name="connsiteY1484" fmla="*/ 1196769 h 6302991"/>
              <a:gd name="connsiteX1485" fmla="*/ 4504379 w 5202877"/>
              <a:gd name="connsiteY1485" fmla="*/ 1193587 h 6302991"/>
              <a:gd name="connsiteX1486" fmla="*/ 4501196 w 5202877"/>
              <a:gd name="connsiteY1486" fmla="*/ 1204322 h 6302991"/>
              <a:gd name="connsiteX1487" fmla="*/ 4500740 w 5202877"/>
              <a:gd name="connsiteY1487" fmla="*/ 1212672 h 6302991"/>
              <a:gd name="connsiteX1488" fmla="*/ 4508017 w 5202877"/>
              <a:gd name="connsiteY1488" fmla="*/ 1209491 h 6302991"/>
              <a:gd name="connsiteX1489" fmla="*/ 4515293 w 5202877"/>
              <a:gd name="connsiteY1489" fmla="*/ 1219033 h 6302991"/>
              <a:gd name="connsiteX1490" fmla="*/ 4480732 w 5202877"/>
              <a:gd name="connsiteY1490" fmla="*/ 1293377 h 6302991"/>
              <a:gd name="connsiteX1491" fmla="*/ 4446170 w 5202877"/>
              <a:gd name="connsiteY1491" fmla="*/ 1365336 h 6302991"/>
              <a:gd name="connsiteX1492" fmla="*/ 4455265 w 5202877"/>
              <a:gd name="connsiteY1492" fmla="*/ 1375276 h 6302991"/>
              <a:gd name="connsiteX1493" fmla="*/ 4453446 w 5202877"/>
              <a:gd name="connsiteY1493" fmla="*/ 1387600 h 6302991"/>
              <a:gd name="connsiteX1494" fmla="*/ 4450263 w 5202877"/>
              <a:gd name="connsiteY1494" fmla="*/ 1411056 h 6302991"/>
              <a:gd name="connsiteX1495" fmla="*/ 4438894 w 5202877"/>
              <a:gd name="connsiteY1495" fmla="*/ 1432128 h 6302991"/>
              <a:gd name="connsiteX1496" fmla="*/ 4437984 w 5202877"/>
              <a:gd name="connsiteY1496" fmla="*/ 1454788 h 6302991"/>
              <a:gd name="connsiteX1497" fmla="*/ 4420704 w 5202877"/>
              <a:gd name="connsiteY1497" fmla="*/ 1479835 h 6302991"/>
              <a:gd name="connsiteX1498" fmla="*/ 4391145 w 5202877"/>
              <a:gd name="connsiteY1498" fmla="*/ 1545831 h 6302991"/>
              <a:gd name="connsiteX1499" fmla="*/ 4358858 w 5202877"/>
              <a:gd name="connsiteY1499" fmla="*/ 1616598 h 6302991"/>
              <a:gd name="connsiteX1500" fmla="*/ 4352037 w 5202877"/>
              <a:gd name="connsiteY1500" fmla="*/ 1628127 h 6302991"/>
              <a:gd name="connsiteX1501" fmla="*/ 4347944 w 5202877"/>
              <a:gd name="connsiteY1501" fmla="*/ 1642042 h 6302991"/>
              <a:gd name="connsiteX1502" fmla="*/ 4352037 w 5202877"/>
              <a:gd name="connsiteY1502" fmla="*/ 1649993 h 6302991"/>
              <a:gd name="connsiteX1503" fmla="*/ 4358858 w 5202877"/>
              <a:gd name="connsiteY1503" fmla="*/ 1657945 h 6302991"/>
              <a:gd name="connsiteX1504" fmla="*/ 4312927 w 5202877"/>
              <a:gd name="connsiteY1504" fmla="*/ 1743023 h 6302991"/>
              <a:gd name="connsiteX1505" fmla="*/ 4297012 w 5202877"/>
              <a:gd name="connsiteY1505" fmla="*/ 1832873 h 6302991"/>
              <a:gd name="connsiteX1506" fmla="*/ 4297012 w 5202877"/>
              <a:gd name="connsiteY1506" fmla="*/ 1855137 h 6302991"/>
              <a:gd name="connsiteX1507" fmla="*/ 4315202 w 5202877"/>
              <a:gd name="connsiteY1507" fmla="*/ 1816971 h 6302991"/>
              <a:gd name="connsiteX1508" fmla="*/ 4314292 w 5202877"/>
              <a:gd name="connsiteY1508" fmla="*/ 1799080 h 6302991"/>
              <a:gd name="connsiteX1509" fmla="*/ 4329754 w 5202877"/>
              <a:gd name="connsiteY1509" fmla="*/ 1788346 h 6302991"/>
              <a:gd name="connsiteX1510" fmla="*/ 4333392 w 5202877"/>
              <a:gd name="connsiteY1510" fmla="*/ 1788346 h 6302991"/>
              <a:gd name="connsiteX1511" fmla="*/ 4336306 w 5202877"/>
              <a:gd name="connsiteY1511" fmla="*/ 1790661 h 6302991"/>
              <a:gd name="connsiteX1512" fmla="*/ 4337772 w 5202877"/>
              <a:gd name="connsiteY1512" fmla="*/ 1787027 h 6302991"/>
              <a:gd name="connsiteX1513" fmla="*/ 4336575 w 5202877"/>
              <a:gd name="connsiteY1513" fmla="*/ 1785166 h 6302991"/>
              <a:gd name="connsiteX1514" fmla="*/ 4329754 w 5202877"/>
              <a:gd name="connsiteY1514" fmla="*/ 1778804 h 6302991"/>
              <a:gd name="connsiteX1515" fmla="*/ 4373410 w 5202877"/>
              <a:gd name="connsiteY1515" fmla="*/ 1702472 h 6302991"/>
              <a:gd name="connsiteX1516" fmla="*/ 4383869 w 5202877"/>
              <a:gd name="connsiteY1516" fmla="*/ 1664702 h 6302991"/>
              <a:gd name="connsiteX1517" fmla="*/ 4402514 w 5202877"/>
              <a:gd name="connsiteY1517" fmla="*/ 1629320 h 6302991"/>
              <a:gd name="connsiteX1518" fmla="*/ 4400696 w 5202877"/>
              <a:gd name="connsiteY1518" fmla="*/ 1611827 h 6302991"/>
              <a:gd name="connsiteX1519" fmla="*/ 4409790 w 5202877"/>
              <a:gd name="connsiteY1519" fmla="*/ 1594334 h 6302991"/>
              <a:gd name="connsiteX1520" fmla="*/ 4427981 w 5202877"/>
              <a:gd name="connsiteY1520" fmla="*/ 1619778 h 6302991"/>
              <a:gd name="connsiteX1521" fmla="*/ 4415583 w 5202877"/>
              <a:gd name="connsiteY1521" fmla="*/ 1690251 h 6302991"/>
              <a:gd name="connsiteX1522" fmla="*/ 4394125 w 5202877"/>
              <a:gd name="connsiteY1522" fmla="*/ 1739659 h 6302991"/>
              <a:gd name="connsiteX1523" fmla="*/ 4405133 w 5202877"/>
              <a:gd name="connsiteY1523" fmla="*/ 1754416 h 6302991"/>
              <a:gd name="connsiteX1524" fmla="*/ 4391491 w 5202877"/>
              <a:gd name="connsiteY1524" fmla="*/ 1767934 h 6302991"/>
              <a:gd name="connsiteX1525" fmla="*/ 4391036 w 5202877"/>
              <a:gd name="connsiteY1525" fmla="*/ 1788209 h 6302991"/>
              <a:gd name="connsiteX1526" fmla="*/ 4387853 w 5202877"/>
              <a:gd name="connsiteY1526" fmla="*/ 1806099 h 6302991"/>
              <a:gd name="connsiteX1527" fmla="*/ 4366480 w 5202877"/>
              <a:gd name="connsiteY1527" fmla="*/ 1847049 h 6302991"/>
              <a:gd name="connsiteX1528" fmla="*/ 4358749 w 5202877"/>
              <a:gd name="connsiteY1528" fmla="*/ 1885613 h 6302991"/>
              <a:gd name="connsiteX1529" fmla="*/ 4329645 w 5202877"/>
              <a:gd name="connsiteY1529" fmla="*/ 1946042 h 6302991"/>
              <a:gd name="connsiteX1530" fmla="*/ 4341469 w 5202877"/>
              <a:gd name="connsiteY1530" fmla="*/ 1971486 h 6302991"/>
              <a:gd name="connsiteX1531" fmla="*/ 4326007 w 5202877"/>
              <a:gd name="connsiteY1531" fmla="*/ 1996930 h 6302991"/>
              <a:gd name="connsiteX1532" fmla="*/ 4309636 w 5202877"/>
              <a:gd name="connsiteY1532" fmla="*/ 2037482 h 6302991"/>
              <a:gd name="connsiteX1533" fmla="*/ 4282351 w 5202877"/>
              <a:gd name="connsiteY1533" fmla="*/ 2073263 h 6302991"/>
              <a:gd name="connsiteX1534" fmla="*/ 4293265 w 5202877"/>
              <a:gd name="connsiteY1534" fmla="*/ 2098707 h 6302991"/>
              <a:gd name="connsiteX1535" fmla="*/ 4267799 w 5202877"/>
              <a:gd name="connsiteY1535" fmla="*/ 2114609 h 6302991"/>
              <a:gd name="connsiteX1536" fmla="*/ 4267799 w 5202877"/>
              <a:gd name="connsiteY1536" fmla="*/ 2149595 h 6302991"/>
              <a:gd name="connsiteX1537" fmla="*/ 4258249 w 5202877"/>
              <a:gd name="connsiteY1537" fmla="*/ 2167883 h 6302991"/>
              <a:gd name="connsiteX1538" fmla="*/ 4245971 w 5202877"/>
              <a:gd name="connsiteY1538" fmla="*/ 2181400 h 6302991"/>
              <a:gd name="connsiteX1539" fmla="*/ 4245061 w 5202877"/>
              <a:gd name="connsiteY1539" fmla="*/ 2195316 h 6302991"/>
              <a:gd name="connsiteX1540" fmla="*/ 4249609 w 5202877"/>
              <a:gd name="connsiteY1540" fmla="*/ 2206845 h 6302991"/>
              <a:gd name="connsiteX1541" fmla="*/ 4256430 w 5202877"/>
              <a:gd name="connsiteY1541" fmla="*/ 2210423 h 6302991"/>
              <a:gd name="connsiteX1542" fmla="*/ 4260523 w 5202877"/>
              <a:gd name="connsiteY1542" fmla="*/ 2206845 h 6302991"/>
              <a:gd name="connsiteX1543" fmla="*/ 4264161 w 5202877"/>
              <a:gd name="connsiteY1543" fmla="*/ 2182991 h 6302991"/>
              <a:gd name="connsiteX1544" fmla="*/ 4289627 w 5202877"/>
              <a:gd name="connsiteY1544" fmla="*/ 2168678 h 6302991"/>
              <a:gd name="connsiteX1545" fmla="*/ 4289627 w 5202877"/>
              <a:gd name="connsiteY1545" fmla="*/ 2120970 h 6302991"/>
              <a:gd name="connsiteX1546" fmla="*/ 4293265 w 5202877"/>
              <a:gd name="connsiteY1546" fmla="*/ 2120970 h 6302991"/>
              <a:gd name="connsiteX1547" fmla="*/ 4297358 w 5202877"/>
              <a:gd name="connsiteY1547" fmla="*/ 2109839 h 6302991"/>
              <a:gd name="connsiteX1548" fmla="*/ 4293265 w 5202877"/>
              <a:gd name="connsiteY1548" fmla="*/ 2098707 h 6302991"/>
              <a:gd name="connsiteX1549" fmla="*/ 4316912 w 5202877"/>
              <a:gd name="connsiteY1549" fmla="*/ 2072070 h 6302991"/>
              <a:gd name="connsiteX1550" fmla="*/ 4340559 w 5202877"/>
              <a:gd name="connsiteY1550" fmla="*/ 2047819 h 6302991"/>
              <a:gd name="connsiteX1551" fmla="*/ 4330555 w 5202877"/>
              <a:gd name="connsiteY1551" fmla="*/ 2025953 h 6302991"/>
              <a:gd name="connsiteX1552" fmla="*/ 4358749 w 5202877"/>
              <a:gd name="connsiteY1552" fmla="*/ 2006472 h 6302991"/>
              <a:gd name="connsiteX1553" fmla="*/ 4377394 w 5202877"/>
              <a:gd name="connsiteY1553" fmla="*/ 1959957 h 6302991"/>
              <a:gd name="connsiteX1554" fmla="*/ 4398767 w 5202877"/>
              <a:gd name="connsiteY1554" fmla="*/ 1911056 h 6302991"/>
              <a:gd name="connsiteX1555" fmla="*/ 4409226 w 5202877"/>
              <a:gd name="connsiteY1555" fmla="*/ 1910261 h 6302991"/>
              <a:gd name="connsiteX1556" fmla="*/ 4416957 w 5202877"/>
              <a:gd name="connsiteY1556" fmla="*/ 1914237 h 6302991"/>
              <a:gd name="connsiteX1557" fmla="*/ 4421960 w 5202877"/>
              <a:gd name="connsiteY1557" fmla="*/ 1945247 h 6302991"/>
              <a:gd name="connsiteX1558" fmla="*/ 4402405 w 5202877"/>
              <a:gd name="connsiteY1558" fmla="*/ 1971486 h 6302991"/>
              <a:gd name="connsiteX1559" fmla="*/ 4380578 w 5202877"/>
              <a:gd name="connsiteY1559" fmla="*/ 2029928 h 6302991"/>
              <a:gd name="connsiteX1560" fmla="*/ 4358749 w 5202877"/>
              <a:gd name="connsiteY1560" fmla="*/ 2085985 h 6302991"/>
              <a:gd name="connsiteX1561" fmla="*/ 4360569 w 5202877"/>
              <a:gd name="connsiteY1561" fmla="*/ 2093937 h 6302991"/>
              <a:gd name="connsiteX1562" fmla="*/ 4351473 w 5202877"/>
              <a:gd name="connsiteY1562" fmla="*/ 2101887 h 6302991"/>
              <a:gd name="connsiteX1563" fmla="*/ 4347836 w 5202877"/>
              <a:gd name="connsiteY1563" fmla="*/ 2111031 h 6302991"/>
              <a:gd name="connsiteX1564" fmla="*/ 4355111 w 5202877"/>
              <a:gd name="connsiteY1564" fmla="*/ 2117790 h 6302991"/>
              <a:gd name="connsiteX1565" fmla="*/ 4340105 w 5202877"/>
              <a:gd name="connsiteY1565" fmla="*/ 2133693 h 6302991"/>
              <a:gd name="connsiteX1566" fmla="*/ 4333283 w 5202877"/>
              <a:gd name="connsiteY1566" fmla="*/ 2149595 h 6302991"/>
              <a:gd name="connsiteX1567" fmla="*/ 4318731 w 5202877"/>
              <a:gd name="connsiteY1567" fmla="*/ 2171859 h 6302991"/>
              <a:gd name="connsiteX1568" fmla="*/ 4325097 w 5202877"/>
              <a:gd name="connsiteY1568" fmla="*/ 2190147 h 6302991"/>
              <a:gd name="connsiteX1569" fmla="*/ 4315093 w 5202877"/>
              <a:gd name="connsiteY1569" fmla="*/ 2203664 h 6302991"/>
              <a:gd name="connsiteX1570" fmla="*/ 4363752 w 5202877"/>
              <a:gd name="connsiteY1570" fmla="*/ 2201279 h 6302991"/>
              <a:gd name="connsiteX1571" fmla="*/ 4409681 w 5202877"/>
              <a:gd name="connsiteY1571" fmla="*/ 2213206 h 6302991"/>
              <a:gd name="connsiteX1572" fmla="*/ 4417867 w 5202877"/>
              <a:gd name="connsiteY1572" fmla="*/ 2232687 h 6302991"/>
              <a:gd name="connsiteX1573" fmla="*/ 4409681 w 5202877"/>
              <a:gd name="connsiteY1573" fmla="*/ 2245011 h 6302991"/>
              <a:gd name="connsiteX1574" fmla="*/ 4406498 w 5202877"/>
              <a:gd name="connsiteY1574" fmla="*/ 2252963 h 6302991"/>
              <a:gd name="connsiteX1575" fmla="*/ 4406043 w 5202877"/>
              <a:gd name="connsiteY1575" fmla="*/ 2260914 h 6302991"/>
              <a:gd name="connsiteX1576" fmla="*/ 4416957 w 5202877"/>
              <a:gd name="connsiteY1576" fmla="*/ 2254552 h 6302991"/>
              <a:gd name="connsiteX1577" fmla="*/ 4464252 w 5202877"/>
              <a:gd name="connsiteY1577" fmla="*/ 2222747 h 6302991"/>
              <a:gd name="connsiteX1578" fmla="*/ 4471528 w 5202877"/>
              <a:gd name="connsiteY1578" fmla="*/ 2200484 h 6302991"/>
              <a:gd name="connsiteX1579" fmla="*/ 4469709 w 5202877"/>
              <a:gd name="connsiteY1579" fmla="*/ 2191340 h 6302991"/>
              <a:gd name="connsiteX1580" fmla="*/ 4478804 w 5202877"/>
              <a:gd name="connsiteY1580" fmla="*/ 2184581 h 6302991"/>
              <a:gd name="connsiteX1581" fmla="*/ 4479713 w 5202877"/>
              <a:gd name="connsiteY1581" fmla="*/ 2177027 h 6302991"/>
              <a:gd name="connsiteX1582" fmla="*/ 4475166 w 5202877"/>
              <a:gd name="connsiteY1582" fmla="*/ 2171859 h 6302991"/>
              <a:gd name="connsiteX1583" fmla="*/ 4504270 w 5202877"/>
              <a:gd name="connsiteY1583" fmla="*/ 2140054 h 6302991"/>
              <a:gd name="connsiteX1584" fmla="*/ 4533374 w 5202877"/>
              <a:gd name="connsiteY1584" fmla="*/ 2108248 h 6302991"/>
              <a:gd name="connsiteX1585" fmla="*/ 4554292 w 5202877"/>
              <a:gd name="connsiteY1585" fmla="*/ 2067299 h 6302991"/>
              <a:gd name="connsiteX1586" fmla="*/ 4591582 w 5202877"/>
              <a:gd name="connsiteY1586" fmla="*/ 2038278 h 6302991"/>
              <a:gd name="connsiteX1587" fmla="*/ 4587944 w 5202877"/>
              <a:gd name="connsiteY1587" fmla="*/ 2022374 h 6302991"/>
              <a:gd name="connsiteX1588" fmla="*/ 4589764 w 5202877"/>
              <a:gd name="connsiteY1588" fmla="*/ 2008460 h 6302991"/>
              <a:gd name="connsiteX1589" fmla="*/ 4602496 w 5202877"/>
              <a:gd name="connsiteY1589" fmla="*/ 1996930 h 6302991"/>
              <a:gd name="connsiteX1590" fmla="*/ 4624324 w 5202877"/>
              <a:gd name="connsiteY1590" fmla="*/ 1990569 h 6302991"/>
              <a:gd name="connsiteX1591" fmla="*/ 4638422 w 5202877"/>
              <a:gd name="connsiteY1591" fmla="*/ 2008460 h 6302991"/>
              <a:gd name="connsiteX1592" fmla="*/ 4627962 w 5202877"/>
              <a:gd name="connsiteY1592" fmla="*/ 2028735 h 6302991"/>
              <a:gd name="connsiteX1593" fmla="*/ 4602041 w 5202877"/>
              <a:gd name="connsiteY1593" fmla="*/ 2058553 h 6302991"/>
              <a:gd name="connsiteX1594" fmla="*/ 4595220 w 5202877"/>
              <a:gd name="connsiteY1594" fmla="*/ 2095526 h 6302991"/>
              <a:gd name="connsiteX1595" fmla="*/ 4580213 w 5202877"/>
              <a:gd name="connsiteY1595" fmla="*/ 2140451 h 6302991"/>
              <a:gd name="connsiteX1596" fmla="*/ 4551564 w 5202877"/>
              <a:gd name="connsiteY1596" fmla="*/ 2187762 h 6302991"/>
              <a:gd name="connsiteX1597" fmla="*/ 4556567 w 5202877"/>
              <a:gd name="connsiteY1597" fmla="*/ 2199689 h 6302991"/>
              <a:gd name="connsiteX1598" fmla="*/ 4547926 w 5202877"/>
              <a:gd name="connsiteY1598" fmla="*/ 2206845 h 6302991"/>
              <a:gd name="connsiteX1599" fmla="*/ 4544117 w 5202877"/>
              <a:gd name="connsiteY1599" fmla="*/ 2217430 h 6302991"/>
              <a:gd name="connsiteX1600" fmla="*/ 4549930 w 5202877"/>
              <a:gd name="connsiteY1600" fmla="*/ 2231252 h 6302991"/>
              <a:gd name="connsiteX1601" fmla="*/ 4569548 w 5202877"/>
              <a:gd name="connsiteY1601" fmla="*/ 2204746 h 6302991"/>
              <a:gd name="connsiteX1602" fmla="*/ 4584555 w 5202877"/>
              <a:gd name="connsiteY1602" fmla="*/ 2161412 h 6302991"/>
              <a:gd name="connsiteX1603" fmla="*/ 4613204 w 5202877"/>
              <a:gd name="connsiteY1603" fmla="*/ 2115692 h 6302991"/>
              <a:gd name="connsiteX1604" fmla="*/ 4635032 w 5202877"/>
              <a:gd name="connsiteY1604" fmla="*/ 2083886 h 6302991"/>
              <a:gd name="connsiteX1605" fmla="*/ 4634122 w 5202877"/>
              <a:gd name="connsiteY1605" fmla="*/ 2067188 h 6302991"/>
              <a:gd name="connsiteX1606" fmla="*/ 4649584 w 5202877"/>
              <a:gd name="connsiteY1606" fmla="*/ 2055262 h 6302991"/>
              <a:gd name="connsiteX1607" fmla="*/ 4784191 w 5202877"/>
              <a:gd name="connsiteY1607" fmla="*/ 1848528 h 6302991"/>
              <a:gd name="connsiteX1608" fmla="*/ 4802835 w 5202877"/>
              <a:gd name="connsiteY1608" fmla="*/ 1823481 h 6302991"/>
              <a:gd name="connsiteX1609" fmla="*/ 4824209 w 5202877"/>
              <a:gd name="connsiteY1609" fmla="*/ 1800820 h 6302991"/>
              <a:gd name="connsiteX1610" fmla="*/ 4828756 w 5202877"/>
              <a:gd name="connsiteY1610" fmla="*/ 1785315 h 6302991"/>
              <a:gd name="connsiteX1611" fmla="*/ 4838761 w 5202877"/>
              <a:gd name="connsiteY1611" fmla="*/ 1772195 h 6302991"/>
              <a:gd name="connsiteX1612" fmla="*/ 4853313 w 5202877"/>
              <a:gd name="connsiteY1612" fmla="*/ 1749931 h 6302991"/>
              <a:gd name="connsiteX1613" fmla="*/ 4867865 w 5202877"/>
              <a:gd name="connsiteY1613" fmla="*/ 1743172 h 6302991"/>
              <a:gd name="connsiteX1614" fmla="*/ 4882417 w 5202877"/>
              <a:gd name="connsiteY1614" fmla="*/ 1743571 h 6302991"/>
              <a:gd name="connsiteX1615" fmla="*/ 4863317 w 5202877"/>
              <a:gd name="connsiteY1615" fmla="*/ 1794856 h 6302991"/>
              <a:gd name="connsiteX1616" fmla="*/ 4827847 w 5202877"/>
              <a:gd name="connsiteY1616" fmla="*/ 1848528 h 6302991"/>
              <a:gd name="connsiteX1617" fmla="*/ 4831485 w 5202877"/>
              <a:gd name="connsiteY1617" fmla="*/ 1848528 h 6302991"/>
              <a:gd name="connsiteX1618" fmla="*/ 4840125 w 5202877"/>
              <a:gd name="connsiteY1618" fmla="*/ 1861250 h 6302991"/>
              <a:gd name="connsiteX1619" fmla="*/ 4835123 w 5202877"/>
              <a:gd name="connsiteY1619" fmla="*/ 1873972 h 6302991"/>
              <a:gd name="connsiteX1620" fmla="*/ 4810566 w 5202877"/>
              <a:gd name="connsiteY1620" fmla="*/ 1948715 h 6302991"/>
              <a:gd name="connsiteX1621" fmla="*/ 4780552 w 5202877"/>
              <a:gd name="connsiteY1621" fmla="*/ 2023456 h 6302991"/>
              <a:gd name="connsiteX1622" fmla="*/ 4781917 w 5202877"/>
              <a:gd name="connsiteY1622" fmla="*/ 2032600 h 6302991"/>
              <a:gd name="connsiteX1623" fmla="*/ 4769638 w 5202877"/>
              <a:gd name="connsiteY1623" fmla="*/ 2039359 h 6302991"/>
              <a:gd name="connsiteX1624" fmla="*/ 4768729 w 5202877"/>
              <a:gd name="connsiteY1624" fmla="*/ 2048105 h 6302991"/>
              <a:gd name="connsiteX1625" fmla="*/ 4773276 w 5202877"/>
              <a:gd name="connsiteY1625" fmla="*/ 2052081 h 6302991"/>
              <a:gd name="connsiteX1626" fmla="*/ 4761908 w 5202877"/>
              <a:gd name="connsiteY1626" fmla="*/ 2070766 h 6302991"/>
              <a:gd name="connsiteX1627" fmla="*/ 4758724 w 5202877"/>
              <a:gd name="connsiteY1627" fmla="*/ 2087068 h 6302991"/>
              <a:gd name="connsiteX1628" fmla="*/ 4780552 w 5202877"/>
              <a:gd name="connsiteY1628" fmla="*/ 2067984 h 6302991"/>
              <a:gd name="connsiteX1629" fmla="*/ 4787829 w 5202877"/>
              <a:gd name="connsiteY1629" fmla="*/ 2058442 h 6302991"/>
              <a:gd name="connsiteX1630" fmla="*/ 4784191 w 5202877"/>
              <a:gd name="connsiteY1630" fmla="*/ 2048900 h 6302991"/>
              <a:gd name="connsiteX1631" fmla="*/ 4796469 w 5202877"/>
              <a:gd name="connsiteY1631" fmla="*/ 2035781 h 6302991"/>
              <a:gd name="connsiteX1632" fmla="*/ 4806019 w 5202877"/>
              <a:gd name="connsiteY1632" fmla="*/ 2020276 h 6302991"/>
              <a:gd name="connsiteX1633" fmla="*/ 4835123 w 5202877"/>
              <a:gd name="connsiteY1633" fmla="*/ 1963026 h 6302991"/>
              <a:gd name="connsiteX1634" fmla="*/ 4856951 w 5202877"/>
              <a:gd name="connsiteY1634" fmla="*/ 1947124 h 6302991"/>
              <a:gd name="connsiteX1635" fmla="*/ 4866045 w 5202877"/>
              <a:gd name="connsiteY1635" fmla="*/ 1935993 h 6302991"/>
              <a:gd name="connsiteX1636" fmla="*/ 4864227 w 5202877"/>
              <a:gd name="connsiteY1636" fmla="*/ 1924860 h 6302991"/>
              <a:gd name="connsiteX1637" fmla="*/ 4878779 w 5202877"/>
              <a:gd name="connsiteY1637" fmla="*/ 1899416 h 6302991"/>
              <a:gd name="connsiteX1638" fmla="*/ 4889693 w 5202877"/>
              <a:gd name="connsiteY1638" fmla="*/ 1872382 h 6302991"/>
              <a:gd name="connsiteX1639" fmla="*/ 4900607 w 5202877"/>
              <a:gd name="connsiteY1639" fmla="*/ 1845347 h 6302991"/>
              <a:gd name="connsiteX1640" fmla="*/ 4947901 w 5202877"/>
              <a:gd name="connsiteY1640" fmla="*/ 1810361 h 6302991"/>
              <a:gd name="connsiteX1641" fmla="*/ 4961544 w 5202877"/>
              <a:gd name="connsiteY1641" fmla="*/ 1828650 h 6302991"/>
              <a:gd name="connsiteX1642" fmla="*/ 4947901 w 5202877"/>
              <a:gd name="connsiteY1642" fmla="*/ 1842166 h 6302991"/>
              <a:gd name="connsiteX1643" fmla="*/ 4947446 w 5202877"/>
              <a:gd name="connsiteY1643" fmla="*/ 1862443 h 6302991"/>
              <a:gd name="connsiteX1644" fmla="*/ 4944263 w 5202877"/>
              <a:gd name="connsiteY1644" fmla="*/ 1880333 h 6302991"/>
              <a:gd name="connsiteX1645" fmla="*/ 4922890 w 5202877"/>
              <a:gd name="connsiteY1645" fmla="*/ 1921282 h 6302991"/>
              <a:gd name="connsiteX1646" fmla="*/ 4915159 w 5202877"/>
              <a:gd name="connsiteY1646" fmla="*/ 1959846 h 6302991"/>
              <a:gd name="connsiteX1647" fmla="*/ 4886055 w 5202877"/>
              <a:gd name="connsiteY1647" fmla="*/ 2020276 h 6302991"/>
              <a:gd name="connsiteX1648" fmla="*/ 4897879 w 5202877"/>
              <a:gd name="connsiteY1648" fmla="*/ 2045720 h 6302991"/>
              <a:gd name="connsiteX1649" fmla="*/ 4882417 w 5202877"/>
              <a:gd name="connsiteY1649" fmla="*/ 2071164 h 6302991"/>
              <a:gd name="connsiteX1650" fmla="*/ 4866045 w 5202877"/>
              <a:gd name="connsiteY1650" fmla="*/ 2111716 h 6302991"/>
              <a:gd name="connsiteX1651" fmla="*/ 4838761 w 5202877"/>
              <a:gd name="connsiteY1651" fmla="*/ 2147497 h 6302991"/>
              <a:gd name="connsiteX1652" fmla="*/ 4849675 w 5202877"/>
              <a:gd name="connsiteY1652" fmla="*/ 2172941 h 6302991"/>
              <a:gd name="connsiteX1653" fmla="*/ 4824209 w 5202877"/>
              <a:gd name="connsiteY1653" fmla="*/ 2188844 h 6302991"/>
              <a:gd name="connsiteX1654" fmla="*/ 4824209 w 5202877"/>
              <a:gd name="connsiteY1654" fmla="*/ 2223829 h 6302991"/>
              <a:gd name="connsiteX1655" fmla="*/ 4814659 w 5202877"/>
              <a:gd name="connsiteY1655" fmla="*/ 2242118 h 6302991"/>
              <a:gd name="connsiteX1656" fmla="*/ 4802381 w 5202877"/>
              <a:gd name="connsiteY1656" fmla="*/ 2255634 h 6302991"/>
              <a:gd name="connsiteX1657" fmla="*/ 4801471 w 5202877"/>
              <a:gd name="connsiteY1657" fmla="*/ 2269549 h 6302991"/>
              <a:gd name="connsiteX1658" fmla="*/ 4806019 w 5202877"/>
              <a:gd name="connsiteY1658" fmla="*/ 2281078 h 6302991"/>
              <a:gd name="connsiteX1659" fmla="*/ 4812840 w 5202877"/>
              <a:gd name="connsiteY1659" fmla="*/ 2284657 h 6302991"/>
              <a:gd name="connsiteX1660" fmla="*/ 4816933 w 5202877"/>
              <a:gd name="connsiteY1660" fmla="*/ 2281078 h 6302991"/>
              <a:gd name="connsiteX1661" fmla="*/ 4820571 w 5202877"/>
              <a:gd name="connsiteY1661" fmla="*/ 2257225 h 6302991"/>
              <a:gd name="connsiteX1662" fmla="*/ 4846037 w 5202877"/>
              <a:gd name="connsiteY1662" fmla="*/ 2242912 h 6302991"/>
              <a:gd name="connsiteX1663" fmla="*/ 4846037 w 5202877"/>
              <a:gd name="connsiteY1663" fmla="*/ 2195204 h 6302991"/>
              <a:gd name="connsiteX1664" fmla="*/ 4849675 w 5202877"/>
              <a:gd name="connsiteY1664" fmla="*/ 2195204 h 6302991"/>
              <a:gd name="connsiteX1665" fmla="*/ 4853768 w 5202877"/>
              <a:gd name="connsiteY1665" fmla="*/ 2184073 h 6302991"/>
              <a:gd name="connsiteX1666" fmla="*/ 4849675 w 5202877"/>
              <a:gd name="connsiteY1666" fmla="*/ 2172941 h 6302991"/>
              <a:gd name="connsiteX1667" fmla="*/ 4873323 w 5202877"/>
              <a:gd name="connsiteY1667" fmla="*/ 2146303 h 6302991"/>
              <a:gd name="connsiteX1668" fmla="*/ 4896969 w 5202877"/>
              <a:gd name="connsiteY1668" fmla="*/ 2122052 h 6302991"/>
              <a:gd name="connsiteX1669" fmla="*/ 4886965 w 5202877"/>
              <a:gd name="connsiteY1669" fmla="*/ 2100187 h 6302991"/>
              <a:gd name="connsiteX1670" fmla="*/ 4915159 w 5202877"/>
              <a:gd name="connsiteY1670" fmla="*/ 2080706 h 6302991"/>
              <a:gd name="connsiteX1671" fmla="*/ 4933804 w 5202877"/>
              <a:gd name="connsiteY1671" fmla="*/ 2034191 h 6302991"/>
              <a:gd name="connsiteX1672" fmla="*/ 4955177 w 5202877"/>
              <a:gd name="connsiteY1672" fmla="*/ 1985290 h 6302991"/>
              <a:gd name="connsiteX1673" fmla="*/ 4965636 w 5202877"/>
              <a:gd name="connsiteY1673" fmla="*/ 1984495 h 6302991"/>
              <a:gd name="connsiteX1674" fmla="*/ 4973367 w 5202877"/>
              <a:gd name="connsiteY1674" fmla="*/ 1988470 h 6302991"/>
              <a:gd name="connsiteX1675" fmla="*/ 4978370 w 5202877"/>
              <a:gd name="connsiteY1675" fmla="*/ 2019480 h 6302991"/>
              <a:gd name="connsiteX1676" fmla="*/ 4958815 w 5202877"/>
              <a:gd name="connsiteY1676" fmla="*/ 2045720 h 6302991"/>
              <a:gd name="connsiteX1677" fmla="*/ 4936987 w 5202877"/>
              <a:gd name="connsiteY1677" fmla="*/ 2104162 h 6302991"/>
              <a:gd name="connsiteX1678" fmla="*/ 4915159 w 5202877"/>
              <a:gd name="connsiteY1678" fmla="*/ 2160219 h 6302991"/>
              <a:gd name="connsiteX1679" fmla="*/ 4916979 w 5202877"/>
              <a:gd name="connsiteY1679" fmla="*/ 2168170 h 6302991"/>
              <a:gd name="connsiteX1680" fmla="*/ 4907883 w 5202877"/>
              <a:gd name="connsiteY1680" fmla="*/ 2176121 h 6302991"/>
              <a:gd name="connsiteX1681" fmla="*/ 4904245 w 5202877"/>
              <a:gd name="connsiteY1681" fmla="*/ 2185265 h 6302991"/>
              <a:gd name="connsiteX1682" fmla="*/ 4911521 w 5202877"/>
              <a:gd name="connsiteY1682" fmla="*/ 2192024 h 6302991"/>
              <a:gd name="connsiteX1683" fmla="*/ 4896514 w 5202877"/>
              <a:gd name="connsiteY1683" fmla="*/ 2207926 h 6302991"/>
              <a:gd name="connsiteX1684" fmla="*/ 4889693 w 5202877"/>
              <a:gd name="connsiteY1684" fmla="*/ 2223829 h 6302991"/>
              <a:gd name="connsiteX1685" fmla="*/ 4875141 w 5202877"/>
              <a:gd name="connsiteY1685" fmla="*/ 2246093 h 6302991"/>
              <a:gd name="connsiteX1686" fmla="*/ 4881508 w 5202877"/>
              <a:gd name="connsiteY1686" fmla="*/ 2264380 h 6302991"/>
              <a:gd name="connsiteX1687" fmla="*/ 4871503 w 5202877"/>
              <a:gd name="connsiteY1687" fmla="*/ 2277898 h 6302991"/>
              <a:gd name="connsiteX1688" fmla="*/ 4920162 w 5202877"/>
              <a:gd name="connsiteY1688" fmla="*/ 2275513 h 6302991"/>
              <a:gd name="connsiteX1689" fmla="*/ 4966091 w 5202877"/>
              <a:gd name="connsiteY1689" fmla="*/ 2287439 h 6302991"/>
              <a:gd name="connsiteX1690" fmla="*/ 4974277 w 5202877"/>
              <a:gd name="connsiteY1690" fmla="*/ 2306920 h 6302991"/>
              <a:gd name="connsiteX1691" fmla="*/ 4966091 w 5202877"/>
              <a:gd name="connsiteY1691" fmla="*/ 2319245 h 6302991"/>
              <a:gd name="connsiteX1692" fmla="*/ 4962908 w 5202877"/>
              <a:gd name="connsiteY1692" fmla="*/ 2327197 h 6302991"/>
              <a:gd name="connsiteX1693" fmla="*/ 4962454 w 5202877"/>
              <a:gd name="connsiteY1693" fmla="*/ 2335147 h 6302991"/>
              <a:gd name="connsiteX1694" fmla="*/ 4973367 w 5202877"/>
              <a:gd name="connsiteY1694" fmla="*/ 2328786 h 6302991"/>
              <a:gd name="connsiteX1695" fmla="*/ 5020661 w 5202877"/>
              <a:gd name="connsiteY1695" fmla="*/ 2296981 h 6302991"/>
              <a:gd name="connsiteX1696" fmla="*/ 5027937 w 5202877"/>
              <a:gd name="connsiteY1696" fmla="*/ 2274717 h 6302991"/>
              <a:gd name="connsiteX1697" fmla="*/ 5026120 w 5202877"/>
              <a:gd name="connsiteY1697" fmla="*/ 2265574 h 6302991"/>
              <a:gd name="connsiteX1698" fmla="*/ 5035213 w 5202877"/>
              <a:gd name="connsiteY1698" fmla="*/ 2258815 h 6302991"/>
              <a:gd name="connsiteX1699" fmla="*/ 5036123 w 5202877"/>
              <a:gd name="connsiteY1699" fmla="*/ 2251261 h 6302991"/>
              <a:gd name="connsiteX1700" fmla="*/ 5031575 w 5202877"/>
              <a:gd name="connsiteY1700" fmla="*/ 2246093 h 6302991"/>
              <a:gd name="connsiteX1701" fmla="*/ 5060680 w 5202877"/>
              <a:gd name="connsiteY1701" fmla="*/ 2214287 h 6302991"/>
              <a:gd name="connsiteX1702" fmla="*/ 5089784 w 5202877"/>
              <a:gd name="connsiteY1702" fmla="*/ 2182482 h 6302991"/>
              <a:gd name="connsiteX1703" fmla="*/ 5110702 w 5202877"/>
              <a:gd name="connsiteY1703" fmla="*/ 2141533 h 6302991"/>
              <a:gd name="connsiteX1704" fmla="*/ 5147992 w 5202877"/>
              <a:gd name="connsiteY1704" fmla="*/ 2112511 h 6302991"/>
              <a:gd name="connsiteX1705" fmla="*/ 5144354 w 5202877"/>
              <a:gd name="connsiteY1705" fmla="*/ 2096608 h 6302991"/>
              <a:gd name="connsiteX1706" fmla="*/ 5146173 w 5202877"/>
              <a:gd name="connsiteY1706" fmla="*/ 2082694 h 6302991"/>
              <a:gd name="connsiteX1707" fmla="*/ 5158906 w 5202877"/>
              <a:gd name="connsiteY1707" fmla="*/ 2071164 h 6302991"/>
              <a:gd name="connsiteX1708" fmla="*/ 5180734 w 5202877"/>
              <a:gd name="connsiteY1708" fmla="*/ 2064803 h 6302991"/>
              <a:gd name="connsiteX1709" fmla="*/ 5194831 w 5202877"/>
              <a:gd name="connsiteY1709" fmla="*/ 2082694 h 6302991"/>
              <a:gd name="connsiteX1710" fmla="*/ 5184372 w 5202877"/>
              <a:gd name="connsiteY1710" fmla="*/ 2102969 h 6302991"/>
              <a:gd name="connsiteX1711" fmla="*/ 5158451 w 5202877"/>
              <a:gd name="connsiteY1711" fmla="*/ 2132787 h 6302991"/>
              <a:gd name="connsiteX1712" fmla="*/ 5151630 w 5202877"/>
              <a:gd name="connsiteY1712" fmla="*/ 2169760 h 6302991"/>
              <a:gd name="connsiteX1713" fmla="*/ 5136623 w 5202877"/>
              <a:gd name="connsiteY1713" fmla="*/ 2214685 h 6302991"/>
              <a:gd name="connsiteX1714" fmla="*/ 5107974 w 5202877"/>
              <a:gd name="connsiteY1714" fmla="*/ 2261995 h 6302991"/>
              <a:gd name="connsiteX1715" fmla="*/ 5112976 w 5202877"/>
              <a:gd name="connsiteY1715" fmla="*/ 2273922 h 6302991"/>
              <a:gd name="connsiteX1716" fmla="*/ 5104336 w 5202877"/>
              <a:gd name="connsiteY1716" fmla="*/ 2281078 h 6302991"/>
              <a:gd name="connsiteX1717" fmla="*/ 5106610 w 5202877"/>
              <a:gd name="connsiteY1717" fmla="*/ 2306125 h 6302991"/>
              <a:gd name="connsiteX1718" fmla="*/ 5122526 w 5202877"/>
              <a:gd name="connsiteY1718" fmla="*/ 2328786 h 6302991"/>
              <a:gd name="connsiteX1719" fmla="*/ 5083872 w 5202877"/>
              <a:gd name="connsiteY1719" fmla="*/ 2393987 h 6302991"/>
              <a:gd name="connsiteX1720" fmla="*/ 5064318 w 5202877"/>
              <a:gd name="connsiteY1720" fmla="*/ 2459188 h 6302991"/>
              <a:gd name="connsiteX1721" fmla="*/ 5035213 w 5202877"/>
              <a:gd name="connsiteY1721" fmla="*/ 2481451 h 6302991"/>
              <a:gd name="connsiteX1722" fmla="*/ 5019298 w 5202877"/>
              <a:gd name="connsiteY1722" fmla="*/ 2508487 h 6302991"/>
              <a:gd name="connsiteX1723" fmla="*/ 5006109 w 5202877"/>
              <a:gd name="connsiteY1723" fmla="*/ 2535520 h 6302991"/>
              <a:gd name="connsiteX1724" fmla="*/ 5009748 w 5202877"/>
              <a:gd name="connsiteY1724" fmla="*/ 2545062 h 6302991"/>
              <a:gd name="connsiteX1725" fmla="*/ 5035668 w 5202877"/>
              <a:gd name="connsiteY1725" fmla="*/ 2518028 h 6302991"/>
              <a:gd name="connsiteX1726" fmla="*/ 5064318 w 5202877"/>
              <a:gd name="connsiteY1726" fmla="*/ 2490993 h 6302991"/>
              <a:gd name="connsiteX1727" fmla="*/ 5089784 w 5202877"/>
              <a:gd name="connsiteY1727" fmla="*/ 2484632 h 6302991"/>
              <a:gd name="connsiteX1728" fmla="*/ 5064318 w 5202877"/>
              <a:gd name="connsiteY1728" fmla="*/ 2475091 h 6302991"/>
              <a:gd name="connsiteX1729" fmla="*/ 5075232 w 5202877"/>
              <a:gd name="connsiteY1729" fmla="*/ 2468729 h 6302991"/>
              <a:gd name="connsiteX1730" fmla="*/ 5089329 w 5202877"/>
              <a:gd name="connsiteY1730" fmla="*/ 2467139 h 6302991"/>
              <a:gd name="connsiteX1731" fmla="*/ 5100698 w 5202877"/>
              <a:gd name="connsiteY1731" fmla="*/ 2475091 h 6302991"/>
              <a:gd name="connsiteX1732" fmla="*/ 5110702 w 5202877"/>
              <a:gd name="connsiteY1732" fmla="*/ 2462368 h 6302991"/>
              <a:gd name="connsiteX1733" fmla="*/ 5115250 w 5202877"/>
              <a:gd name="connsiteY1733" fmla="*/ 2449646 h 6302991"/>
              <a:gd name="connsiteX1734" fmla="*/ 5122071 w 5202877"/>
              <a:gd name="connsiteY1734" fmla="*/ 2434539 h 6302991"/>
              <a:gd name="connsiteX1735" fmla="*/ 5126164 w 5202877"/>
              <a:gd name="connsiteY1735" fmla="*/ 2414661 h 6302991"/>
              <a:gd name="connsiteX1736" fmla="*/ 5097060 w 5202877"/>
              <a:gd name="connsiteY1736" fmla="*/ 2398758 h 6302991"/>
              <a:gd name="connsiteX1737" fmla="*/ 5115250 w 5202877"/>
              <a:gd name="connsiteY1737" fmla="*/ 2370133 h 6302991"/>
              <a:gd name="connsiteX1738" fmla="*/ 5151630 w 5202877"/>
              <a:gd name="connsiteY1738" fmla="*/ 2376494 h 6302991"/>
              <a:gd name="connsiteX1739" fmla="*/ 5141171 w 5202877"/>
              <a:gd name="connsiteY1739" fmla="*/ 2390807 h 6302991"/>
              <a:gd name="connsiteX1740" fmla="*/ 5133440 w 5202877"/>
              <a:gd name="connsiteY1740" fmla="*/ 2405119 h 6302991"/>
              <a:gd name="connsiteX1741" fmla="*/ 5147992 w 5202877"/>
              <a:gd name="connsiteY1741" fmla="*/ 2414661 h 6302991"/>
              <a:gd name="connsiteX1742" fmla="*/ 5158906 w 5202877"/>
              <a:gd name="connsiteY1742" fmla="*/ 2424202 h 6302991"/>
              <a:gd name="connsiteX1743" fmla="*/ 5152540 w 5202877"/>
              <a:gd name="connsiteY1743" fmla="*/ 2442888 h 6302991"/>
              <a:gd name="connsiteX1744" fmla="*/ 5140716 w 5202877"/>
              <a:gd name="connsiteY1744" fmla="*/ 2459188 h 6302991"/>
              <a:gd name="connsiteX1745" fmla="*/ 5158451 w 5202877"/>
              <a:gd name="connsiteY1745" fmla="*/ 2460779 h 6302991"/>
              <a:gd name="connsiteX1746" fmla="*/ 5173458 w 5202877"/>
              <a:gd name="connsiteY1746" fmla="*/ 2462368 h 6302991"/>
              <a:gd name="connsiteX1747" fmla="*/ 5165727 w 5202877"/>
              <a:gd name="connsiteY1747" fmla="*/ 2483042 h 6302991"/>
              <a:gd name="connsiteX1748" fmla="*/ 5144354 w 5202877"/>
              <a:gd name="connsiteY1748" fmla="*/ 2503716 h 6302991"/>
              <a:gd name="connsiteX1749" fmla="*/ 5139806 w 5202877"/>
              <a:gd name="connsiteY1749" fmla="*/ 2521209 h 6302991"/>
              <a:gd name="connsiteX1750" fmla="*/ 5129802 w 5202877"/>
              <a:gd name="connsiteY1750" fmla="*/ 2529159 h 6302991"/>
              <a:gd name="connsiteX1751" fmla="*/ 5111612 w 5202877"/>
              <a:gd name="connsiteY1751" fmla="*/ 2551423 h 6302991"/>
              <a:gd name="connsiteX1752" fmla="*/ 5111612 w 5202877"/>
              <a:gd name="connsiteY1752" fmla="*/ 2580047 h 6302991"/>
              <a:gd name="connsiteX1753" fmla="*/ 5122526 w 5202877"/>
              <a:gd name="connsiteY1753" fmla="*/ 2570507 h 6302991"/>
              <a:gd name="connsiteX1754" fmla="*/ 5137078 w 5202877"/>
              <a:gd name="connsiteY1754" fmla="*/ 2545062 h 6302991"/>
              <a:gd name="connsiteX1755" fmla="*/ 5144354 w 5202877"/>
              <a:gd name="connsiteY1755" fmla="*/ 2537907 h 6302991"/>
              <a:gd name="connsiteX1756" fmla="*/ 5151630 w 5202877"/>
              <a:gd name="connsiteY1756" fmla="*/ 2535520 h 6302991"/>
              <a:gd name="connsiteX1757" fmla="*/ 5147992 w 5202877"/>
              <a:gd name="connsiteY1757" fmla="*/ 2543870 h 6302991"/>
              <a:gd name="connsiteX1758" fmla="*/ 5144354 w 5202877"/>
              <a:gd name="connsiteY1758" fmla="*/ 2554603 h 6302991"/>
              <a:gd name="connsiteX1759" fmla="*/ 5129802 w 5202877"/>
              <a:gd name="connsiteY1759" fmla="*/ 2586409 h 6302991"/>
              <a:gd name="connsiteX1760" fmla="*/ 5115250 w 5202877"/>
              <a:gd name="connsiteY1760" fmla="*/ 2618214 h 6302991"/>
              <a:gd name="connsiteX1761" fmla="*/ 5100698 w 5202877"/>
              <a:gd name="connsiteY1761" fmla="*/ 2640477 h 6302991"/>
              <a:gd name="connsiteX1762" fmla="*/ 5093422 w 5202877"/>
              <a:gd name="connsiteY1762" fmla="*/ 2665922 h 6302991"/>
              <a:gd name="connsiteX1763" fmla="*/ 5115250 w 5202877"/>
              <a:gd name="connsiteY1763" fmla="*/ 2639683 h 6302991"/>
              <a:gd name="connsiteX1764" fmla="*/ 5126164 w 5202877"/>
              <a:gd name="connsiteY1764" fmla="*/ 2608672 h 6302991"/>
              <a:gd name="connsiteX1765" fmla="*/ 5155268 w 5202877"/>
              <a:gd name="connsiteY1765" fmla="*/ 2618214 h 6302991"/>
              <a:gd name="connsiteX1766" fmla="*/ 5147992 w 5202877"/>
              <a:gd name="connsiteY1766" fmla="*/ 2653200 h 6302991"/>
              <a:gd name="connsiteX1767" fmla="*/ 5166182 w 5202877"/>
              <a:gd name="connsiteY1767" fmla="*/ 2650019 h 6302991"/>
              <a:gd name="connsiteX1768" fmla="*/ 5184372 w 5202877"/>
              <a:gd name="connsiteY1768" fmla="*/ 2669102 h 6302991"/>
              <a:gd name="connsiteX1769" fmla="*/ 5166182 w 5202877"/>
              <a:gd name="connsiteY1769" fmla="*/ 2716810 h 6302991"/>
              <a:gd name="connsiteX1770" fmla="*/ 5130712 w 5202877"/>
              <a:gd name="connsiteY1770" fmla="*/ 2757759 h 6302991"/>
              <a:gd name="connsiteX1771" fmla="*/ 5100698 w 5202877"/>
              <a:gd name="connsiteY1771" fmla="*/ 2796323 h 6302991"/>
              <a:gd name="connsiteX1772" fmla="*/ 5093422 w 5202877"/>
              <a:gd name="connsiteY1772" fmla="*/ 2796323 h 6302991"/>
              <a:gd name="connsiteX1773" fmla="*/ 5093422 w 5202877"/>
              <a:gd name="connsiteY1773" fmla="*/ 2805865 h 6302991"/>
              <a:gd name="connsiteX1774" fmla="*/ 5071594 w 5202877"/>
              <a:gd name="connsiteY1774" fmla="*/ 2837670 h 6302991"/>
              <a:gd name="connsiteX1775" fmla="*/ 5053404 w 5202877"/>
              <a:gd name="connsiteY1775" fmla="*/ 2873451 h 6302991"/>
              <a:gd name="connsiteX1776" fmla="*/ 5035213 w 5202877"/>
              <a:gd name="connsiteY1776" fmla="*/ 2914002 h 6302991"/>
              <a:gd name="connsiteX1777" fmla="*/ 5015205 w 5202877"/>
              <a:gd name="connsiteY1777" fmla="*/ 2947796 h 6302991"/>
              <a:gd name="connsiteX1778" fmla="*/ 4995195 w 5202877"/>
              <a:gd name="connsiteY1778" fmla="*/ 2974432 h 6302991"/>
              <a:gd name="connsiteX1779" fmla="*/ 4991557 w 5202877"/>
              <a:gd name="connsiteY1779" fmla="*/ 3009418 h 6302991"/>
              <a:gd name="connsiteX1780" fmla="*/ 4995195 w 5202877"/>
              <a:gd name="connsiteY1780" fmla="*/ 3009418 h 6302991"/>
              <a:gd name="connsiteX1781" fmla="*/ 4991557 w 5202877"/>
              <a:gd name="connsiteY1781" fmla="*/ 3018960 h 6302991"/>
              <a:gd name="connsiteX1782" fmla="*/ 4984281 w 5202877"/>
              <a:gd name="connsiteY1782" fmla="*/ 3018960 h 6302991"/>
              <a:gd name="connsiteX1783" fmla="*/ 4966091 w 5202877"/>
              <a:gd name="connsiteY1783" fmla="*/ 3031682 h 6302991"/>
              <a:gd name="connsiteX1784" fmla="*/ 4958815 w 5202877"/>
              <a:gd name="connsiteY1784" fmla="*/ 3063487 h 6302991"/>
              <a:gd name="connsiteX1785" fmla="*/ 4951539 w 5202877"/>
              <a:gd name="connsiteY1785" fmla="*/ 3095292 h 6302991"/>
              <a:gd name="connsiteX1786" fmla="*/ 4973367 w 5202877"/>
              <a:gd name="connsiteY1786" fmla="*/ 3120736 h 6302991"/>
              <a:gd name="connsiteX1787" fmla="*/ 4974507 w 5202877"/>
              <a:gd name="connsiteY1787" fmla="*/ 3121235 h 6302991"/>
              <a:gd name="connsiteX1788" fmla="*/ 5081004 w 5202877"/>
              <a:gd name="connsiteY1788" fmla="*/ 3122972 h 6302991"/>
              <a:gd name="connsiteX1789" fmla="*/ 5202877 w 5202877"/>
              <a:gd name="connsiteY1789" fmla="*/ 3127345 h 6302991"/>
              <a:gd name="connsiteX1790" fmla="*/ 5112382 w 5202877"/>
              <a:gd name="connsiteY1790" fmla="*/ 3138079 h 6302991"/>
              <a:gd name="connsiteX1791" fmla="*/ 5024615 w 5202877"/>
              <a:gd name="connsiteY1791" fmla="*/ 3146428 h 6302991"/>
              <a:gd name="connsiteX1792" fmla="*/ 5006424 w 5202877"/>
              <a:gd name="connsiteY1792" fmla="*/ 3159150 h 6302991"/>
              <a:gd name="connsiteX1793" fmla="*/ 4979594 w 5202877"/>
              <a:gd name="connsiteY1793" fmla="*/ 3155174 h 6302991"/>
              <a:gd name="connsiteX1794" fmla="*/ 4964259 w 5202877"/>
              <a:gd name="connsiteY1794" fmla="*/ 3149609 h 6302991"/>
              <a:gd name="connsiteX1795" fmla="*/ 4962454 w 5202877"/>
              <a:gd name="connsiteY1795" fmla="*/ 3156120 h 6302991"/>
              <a:gd name="connsiteX1796" fmla="*/ 4947901 w 5202877"/>
              <a:gd name="connsiteY1796" fmla="*/ 3162083 h 6302991"/>
              <a:gd name="connsiteX1797" fmla="*/ 4936987 w 5202877"/>
              <a:gd name="connsiteY1797" fmla="*/ 3162083 h 6302991"/>
              <a:gd name="connsiteX1798" fmla="*/ 4933349 w 5202877"/>
              <a:gd name="connsiteY1798" fmla="*/ 3197069 h 6302991"/>
              <a:gd name="connsiteX1799" fmla="*/ 4896969 w 5202877"/>
              <a:gd name="connsiteY1799" fmla="*/ 3257499 h 6302991"/>
              <a:gd name="connsiteX1800" fmla="*/ 4882417 w 5202877"/>
              <a:gd name="connsiteY1800" fmla="*/ 3267040 h 6302991"/>
              <a:gd name="connsiteX1801" fmla="*/ 4873902 w 5202877"/>
              <a:gd name="connsiteY1801" fmla="*/ 3298385 h 6302991"/>
              <a:gd name="connsiteX1802" fmla="*/ 4970044 w 5202877"/>
              <a:gd name="connsiteY1802" fmla="*/ 3295912 h 6302991"/>
              <a:gd name="connsiteX1803" fmla="*/ 4980958 w 5202877"/>
              <a:gd name="connsiteY1803" fmla="*/ 3321357 h 6302991"/>
              <a:gd name="connsiteX1804" fmla="*/ 4910471 w 5202877"/>
              <a:gd name="connsiteY1804" fmla="*/ 3327718 h 6302991"/>
              <a:gd name="connsiteX1805" fmla="*/ 4856951 w 5202877"/>
              <a:gd name="connsiteY1805" fmla="*/ 3332742 h 6302991"/>
              <a:gd name="connsiteX1806" fmla="*/ 4856951 w 5202877"/>
              <a:gd name="connsiteY1806" fmla="*/ 3368817 h 6302991"/>
              <a:gd name="connsiteX1807" fmla="*/ 4827847 w 5202877"/>
              <a:gd name="connsiteY1807" fmla="*/ 3391081 h 6302991"/>
              <a:gd name="connsiteX1808" fmla="*/ 4813295 w 5202877"/>
              <a:gd name="connsiteY1808" fmla="*/ 3422886 h 6302991"/>
              <a:gd name="connsiteX1809" fmla="*/ 4791467 w 5202877"/>
              <a:gd name="connsiteY1809" fmla="*/ 3438788 h 6302991"/>
              <a:gd name="connsiteX1810" fmla="*/ 4778733 w 5202877"/>
              <a:gd name="connsiteY1810" fmla="*/ 3464630 h 6302991"/>
              <a:gd name="connsiteX1811" fmla="*/ 4766000 w 5202877"/>
              <a:gd name="connsiteY1811" fmla="*/ 3492857 h 6302991"/>
              <a:gd name="connsiteX1812" fmla="*/ 4733258 w 5202877"/>
              <a:gd name="connsiteY1812" fmla="*/ 3546926 h 6302991"/>
              <a:gd name="connsiteX1813" fmla="*/ 4714158 w 5202877"/>
              <a:gd name="connsiteY1813" fmla="*/ 3572370 h 6302991"/>
              <a:gd name="connsiteX1814" fmla="*/ 4689602 w 5202877"/>
              <a:gd name="connsiteY1814" fmla="*/ 3597815 h 6302991"/>
              <a:gd name="connsiteX1815" fmla="*/ 4693240 w 5202877"/>
              <a:gd name="connsiteY1815" fmla="*/ 3508760 h 6302991"/>
              <a:gd name="connsiteX1816" fmla="*/ 4671412 w 5202877"/>
              <a:gd name="connsiteY1816" fmla="*/ 3502399 h 6302991"/>
              <a:gd name="connsiteX1817" fmla="*/ 4656860 w 5202877"/>
              <a:gd name="connsiteY1817" fmla="*/ 3524663 h 6302991"/>
              <a:gd name="connsiteX1818" fmla="*/ 4639580 w 5202877"/>
              <a:gd name="connsiteY1818" fmla="*/ 3578731 h 6302991"/>
              <a:gd name="connsiteX1819" fmla="*/ 4627756 w 5202877"/>
              <a:gd name="connsiteY1819" fmla="*/ 3632800 h 6302991"/>
              <a:gd name="connsiteX1820" fmla="*/ 4621390 w 5202877"/>
              <a:gd name="connsiteY1820" fmla="*/ 3656257 h 6302991"/>
              <a:gd name="connsiteX1821" fmla="*/ 4587738 w 5202877"/>
              <a:gd name="connsiteY1821" fmla="*/ 3658244 h 6302991"/>
              <a:gd name="connsiteX1822" fmla="*/ 4584100 w 5202877"/>
              <a:gd name="connsiteY1822" fmla="*/ 3667786 h 6302991"/>
              <a:gd name="connsiteX1823" fmla="*/ 4595014 w 5202877"/>
              <a:gd name="connsiteY1823" fmla="*/ 3684484 h 6302991"/>
              <a:gd name="connsiteX1824" fmla="*/ 4584100 w 5202877"/>
              <a:gd name="connsiteY1824" fmla="*/ 3696411 h 6302991"/>
              <a:gd name="connsiteX1825" fmla="*/ 4571821 w 5202877"/>
              <a:gd name="connsiteY1825" fmla="*/ 3698399 h 6302991"/>
              <a:gd name="connsiteX1826" fmla="*/ 4562272 w 5202877"/>
              <a:gd name="connsiteY1826" fmla="*/ 3702772 h 6302991"/>
              <a:gd name="connsiteX1827" fmla="*/ 4562272 w 5202877"/>
              <a:gd name="connsiteY1827" fmla="*/ 3705952 h 6302991"/>
              <a:gd name="connsiteX1828" fmla="*/ 4613204 w 5202877"/>
              <a:gd name="connsiteY1828" fmla="*/ 3731396 h 6302991"/>
              <a:gd name="connsiteX1829" fmla="*/ 4632759 w 5202877"/>
              <a:gd name="connsiteY1829" fmla="*/ 3701976 h 6302991"/>
              <a:gd name="connsiteX1830" fmla="*/ 4638670 w 5202877"/>
              <a:gd name="connsiteY1830" fmla="*/ 3667786 h 6302991"/>
              <a:gd name="connsiteX1831" fmla="*/ 4653222 w 5202877"/>
              <a:gd name="connsiteY1831" fmla="*/ 3635981 h 6302991"/>
              <a:gd name="connsiteX1832" fmla="*/ 4667774 w 5202877"/>
              <a:gd name="connsiteY1832" fmla="*/ 3607356 h 6302991"/>
              <a:gd name="connsiteX1833" fmla="*/ 4668229 w 5202877"/>
              <a:gd name="connsiteY1833" fmla="*/ 3599803 h 6302991"/>
              <a:gd name="connsiteX1834" fmla="*/ 4671412 w 5202877"/>
              <a:gd name="connsiteY1834" fmla="*/ 3594634 h 6302991"/>
              <a:gd name="connsiteX1835" fmla="*/ 4689602 w 5202877"/>
              <a:gd name="connsiteY1835" fmla="*/ 3611730 h 6302991"/>
              <a:gd name="connsiteX1836" fmla="*/ 4696878 w 5202877"/>
              <a:gd name="connsiteY1836" fmla="*/ 3635981 h 6302991"/>
              <a:gd name="connsiteX1837" fmla="*/ 4695969 w 5202877"/>
              <a:gd name="connsiteY1837" fmla="*/ 3641944 h 6302991"/>
              <a:gd name="connsiteX1838" fmla="*/ 4689602 w 5202877"/>
              <a:gd name="connsiteY1838" fmla="*/ 3645522 h 6302991"/>
              <a:gd name="connsiteX1839" fmla="*/ 4670958 w 5202877"/>
              <a:gd name="connsiteY1839" fmla="*/ 3694026 h 6302991"/>
              <a:gd name="connsiteX1840" fmla="*/ 4638670 w 5202877"/>
              <a:gd name="connsiteY1840" fmla="*/ 3737757 h 6302991"/>
              <a:gd name="connsiteX1841" fmla="*/ 4633212 w 5202877"/>
              <a:gd name="connsiteY1841" fmla="*/ 3752070 h 6302991"/>
              <a:gd name="connsiteX1842" fmla="*/ 4627756 w 5202877"/>
              <a:gd name="connsiteY1842" fmla="*/ 3766382 h 6302991"/>
              <a:gd name="connsiteX1843" fmla="*/ 4608656 w 5202877"/>
              <a:gd name="connsiteY1843" fmla="*/ 3800970 h 6302991"/>
              <a:gd name="connsiteX1844" fmla="*/ 4584100 w 5202877"/>
              <a:gd name="connsiteY1844" fmla="*/ 3833173 h 6302991"/>
              <a:gd name="connsiteX1845" fmla="*/ 4581371 w 5202877"/>
              <a:gd name="connsiteY1845" fmla="*/ 3843510 h 6302991"/>
              <a:gd name="connsiteX1846" fmla="*/ 4573186 w 5202877"/>
              <a:gd name="connsiteY1846" fmla="*/ 3849076 h 6302991"/>
              <a:gd name="connsiteX1847" fmla="*/ 4562272 w 5202877"/>
              <a:gd name="connsiteY1847" fmla="*/ 3833969 h 6302991"/>
              <a:gd name="connsiteX1848" fmla="*/ 4562272 w 5202877"/>
              <a:gd name="connsiteY1848" fmla="*/ 3814090 h 6302991"/>
              <a:gd name="connsiteX1849" fmla="*/ 4533168 w 5202877"/>
              <a:gd name="connsiteY1849" fmla="*/ 3823632 h 6302991"/>
              <a:gd name="connsiteX1850" fmla="*/ 4529530 w 5202877"/>
              <a:gd name="connsiteY1850" fmla="*/ 3855437 h 6302991"/>
              <a:gd name="connsiteX1851" fmla="*/ 4496787 w 5202877"/>
              <a:gd name="connsiteY1851" fmla="*/ 3912686 h 6302991"/>
              <a:gd name="connsiteX1852" fmla="*/ 4493149 w 5202877"/>
              <a:gd name="connsiteY1852" fmla="*/ 3912686 h 6302991"/>
              <a:gd name="connsiteX1853" fmla="*/ 4464045 w 5202877"/>
              <a:gd name="connsiteY1853" fmla="*/ 3969936 h 6302991"/>
              <a:gd name="connsiteX1854" fmla="*/ 4459497 w 5202877"/>
              <a:gd name="connsiteY1854" fmla="*/ 3985838 h 6302991"/>
              <a:gd name="connsiteX1855" fmla="*/ 4460407 w 5202877"/>
              <a:gd name="connsiteY1855" fmla="*/ 4001741 h 6302991"/>
              <a:gd name="connsiteX1856" fmla="*/ 4472686 w 5202877"/>
              <a:gd name="connsiteY1856" fmla="*/ 4003332 h 6302991"/>
              <a:gd name="connsiteX1857" fmla="*/ 4471321 w 5202877"/>
              <a:gd name="connsiteY1857" fmla="*/ 4014463 h 6302991"/>
              <a:gd name="connsiteX1858" fmla="*/ 4464500 w 5202877"/>
              <a:gd name="connsiteY1858" fmla="*/ 4015258 h 6302991"/>
              <a:gd name="connsiteX1859" fmla="*/ 4460407 w 5202877"/>
              <a:gd name="connsiteY1859" fmla="*/ 4020824 h 6302991"/>
              <a:gd name="connsiteX1860" fmla="*/ 4466773 w 5202877"/>
              <a:gd name="connsiteY1860" fmla="*/ 4031956 h 6302991"/>
              <a:gd name="connsiteX1861" fmla="*/ 4478598 w 5202877"/>
              <a:gd name="connsiteY1861" fmla="*/ 4043088 h 6302991"/>
              <a:gd name="connsiteX1862" fmla="*/ 4466773 w 5202877"/>
              <a:gd name="connsiteY1862" fmla="*/ 4073700 h 6302991"/>
              <a:gd name="connsiteX1863" fmla="*/ 4449493 w 5202877"/>
              <a:gd name="connsiteY1863" fmla="*/ 4097156 h 6302991"/>
              <a:gd name="connsiteX1864" fmla="*/ 4446310 w 5202877"/>
              <a:gd name="connsiteY1864" fmla="*/ 4118227 h 6302991"/>
              <a:gd name="connsiteX1865" fmla="*/ 4424027 w 5202877"/>
              <a:gd name="connsiteY1865" fmla="*/ 4122601 h 6302991"/>
              <a:gd name="connsiteX1866" fmla="*/ 4424027 w 5202877"/>
              <a:gd name="connsiteY1866" fmla="*/ 4157586 h 6302991"/>
              <a:gd name="connsiteX1867" fmla="*/ 4397652 w 5202877"/>
              <a:gd name="connsiteY1867" fmla="*/ 4140888 h 6302991"/>
              <a:gd name="connsiteX1868" fmla="*/ 4376733 w 5202877"/>
              <a:gd name="connsiteY1868" fmla="*/ 4119420 h 6302991"/>
              <a:gd name="connsiteX1869" fmla="*/ 4373095 w 5202877"/>
              <a:gd name="connsiteY1869" fmla="*/ 4138503 h 6302991"/>
              <a:gd name="connsiteX1870" fmla="*/ 4394923 w 5202877"/>
              <a:gd name="connsiteY1870" fmla="*/ 4170308 h 6302991"/>
              <a:gd name="connsiteX1871" fmla="*/ 4367638 w 5202877"/>
              <a:gd name="connsiteY1871" fmla="*/ 4239882 h 6302991"/>
              <a:gd name="connsiteX1872" fmla="*/ 4318525 w 5202877"/>
              <a:gd name="connsiteY1872" fmla="*/ 4297529 h 6302991"/>
              <a:gd name="connsiteX1873" fmla="*/ 4309884 w 5202877"/>
              <a:gd name="connsiteY1873" fmla="*/ 4324961 h 6302991"/>
              <a:gd name="connsiteX1874" fmla="*/ 4293059 w 5202877"/>
              <a:gd name="connsiteY1874" fmla="*/ 4345237 h 6302991"/>
              <a:gd name="connsiteX1875" fmla="*/ 4289875 w 5202877"/>
              <a:gd name="connsiteY1875" fmla="*/ 4340467 h 6302991"/>
              <a:gd name="connsiteX1876" fmla="*/ 4289421 w 5202877"/>
              <a:gd name="connsiteY1876" fmla="*/ 4335696 h 6302991"/>
              <a:gd name="connsiteX1877" fmla="*/ 4274869 w 5202877"/>
              <a:gd name="connsiteY1877" fmla="*/ 4332515 h 6302991"/>
              <a:gd name="connsiteX1878" fmla="*/ 4263954 w 5202877"/>
              <a:gd name="connsiteY1878" fmla="*/ 4345237 h 6302991"/>
              <a:gd name="connsiteX1879" fmla="*/ 4289421 w 5202877"/>
              <a:gd name="connsiteY1879" fmla="*/ 4367501 h 6302991"/>
              <a:gd name="connsiteX1880" fmla="*/ 4277597 w 5202877"/>
              <a:gd name="connsiteY1880" fmla="*/ 4414016 h 6302991"/>
              <a:gd name="connsiteX1881" fmla="*/ 4249402 w 5202877"/>
              <a:gd name="connsiteY1881" fmla="*/ 4453375 h 6302991"/>
              <a:gd name="connsiteX1882" fmla="*/ 4258952 w 5202877"/>
              <a:gd name="connsiteY1882" fmla="*/ 4481204 h 6302991"/>
              <a:gd name="connsiteX1883" fmla="*/ 4260317 w 5202877"/>
              <a:gd name="connsiteY1883" fmla="*/ 4504263 h 6302991"/>
              <a:gd name="connsiteX1884" fmla="*/ 4246219 w 5202877"/>
              <a:gd name="connsiteY1884" fmla="*/ 4500288 h 6302991"/>
              <a:gd name="connsiteX1885" fmla="*/ 4234850 w 5202877"/>
              <a:gd name="connsiteY1885" fmla="*/ 4491541 h 6302991"/>
              <a:gd name="connsiteX1886" fmla="*/ 4229393 w 5202877"/>
              <a:gd name="connsiteY1886" fmla="*/ 4528912 h 6302991"/>
              <a:gd name="connsiteX1887" fmla="*/ 4213023 w 5202877"/>
              <a:gd name="connsiteY1887" fmla="*/ 4561513 h 6302991"/>
              <a:gd name="connsiteX1888" fmla="*/ 4194832 w 5202877"/>
              <a:gd name="connsiteY1888" fmla="*/ 4536069 h 6302991"/>
              <a:gd name="connsiteX1889" fmla="*/ 4205746 w 5202877"/>
              <a:gd name="connsiteY1889" fmla="*/ 4504263 h 6302991"/>
              <a:gd name="connsiteX1890" fmla="*/ 4198925 w 5202877"/>
              <a:gd name="connsiteY1890" fmla="*/ 4499493 h 6302991"/>
              <a:gd name="connsiteX1891" fmla="*/ 4194832 w 5202877"/>
              <a:gd name="connsiteY1891" fmla="*/ 4494722 h 6302991"/>
              <a:gd name="connsiteX1892" fmla="*/ 4206201 w 5202877"/>
              <a:gd name="connsiteY1892" fmla="*/ 4489156 h 6302991"/>
              <a:gd name="connsiteX1893" fmla="*/ 4220298 w 5202877"/>
              <a:gd name="connsiteY1893" fmla="*/ 4488361 h 6302991"/>
              <a:gd name="connsiteX1894" fmla="*/ 4227119 w 5202877"/>
              <a:gd name="connsiteY1894" fmla="*/ 4458146 h 6302991"/>
              <a:gd name="connsiteX1895" fmla="*/ 4242126 w 5202877"/>
              <a:gd name="connsiteY1895" fmla="*/ 4427931 h 6302991"/>
              <a:gd name="connsiteX1896" fmla="*/ 4239853 w 5202877"/>
              <a:gd name="connsiteY1896" fmla="*/ 4419980 h 6302991"/>
              <a:gd name="connsiteX1897" fmla="*/ 4234850 w 5202877"/>
              <a:gd name="connsiteY1897" fmla="*/ 4412028 h 6302991"/>
              <a:gd name="connsiteX1898" fmla="*/ 4209384 w 5202877"/>
              <a:gd name="connsiteY1898" fmla="*/ 4440653 h 6302991"/>
              <a:gd name="connsiteX1899" fmla="*/ 4191194 w 5202877"/>
              <a:gd name="connsiteY1899" fmla="*/ 4443833 h 6302991"/>
              <a:gd name="connsiteX1900" fmla="*/ 4191194 w 5202877"/>
              <a:gd name="connsiteY1900" fmla="*/ 4488361 h 6302991"/>
              <a:gd name="connsiteX1901" fmla="*/ 4157087 w 5202877"/>
              <a:gd name="connsiteY1901" fmla="*/ 4528912 h 6302991"/>
              <a:gd name="connsiteX1902" fmla="*/ 4136624 w 5202877"/>
              <a:gd name="connsiteY1902" fmla="*/ 4574235 h 6302991"/>
              <a:gd name="connsiteX1903" fmla="*/ 4129348 w 5202877"/>
              <a:gd name="connsiteY1903" fmla="*/ 4590137 h 6302991"/>
              <a:gd name="connsiteX1904" fmla="*/ 4122072 w 5202877"/>
              <a:gd name="connsiteY1904" fmla="*/ 4606040 h 6302991"/>
              <a:gd name="connsiteX1905" fmla="*/ 4111158 w 5202877"/>
              <a:gd name="connsiteY1905" fmla="*/ 4631484 h 6302991"/>
              <a:gd name="connsiteX1906" fmla="*/ 4114797 w 5202877"/>
              <a:gd name="connsiteY1906" fmla="*/ 4631484 h 6302991"/>
              <a:gd name="connsiteX1907" fmla="*/ 4107520 w 5202877"/>
              <a:gd name="connsiteY1907" fmla="*/ 4647387 h 6302991"/>
              <a:gd name="connsiteX1908" fmla="*/ 4100244 w 5202877"/>
              <a:gd name="connsiteY1908" fmla="*/ 4663289 h 6302991"/>
              <a:gd name="connsiteX1909" fmla="*/ 4098425 w 5202877"/>
              <a:gd name="connsiteY1909" fmla="*/ 4676409 h 6302991"/>
              <a:gd name="connsiteX1910" fmla="*/ 4085692 w 5202877"/>
              <a:gd name="connsiteY1910" fmla="*/ 4682373 h 6302991"/>
              <a:gd name="connsiteX1911" fmla="*/ 4082963 w 5202877"/>
              <a:gd name="connsiteY1911" fmla="*/ 4700660 h 6302991"/>
              <a:gd name="connsiteX1912" fmla="*/ 4063864 w 5202877"/>
              <a:gd name="connsiteY1912" fmla="*/ 4704636 h 6302991"/>
              <a:gd name="connsiteX1913" fmla="*/ 4063864 w 5202877"/>
              <a:gd name="connsiteY1913" fmla="*/ 4739622 h 6302991"/>
              <a:gd name="connsiteX1914" fmla="*/ 4045673 w 5202877"/>
              <a:gd name="connsiteY1914" fmla="*/ 4733261 h 6302991"/>
              <a:gd name="connsiteX1915" fmla="*/ 4023845 w 5202877"/>
              <a:gd name="connsiteY1915" fmla="*/ 4777788 h 6302991"/>
              <a:gd name="connsiteX1916" fmla="*/ 4031121 w 5202877"/>
              <a:gd name="connsiteY1916" fmla="*/ 4784149 h 6302991"/>
              <a:gd name="connsiteX1917" fmla="*/ 4016569 w 5202877"/>
              <a:gd name="connsiteY1917" fmla="*/ 4793691 h 6302991"/>
              <a:gd name="connsiteX1918" fmla="*/ 4009293 w 5202877"/>
              <a:gd name="connsiteY1918" fmla="*/ 4806413 h 6302991"/>
              <a:gd name="connsiteX1919" fmla="*/ 4020207 w 5202877"/>
              <a:gd name="connsiteY1919" fmla="*/ 4828677 h 6302991"/>
              <a:gd name="connsiteX1920" fmla="*/ 4016569 w 5202877"/>
              <a:gd name="connsiteY1920" fmla="*/ 4854121 h 6302991"/>
              <a:gd name="connsiteX1921" fmla="*/ 4002017 w 5202877"/>
              <a:gd name="connsiteY1921" fmla="*/ 4866843 h 6302991"/>
              <a:gd name="connsiteX1922" fmla="*/ 3976551 w 5202877"/>
              <a:gd name="connsiteY1922" fmla="*/ 4879565 h 6302991"/>
              <a:gd name="connsiteX1923" fmla="*/ 3976551 w 5202877"/>
              <a:gd name="connsiteY1923" fmla="*/ 4863662 h 6302991"/>
              <a:gd name="connsiteX1924" fmla="*/ 3965637 w 5202877"/>
              <a:gd name="connsiteY1924" fmla="*/ 4866843 h 6302991"/>
              <a:gd name="connsiteX1925" fmla="*/ 3954723 w 5202877"/>
              <a:gd name="connsiteY1925" fmla="*/ 4889902 h 6302991"/>
              <a:gd name="connsiteX1926" fmla="*/ 3943809 w 5202877"/>
              <a:gd name="connsiteY1926" fmla="*/ 4908190 h 6302991"/>
              <a:gd name="connsiteX1927" fmla="*/ 3940626 w 5202877"/>
              <a:gd name="connsiteY1927" fmla="*/ 4905009 h 6302991"/>
              <a:gd name="connsiteX1928" fmla="*/ 3940171 w 5202877"/>
              <a:gd name="connsiteY1928" fmla="*/ 4901829 h 6302991"/>
              <a:gd name="connsiteX1929" fmla="*/ 3929258 w 5202877"/>
              <a:gd name="connsiteY1929" fmla="*/ 4893082 h 6302991"/>
              <a:gd name="connsiteX1930" fmla="*/ 3940171 w 5202877"/>
              <a:gd name="connsiteY1930" fmla="*/ 4879565 h 6302991"/>
              <a:gd name="connsiteX1931" fmla="*/ 3925619 w 5202877"/>
              <a:gd name="connsiteY1931" fmla="*/ 4850940 h 6302991"/>
              <a:gd name="connsiteX1932" fmla="*/ 3940171 w 5202877"/>
              <a:gd name="connsiteY1932" fmla="*/ 4828677 h 6302991"/>
              <a:gd name="connsiteX1933" fmla="*/ 3914706 w 5202877"/>
              <a:gd name="connsiteY1933" fmla="*/ 4819135 h 6302991"/>
              <a:gd name="connsiteX1934" fmla="*/ 3901973 w 5202877"/>
              <a:gd name="connsiteY1934" fmla="*/ 4848157 h 6302991"/>
              <a:gd name="connsiteX1935" fmla="*/ 3889239 w 5202877"/>
              <a:gd name="connsiteY1935" fmla="*/ 4879565 h 6302991"/>
              <a:gd name="connsiteX1936" fmla="*/ 3858770 w 5202877"/>
              <a:gd name="connsiteY1936" fmla="*/ 4919322 h 6302991"/>
              <a:gd name="connsiteX1937" fmla="*/ 3831031 w 5202877"/>
              <a:gd name="connsiteY1937" fmla="*/ 4959078 h 6302991"/>
              <a:gd name="connsiteX1938" fmla="*/ 3820117 w 5202877"/>
              <a:gd name="connsiteY1938" fmla="*/ 4989293 h 6302991"/>
              <a:gd name="connsiteX1939" fmla="*/ 3798289 w 5202877"/>
              <a:gd name="connsiteY1939" fmla="*/ 5009966 h 6302991"/>
              <a:gd name="connsiteX1940" fmla="*/ 3803746 w 5202877"/>
              <a:gd name="connsiteY1940" fmla="*/ 5023882 h 6302991"/>
              <a:gd name="connsiteX1941" fmla="*/ 3809203 w 5202877"/>
              <a:gd name="connsiteY1941" fmla="*/ 5035411 h 6302991"/>
              <a:gd name="connsiteX1942" fmla="*/ 3812386 w 5202877"/>
              <a:gd name="connsiteY1942" fmla="*/ 5030640 h 6302991"/>
              <a:gd name="connsiteX1943" fmla="*/ 3812841 w 5202877"/>
              <a:gd name="connsiteY1943" fmla="*/ 5025869 h 6302991"/>
              <a:gd name="connsiteX1944" fmla="*/ 3849221 w 5202877"/>
              <a:gd name="connsiteY1944" fmla="*/ 4971402 h 6302991"/>
              <a:gd name="connsiteX1945" fmla="*/ 3874687 w 5202877"/>
              <a:gd name="connsiteY1945" fmla="*/ 4914551 h 6302991"/>
              <a:gd name="connsiteX1946" fmla="*/ 3892877 w 5202877"/>
              <a:gd name="connsiteY1946" fmla="*/ 4914551 h 6302991"/>
              <a:gd name="connsiteX1947" fmla="*/ 3921981 w 5202877"/>
              <a:gd name="connsiteY1947" fmla="*/ 4916538 h 6302991"/>
              <a:gd name="connsiteX1948" fmla="*/ 3940171 w 5202877"/>
              <a:gd name="connsiteY1948" fmla="*/ 4930453 h 6302991"/>
              <a:gd name="connsiteX1949" fmla="*/ 3928802 w 5202877"/>
              <a:gd name="connsiteY1949" fmla="*/ 4972595 h 6302991"/>
              <a:gd name="connsiteX1950" fmla="*/ 3903791 w 5202877"/>
              <a:gd name="connsiteY1950" fmla="*/ 5009966 h 6302991"/>
              <a:gd name="connsiteX1951" fmla="*/ 3909249 w 5202877"/>
              <a:gd name="connsiteY1951" fmla="*/ 5030640 h 6302991"/>
              <a:gd name="connsiteX1952" fmla="*/ 3914706 w 5202877"/>
              <a:gd name="connsiteY1952" fmla="*/ 5051313 h 6302991"/>
              <a:gd name="connsiteX1953" fmla="*/ 3889239 w 5202877"/>
              <a:gd name="connsiteY1953" fmla="*/ 5044952 h 6302991"/>
              <a:gd name="connsiteX1954" fmla="*/ 3885601 w 5202877"/>
              <a:gd name="connsiteY1954" fmla="*/ 5076757 h 6302991"/>
              <a:gd name="connsiteX1955" fmla="*/ 3871049 w 5202877"/>
              <a:gd name="connsiteY1955" fmla="*/ 5108563 h 6302991"/>
              <a:gd name="connsiteX1956" fmla="*/ 3852859 w 5202877"/>
              <a:gd name="connsiteY1956" fmla="*/ 5086299 h 6302991"/>
              <a:gd name="connsiteX1957" fmla="*/ 3863773 w 5202877"/>
              <a:gd name="connsiteY1957" fmla="*/ 5057674 h 6302991"/>
              <a:gd name="connsiteX1958" fmla="*/ 3856952 w 5202877"/>
              <a:gd name="connsiteY1958" fmla="*/ 5052904 h 6302991"/>
              <a:gd name="connsiteX1959" fmla="*/ 3852859 w 5202877"/>
              <a:gd name="connsiteY1959" fmla="*/ 5048133 h 6302991"/>
              <a:gd name="connsiteX1960" fmla="*/ 3862408 w 5202877"/>
              <a:gd name="connsiteY1960" fmla="*/ 5042567 h 6302991"/>
              <a:gd name="connsiteX1961" fmla="*/ 3874687 w 5202877"/>
              <a:gd name="connsiteY1961" fmla="*/ 5041772 h 6302991"/>
              <a:gd name="connsiteX1962" fmla="*/ 3896515 w 5202877"/>
              <a:gd name="connsiteY1962" fmla="*/ 4987703 h 6302991"/>
              <a:gd name="connsiteX1963" fmla="*/ 3892877 w 5202877"/>
              <a:gd name="connsiteY1963" fmla="*/ 4974981 h 6302991"/>
              <a:gd name="connsiteX1964" fmla="*/ 3878325 w 5202877"/>
              <a:gd name="connsiteY1964" fmla="*/ 4959078 h 6302991"/>
              <a:gd name="connsiteX1965" fmla="*/ 3860135 w 5202877"/>
              <a:gd name="connsiteY1965" fmla="*/ 4974981 h 6302991"/>
              <a:gd name="connsiteX1966" fmla="*/ 3849221 w 5202877"/>
              <a:gd name="connsiteY1966" fmla="*/ 5041772 h 6302991"/>
              <a:gd name="connsiteX1967" fmla="*/ 3818298 w 5202877"/>
              <a:gd name="connsiteY1967" fmla="*/ 5079142 h 6302991"/>
              <a:gd name="connsiteX1968" fmla="*/ 3798289 w 5202877"/>
              <a:gd name="connsiteY1968" fmla="*/ 5121285 h 6302991"/>
              <a:gd name="connsiteX1969" fmla="*/ 3790103 w 5202877"/>
              <a:gd name="connsiteY1969" fmla="*/ 5153090 h 6302991"/>
              <a:gd name="connsiteX1970" fmla="*/ 3776461 w 5202877"/>
              <a:gd name="connsiteY1970" fmla="*/ 5184895 h 6302991"/>
              <a:gd name="connsiteX1971" fmla="*/ 3729167 w 5202877"/>
              <a:gd name="connsiteY1971" fmla="*/ 5229422 h 6302991"/>
              <a:gd name="connsiteX1972" fmla="*/ 3703700 w 5202877"/>
              <a:gd name="connsiteY1972" fmla="*/ 5293033 h 6302991"/>
              <a:gd name="connsiteX1973" fmla="*/ 3695059 w 5202877"/>
              <a:gd name="connsiteY1973" fmla="*/ 5293828 h 6302991"/>
              <a:gd name="connsiteX1974" fmla="*/ 3689148 w 5202877"/>
              <a:gd name="connsiteY1974" fmla="*/ 5299394 h 6302991"/>
              <a:gd name="connsiteX1975" fmla="*/ 3695059 w 5202877"/>
              <a:gd name="connsiteY1975" fmla="*/ 5305755 h 6302991"/>
              <a:gd name="connsiteX1976" fmla="*/ 3703700 w 5202877"/>
              <a:gd name="connsiteY1976" fmla="*/ 5312116 h 6302991"/>
              <a:gd name="connsiteX1977" fmla="*/ 3663683 w 5202877"/>
              <a:gd name="connsiteY1977" fmla="*/ 5331199 h 6302991"/>
              <a:gd name="connsiteX1978" fmla="*/ 3638216 w 5202877"/>
              <a:gd name="connsiteY1978" fmla="*/ 5331199 h 6302991"/>
              <a:gd name="connsiteX1979" fmla="*/ 3644582 w 5202877"/>
              <a:gd name="connsiteY1979" fmla="*/ 5297009 h 6302991"/>
              <a:gd name="connsiteX1980" fmla="*/ 3645492 w 5202877"/>
              <a:gd name="connsiteY1980" fmla="*/ 5248505 h 6302991"/>
              <a:gd name="connsiteX1981" fmla="*/ 3623664 w 5202877"/>
              <a:gd name="connsiteY1981" fmla="*/ 5276335 h 6302991"/>
              <a:gd name="connsiteX1982" fmla="*/ 3612750 w 5202877"/>
              <a:gd name="connsiteY1982" fmla="*/ 5308935 h 6302991"/>
              <a:gd name="connsiteX1983" fmla="*/ 3565456 w 5202877"/>
              <a:gd name="connsiteY1983" fmla="*/ 5350282 h 6302991"/>
              <a:gd name="connsiteX1984" fmla="*/ 3542263 w 5202877"/>
              <a:gd name="connsiteY1984" fmla="*/ 5369365 h 6302991"/>
              <a:gd name="connsiteX1985" fmla="*/ 3532714 w 5202877"/>
              <a:gd name="connsiteY1985" fmla="*/ 5388448 h 6302991"/>
              <a:gd name="connsiteX1986" fmla="*/ 3518162 w 5202877"/>
              <a:gd name="connsiteY1986" fmla="*/ 5388448 h 6302991"/>
              <a:gd name="connsiteX1987" fmla="*/ 3510886 w 5202877"/>
              <a:gd name="connsiteY1987" fmla="*/ 5408725 h 6302991"/>
              <a:gd name="connsiteX1988" fmla="*/ 3503609 w 5202877"/>
              <a:gd name="connsiteY1988" fmla="*/ 5426615 h 6302991"/>
              <a:gd name="connsiteX1989" fmla="*/ 3478144 w 5202877"/>
              <a:gd name="connsiteY1989" fmla="*/ 5445698 h 6302991"/>
              <a:gd name="connsiteX1990" fmla="*/ 3463591 w 5202877"/>
              <a:gd name="connsiteY1990" fmla="*/ 5420254 h 6302991"/>
              <a:gd name="connsiteX1991" fmla="*/ 3452677 w 5202877"/>
              <a:gd name="connsiteY1991" fmla="*/ 5410712 h 6302991"/>
              <a:gd name="connsiteX1992" fmla="*/ 3465411 w 5202877"/>
              <a:gd name="connsiteY1992" fmla="*/ 5373739 h 6302991"/>
              <a:gd name="connsiteX1993" fmla="*/ 3478144 w 5202877"/>
              <a:gd name="connsiteY1993" fmla="*/ 5334380 h 6302991"/>
              <a:gd name="connsiteX1994" fmla="*/ 3477689 w 5202877"/>
              <a:gd name="connsiteY1994" fmla="*/ 5331199 h 6302991"/>
              <a:gd name="connsiteX1995" fmla="*/ 3474506 w 5202877"/>
              <a:gd name="connsiteY1995" fmla="*/ 5328019 h 6302991"/>
              <a:gd name="connsiteX1996" fmla="*/ 3467229 w 5202877"/>
              <a:gd name="connsiteY1996" fmla="*/ 5337958 h 6302991"/>
              <a:gd name="connsiteX1997" fmla="*/ 3459953 w 5202877"/>
              <a:gd name="connsiteY1997" fmla="*/ 5350282 h 6302991"/>
              <a:gd name="connsiteX1998" fmla="*/ 3452677 w 5202877"/>
              <a:gd name="connsiteY1998" fmla="*/ 5359824 h 6302991"/>
              <a:gd name="connsiteX1999" fmla="*/ 3452677 w 5202877"/>
              <a:gd name="connsiteY1999" fmla="*/ 5372944 h 6302991"/>
              <a:gd name="connsiteX2000" fmla="*/ 3441763 w 5202877"/>
              <a:gd name="connsiteY2000" fmla="*/ 5378907 h 6302991"/>
              <a:gd name="connsiteX2001" fmla="*/ 3427211 w 5202877"/>
              <a:gd name="connsiteY2001" fmla="*/ 5385268 h 6302991"/>
              <a:gd name="connsiteX2002" fmla="*/ 3423813 w 5202877"/>
              <a:gd name="connsiteY2002" fmla="*/ 5385565 h 6302991"/>
              <a:gd name="connsiteX2003" fmla="*/ 3409336 w 5202877"/>
              <a:gd name="connsiteY2003" fmla="*/ 5395057 h 6302991"/>
              <a:gd name="connsiteX2004" fmla="*/ 3408881 w 5202877"/>
              <a:gd name="connsiteY2004" fmla="*/ 5489678 h 6302991"/>
              <a:gd name="connsiteX2005" fmla="*/ 3405698 w 5202877"/>
              <a:gd name="connsiteY2005" fmla="*/ 5579527 h 6302991"/>
              <a:gd name="connsiteX2006" fmla="*/ 3409336 w 5202877"/>
              <a:gd name="connsiteY2006" fmla="*/ 5630416 h 6302991"/>
              <a:gd name="connsiteX2007" fmla="*/ 3383870 w 5202877"/>
              <a:gd name="connsiteY2007" fmla="*/ 5633596 h 6302991"/>
              <a:gd name="connsiteX2008" fmla="*/ 3361132 w 5202877"/>
              <a:gd name="connsiteY2008" fmla="*/ 5575949 h 6302991"/>
              <a:gd name="connsiteX2009" fmla="*/ 3343852 w 5202877"/>
              <a:gd name="connsiteY2009" fmla="*/ 5496834 h 6302991"/>
              <a:gd name="connsiteX2010" fmla="*/ 3358404 w 5202877"/>
              <a:gd name="connsiteY2010" fmla="*/ 5465028 h 6302991"/>
              <a:gd name="connsiteX2011" fmla="*/ 3344372 w 5202877"/>
              <a:gd name="connsiteY2011" fmla="*/ 5434491 h 6302991"/>
              <a:gd name="connsiteX2012" fmla="*/ 3338989 w 5202877"/>
              <a:gd name="connsiteY2012" fmla="*/ 5435759 h 6302991"/>
              <a:gd name="connsiteX2013" fmla="*/ 3332623 w 5202877"/>
              <a:gd name="connsiteY2013" fmla="*/ 5445698 h 6302991"/>
              <a:gd name="connsiteX2014" fmla="*/ 3336261 w 5202877"/>
              <a:gd name="connsiteY2014" fmla="*/ 5458420 h 6302991"/>
              <a:gd name="connsiteX2015" fmla="*/ 3303519 w 5202877"/>
              <a:gd name="connsiteY2015" fmla="*/ 5458420 h 6302991"/>
              <a:gd name="connsiteX2016" fmla="*/ 3313978 w 5202877"/>
              <a:gd name="connsiteY2016" fmla="*/ 5430988 h 6302991"/>
              <a:gd name="connsiteX2017" fmla="*/ 3310795 w 5202877"/>
              <a:gd name="connsiteY2017" fmla="*/ 5410712 h 6302991"/>
              <a:gd name="connsiteX2018" fmla="*/ 3300336 w 5202877"/>
              <a:gd name="connsiteY2018" fmla="*/ 5414290 h 6302991"/>
              <a:gd name="connsiteX2019" fmla="*/ 3292605 w 5202877"/>
              <a:gd name="connsiteY2019" fmla="*/ 5420254 h 6302991"/>
              <a:gd name="connsiteX2020" fmla="*/ 3285329 w 5202877"/>
              <a:gd name="connsiteY2020" fmla="*/ 5458420 h 6302991"/>
              <a:gd name="connsiteX2021" fmla="*/ 3267139 w 5202877"/>
              <a:gd name="connsiteY2021" fmla="*/ 5480684 h 6302991"/>
              <a:gd name="connsiteX2022" fmla="*/ 3261682 w 5202877"/>
              <a:gd name="connsiteY2022" fmla="*/ 5505332 h 6302991"/>
              <a:gd name="connsiteX2023" fmla="*/ 3245311 w 5202877"/>
              <a:gd name="connsiteY2023" fmla="*/ 5525211 h 6302991"/>
              <a:gd name="connsiteX2024" fmla="*/ 3245311 w 5202877"/>
              <a:gd name="connsiteY2024" fmla="*/ 5550655 h 6302991"/>
              <a:gd name="connsiteX2025" fmla="*/ 3230759 w 5202877"/>
              <a:gd name="connsiteY2025" fmla="*/ 5585641 h 6302991"/>
              <a:gd name="connsiteX2026" fmla="*/ 3213933 w 5202877"/>
              <a:gd name="connsiteY2026" fmla="*/ 5587628 h 6302991"/>
              <a:gd name="connsiteX2027" fmla="*/ 3205292 w 5202877"/>
              <a:gd name="connsiteY2027" fmla="*/ 5601543 h 6302991"/>
              <a:gd name="connsiteX2028" fmla="*/ 3183464 w 5202877"/>
              <a:gd name="connsiteY2028" fmla="*/ 5630168 h 6302991"/>
              <a:gd name="connsiteX2029" fmla="*/ 3154360 w 5202877"/>
              <a:gd name="connsiteY2029" fmla="*/ 5620627 h 6302991"/>
              <a:gd name="connsiteX2030" fmla="*/ 3163909 w 5202877"/>
              <a:gd name="connsiteY2030" fmla="*/ 5584845 h 6302991"/>
              <a:gd name="connsiteX2031" fmla="*/ 3176188 w 5202877"/>
              <a:gd name="connsiteY2031" fmla="*/ 5553836 h 6302991"/>
              <a:gd name="connsiteX2032" fmla="*/ 3190740 w 5202877"/>
              <a:gd name="connsiteY2032" fmla="*/ 5537933 h 6302991"/>
              <a:gd name="connsiteX2033" fmla="*/ 3219845 w 5202877"/>
              <a:gd name="connsiteY2033" fmla="*/ 5537535 h 6302991"/>
              <a:gd name="connsiteX2034" fmla="*/ 3216206 w 5202877"/>
              <a:gd name="connsiteY2034" fmla="*/ 5525211 h 6302991"/>
              <a:gd name="connsiteX2035" fmla="*/ 3230759 w 5202877"/>
              <a:gd name="connsiteY2035" fmla="*/ 5493406 h 6302991"/>
              <a:gd name="connsiteX2036" fmla="*/ 3216206 w 5202877"/>
              <a:gd name="connsiteY2036" fmla="*/ 5493406 h 6302991"/>
              <a:gd name="connsiteX2037" fmla="*/ 3230759 w 5202877"/>
              <a:gd name="connsiteY2037" fmla="*/ 5477503 h 6302991"/>
              <a:gd name="connsiteX2038" fmla="*/ 3230759 w 5202877"/>
              <a:gd name="connsiteY2038" fmla="*/ 5445698 h 6302991"/>
              <a:gd name="connsiteX2039" fmla="*/ 3256225 w 5202877"/>
              <a:gd name="connsiteY2039" fmla="*/ 5429795 h 6302991"/>
              <a:gd name="connsiteX2040" fmla="*/ 3256225 w 5202877"/>
              <a:gd name="connsiteY2040" fmla="*/ 5401171 h 6302991"/>
              <a:gd name="connsiteX2041" fmla="*/ 3281691 w 5202877"/>
              <a:gd name="connsiteY2041" fmla="*/ 5375726 h 6302991"/>
              <a:gd name="connsiteX2042" fmla="*/ 3292605 w 5202877"/>
              <a:gd name="connsiteY2042" fmla="*/ 5350282 h 6302991"/>
              <a:gd name="connsiteX2043" fmla="*/ 3286227 w 5202877"/>
              <a:gd name="connsiteY2043" fmla="*/ 5344594 h 6302991"/>
              <a:gd name="connsiteX2044" fmla="*/ 3285189 w 5202877"/>
              <a:gd name="connsiteY2044" fmla="*/ 5346555 h 6302991"/>
              <a:gd name="connsiteX2045" fmla="*/ 3271092 w 5202877"/>
              <a:gd name="connsiteY2045" fmla="*/ 5363252 h 6302991"/>
              <a:gd name="connsiteX2046" fmla="*/ 3267454 w 5202877"/>
              <a:gd name="connsiteY2046" fmla="*/ 5356891 h 6302991"/>
              <a:gd name="connsiteX2047" fmla="*/ 3260966 w 5202877"/>
              <a:gd name="connsiteY2047" fmla="*/ 5253858 h 6302991"/>
              <a:gd name="connsiteX2048" fmla="*/ 3255770 w 5202877"/>
              <a:gd name="connsiteY2048" fmla="*/ 5266397 h 6302991"/>
              <a:gd name="connsiteX2049" fmla="*/ 3230759 w 5202877"/>
              <a:gd name="connsiteY2049" fmla="*/ 5286672 h 6302991"/>
              <a:gd name="connsiteX2050" fmla="*/ 3230759 w 5202877"/>
              <a:gd name="connsiteY2050" fmla="*/ 5328019 h 6302991"/>
              <a:gd name="connsiteX2051" fmla="*/ 3173915 w 5202877"/>
              <a:gd name="connsiteY2051" fmla="*/ 5373739 h 6302991"/>
              <a:gd name="connsiteX2052" fmla="*/ 3147084 w 5202877"/>
              <a:gd name="connsiteY2052" fmla="*/ 5445698 h 6302991"/>
              <a:gd name="connsiteX2053" fmla="*/ 3114342 w 5202877"/>
              <a:gd name="connsiteY2053" fmla="*/ 5456830 h 6302991"/>
              <a:gd name="connsiteX2054" fmla="*/ 3081600 w 5202877"/>
              <a:gd name="connsiteY2054" fmla="*/ 5467962 h 6302991"/>
              <a:gd name="connsiteX2055" fmla="*/ 3081600 w 5202877"/>
              <a:gd name="connsiteY2055" fmla="*/ 5502947 h 6302991"/>
              <a:gd name="connsiteX2056" fmla="*/ 3070686 w 5202877"/>
              <a:gd name="connsiteY2056" fmla="*/ 5502947 h 6302991"/>
              <a:gd name="connsiteX2057" fmla="*/ 3057953 w 5202877"/>
              <a:gd name="connsiteY2057" fmla="*/ 5498177 h 6302991"/>
              <a:gd name="connsiteX2058" fmla="*/ 3056134 w 5202877"/>
              <a:gd name="connsiteY2058" fmla="*/ 5483864 h 6302991"/>
              <a:gd name="connsiteX2059" fmla="*/ 3067048 w 5202877"/>
              <a:gd name="connsiteY2059" fmla="*/ 5458420 h 6302991"/>
              <a:gd name="connsiteX2060" fmla="*/ 3062955 w 5202877"/>
              <a:gd name="connsiteY2060" fmla="*/ 5446096 h 6302991"/>
              <a:gd name="connsiteX2061" fmla="*/ 3056134 w 5202877"/>
              <a:gd name="connsiteY2061" fmla="*/ 5436156 h 6302991"/>
              <a:gd name="connsiteX2062" fmla="*/ 3056134 w 5202877"/>
              <a:gd name="connsiteY2062" fmla="*/ 5445698 h 6302991"/>
              <a:gd name="connsiteX2063" fmla="*/ 3027030 w 5202877"/>
              <a:gd name="connsiteY2063" fmla="*/ 5467166 h 6302991"/>
              <a:gd name="connsiteX2064" fmla="*/ 3008840 w 5202877"/>
              <a:gd name="connsiteY2064" fmla="*/ 5493406 h 6302991"/>
              <a:gd name="connsiteX2065" fmla="*/ 2997471 w 5202877"/>
              <a:gd name="connsiteY2065" fmla="*/ 5508513 h 6302991"/>
              <a:gd name="connsiteX2066" fmla="*/ 2994288 w 5202877"/>
              <a:gd name="connsiteY2066" fmla="*/ 5528391 h 6302991"/>
              <a:gd name="connsiteX2067" fmla="*/ 2968822 w 5202877"/>
              <a:gd name="connsiteY2067" fmla="*/ 5541114 h 6302991"/>
              <a:gd name="connsiteX2068" fmla="*/ 2965638 w 5202877"/>
              <a:gd name="connsiteY2068" fmla="*/ 5558209 h 6302991"/>
              <a:gd name="connsiteX2069" fmla="*/ 2954269 w 5202877"/>
              <a:gd name="connsiteY2069" fmla="*/ 5572919 h 6302991"/>
              <a:gd name="connsiteX2070" fmla="*/ 2954269 w 5202877"/>
              <a:gd name="connsiteY2070" fmla="*/ 5598363 h 6302991"/>
              <a:gd name="connsiteX2071" fmla="*/ 2939717 w 5202877"/>
              <a:gd name="connsiteY2071" fmla="*/ 5607904 h 6302991"/>
              <a:gd name="connsiteX2072" fmla="*/ 2928348 w 5202877"/>
              <a:gd name="connsiteY2072" fmla="*/ 5635734 h 6302991"/>
              <a:gd name="connsiteX2073" fmla="*/ 2903337 w 5202877"/>
              <a:gd name="connsiteY2073" fmla="*/ 5658793 h 6302991"/>
              <a:gd name="connsiteX2074" fmla="*/ 2876961 w 5202877"/>
              <a:gd name="connsiteY2074" fmla="*/ 5693381 h 6302991"/>
              <a:gd name="connsiteX2075" fmla="*/ 2845129 w 5202877"/>
              <a:gd name="connsiteY2075" fmla="*/ 5725584 h 6302991"/>
              <a:gd name="connsiteX2076" fmla="*/ 2843764 w 5202877"/>
              <a:gd name="connsiteY2076" fmla="*/ 5741089 h 6302991"/>
              <a:gd name="connsiteX2077" fmla="*/ 2834215 w 5202877"/>
              <a:gd name="connsiteY2077" fmla="*/ 5754208 h 6302991"/>
              <a:gd name="connsiteX2078" fmla="*/ 2825121 w 5202877"/>
              <a:gd name="connsiteY2078" fmla="*/ 5783629 h 6302991"/>
              <a:gd name="connsiteX2079" fmla="*/ 2805111 w 5202877"/>
              <a:gd name="connsiteY2079" fmla="*/ 5808277 h 6302991"/>
              <a:gd name="connsiteX2080" fmla="*/ 2802382 w 5202877"/>
              <a:gd name="connsiteY2080" fmla="*/ 5817024 h 6302991"/>
              <a:gd name="connsiteX2081" fmla="*/ 2794197 w 5202877"/>
              <a:gd name="connsiteY2081" fmla="*/ 5820999 h 6302991"/>
              <a:gd name="connsiteX2082" fmla="*/ 2783283 w 5202877"/>
              <a:gd name="connsiteY2082" fmla="*/ 5817819 h 6302991"/>
              <a:gd name="connsiteX2083" fmla="*/ 2794197 w 5202877"/>
              <a:gd name="connsiteY2083" fmla="*/ 5786014 h 6302991"/>
              <a:gd name="connsiteX2084" fmla="*/ 2802382 w 5202877"/>
              <a:gd name="connsiteY2084" fmla="*/ 5772894 h 6302991"/>
              <a:gd name="connsiteX2085" fmla="*/ 2805111 w 5202877"/>
              <a:gd name="connsiteY2085" fmla="*/ 5757389 h 6302991"/>
              <a:gd name="connsiteX2086" fmla="*/ 2819663 w 5202877"/>
              <a:gd name="connsiteY2086" fmla="*/ 5728764 h 6302991"/>
              <a:gd name="connsiteX2087" fmla="*/ 2818753 w 5202877"/>
              <a:gd name="connsiteY2087" fmla="*/ 5704911 h 6302991"/>
              <a:gd name="connsiteX2088" fmla="*/ 2834215 w 5202877"/>
              <a:gd name="connsiteY2088" fmla="*/ 5690598 h 6302991"/>
              <a:gd name="connsiteX2089" fmla="*/ 2865139 w 5202877"/>
              <a:gd name="connsiteY2089" fmla="*/ 5580871 h 6302991"/>
              <a:gd name="connsiteX2090" fmla="*/ 2928803 w 5202877"/>
              <a:gd name="connsiteY2090" fmla="*/ 5480684 h 6302991"/>
              <a:gd name="connsiteX2091" fmla="*/ 2934261 w 5202877"/>
              <a:gd name="connsiteY2091" fmla="*/ 5450469 h 6302991"/>
              <a:gd name="connsiteX2092" fmla="*/ 2939717 w 5202877"/>
              <a:gd name="connsiteY2092" fmla="*/ 5420254 h 6302991"/>
              <a:gd name="connsiteX2093" fmla="*/ 2951086 w 5202877"/>
              <a:gd name="connsiteY2093" fmla="*/ 5414290 h 6302991"/>
              <a:gd name="connsiteX2094" fmla="*/ 2954269 w 5202877"/>
              <a:gd name="connsiteY2094" fmla="*/ 5401171 h 6302991"/>
              <a:gd name="connsiteX2095" fmla="*/ 2961545 w 5202877"/>
              <a:gd name="connsiteY2095" fmla="*/ 5378509 h 6302991"/>
              <a:gd name="connsiteX2096" fmla="*/ 2968822 w 5202877"/>
              <a:gd name="connsiteY2096" fmla="*/ 5363004 h 6302991"/>
              <a:gd name="connsiteX2097" fmla="*/ 2987011 w 5202877"/>
              <a:gd name="connsiteY2097" fmla="*/ 5331199 h 6302991"/>
              <a:gd name="connsiteX2098" fmla="*/ 2998381 w 5202877"/>
              <a:gd name="connsiteY2098" fmla="*/ 5322453 h 6302991"/>
              <a:gd name="connsiteX2099" fmla="*/ 3001564 w 5202877"/>
              <a:gd name="connsiteY2099" fmla="*/ 5308935 h 6302991"/>
              <a:gd name="connsiteX2100" fmla="*/ 2997926 w 5202877"/>
              <a:gd name="connsiteY2100" fmla="*/ 5293033 h 6302991"/>
              <a:gd name="connsiteX2101" fmla="*/ 3002995 w 5202877"/>
              <a:gd name="connsiteY2101" fmla="*/ 5277769 h 6302991"/>
              <a:gd name="connsiteX2102" fmla="*/ 2988070 w 5202877"/>
              <a:gd name="connsiteY2102" fmla="*/ 5282012 h 6302991"/>
              <a:gd name="connsiteX2103" fmla="*/ 2985853 w 5202877"/>
              <a:gd name="connsiteY2103" fmla="*/ 5295131 h 6302991"/>
              <a:gd name="connsiteX2104" fmla="*/ 2976304 w 5202877"/>
              <a:gd name="connsiteY2104" fmla="*/ 5314215 h 6302991"/>
              <a:gd name="connsiteX2105" fmla="*/ 2961752 w 5202877"/>
              <a:gd name="connsiteY2105" fmla="*/ 5314215 h 6302991"/>
              <a:gd name="connsiteX2106" fmla="*/ 2954475 w 5202877"/>
              <a:gd name="connsiteY2106" fmla="*/ 5334491 h 6302991"/>
              <a:gd name="connsiteX2107" fmla="*/ 2947200 w 5202877"/>
              <a:gd name="connsiteY2107" fmla="*/ 5352381 h 6302991"/>
              <a:gd name="connsiteX2108" fmla="*/ 2921733 w 5202877"/>
              <a:gd name="connsiteY2108" fmla="*/ 5371464 h 6302991"/>
              <a:gd name="connsiteX2109" fmla="*/ 2907181 w 5202877"/>
              <a:gd name="connsiteY2109" fmla="*/ 5346020 h 6302991"/>
              <a:gd name="connsiteX2110" fmla="*/ 2896267 w 5202877"/>
              <a:gd name="connsiteY2110" fmla="*/ 5336478 h 6302991"/>
              <a:gd name="connsiteX2111" fmla="*/ 2909001 w 5202877"/>
              <a:gd name="connsiteY2111" fmla="*/ 5299505 h 6302991"/>
              <a:gd name="connsiteX2112" fmla="*/ 2921733 w 5202877"/>
              <a:gd name="connsiteY2112" fmla="*/ 5260146 h 6302991"/>
              <a:gd name="connsiteX2113" fmla="*/ 2921279 w 5202877"/>
              <a:gd name="connsiteY2113" fmla="*/ 5256965 h 6302991"/>
              <a:gd name="connsiteX2114" fmla="*/ 2918096 w 5202877"/>
              <a:gd name="connsiteY2114" fmla="*/ 5253785 h 6302991"/>
              <a:gd name="connsiteX2115" fmla="*/ 2910820 w 5202877"/>
              <a:gd name="connsiteY2115" fmla="*/ 5263724 h 6302991"/>
              <a:gd name="connsiteX2116" fmla="*/ 2903544 w 5202877"/>
              <a:gd name="connsiteY2116" fmla="*/ 5276048 h 6302991"/>
              <a:gd name="connsiteX2117" fmla="*/ 2896267 w 5202877"/>
              <a:gd name="connsiteY2117" fmla="*/ 5285590 h 6302991"/>
              <a:gd name="connsiteX2118" fmla="*/ 2896267 w 5202877"/>
              <a:gd name="connsiteY2118" fmla="*/ 5298710 h 6302991"/>
              <a:gd name="connsiteX2119" fmla="*/ 2885353 w 5202877"/>
              <a:gd name="connsiteY2119" fmla="*/ 5304673 h 6302991"/>
              <a:gd name="connsiteX2120" fmla="*/ 2870801 w 5202877"/>
              <a:gd name="connsiteY2120" fmla="*/ 5311034 h 6302991"/>
              <a:gd name="connsiteX2121" fmla="*/ 2834421 w 5202877"/>
              <a:gd name="connsiteY2121" fmla="*/ 5314215 h 6302991"/>
              <a:gd name="connsiteX2122" fmla="*/ 2823507 w 5202877"/>
              <a:gd name="connsiteY2122" fmla="*/ 5339659 h 6302991"/>
              <a:gd name="connsiteX2123" fmla="*/ 2807590 w 5202877"/>
              <a:gd name="connsiteY2123" fmla="*/ 5348007 h 6302991"/>
              <a:gd name="connsiteX2124" fmla="*/ 2794403 w 5202877"/>
              <a:gd name="connsiteY2124" fmla="*/ 5358742 h 6302991"/>
              <a:gd name="connsiteX2125" fmla="*/ 2782579 w 5202877"/>
              <a:gd name="connsiteY2125" fmla="*/ 5361525 h 6302991"/>
              <a:gd name="connsiteX2126" fmla="*/ 2776213 w 5202877"/>
              <a:gd name="connsiteY2126" fmla="*/ 5371464 h 6302991"/>
              <a:gd name="connsiteX2127" fmla="*/ 2779851 w 5202877"/>
              <a:gd name="connsiteY2127" fmla="*/ 5384186 h 6302991"/>
              <a:gd name="connsiteX2128" fmla="*/ 2747109 w 5202877"/>
              <a:gd name="connsiteY2128" fmla="*/ 5384186 h 6302991"/>
              <a:gd name="connsiteX2129" fmla="*/ 2757568 w 5202877"/>
              <a:gd name="connsiteY2129" fmla="*/ 5356754 h 6302991"/>
              <a:gd name="connsiteX2130" fmla="*/ 2754385 w 5202877"/>
              <a:gd name="connsiteY2130" fmla="*/ 5336478 h 6302991"/>
              <a:gd name="connsiteX2131" fmla="*/ 2743926 w 5202877"/>
              <a:gd name="connsiteY2131" fmla="*/ 5340056 h 6302991"/>
              <a:gd name="connsiteX2132" fmla="*/ 2736195 w 5202877"/>
              <a:gd name="connsiteY2132" fmla="*/ 5346020 h 6302991"/>
              <a:gd name="connsiteX2133" fmla="*/ 2728919 w 5202877"/>
              <a:gd name="connsiteY2133" fmla="*/ 5384186 h 6302991"/>
              <a:gd name="connsiteX2134" fmla="*/ 2710729 w 5202877"/>
              <a:gd name="connsiteY2134" fmla="*/ 5406450 h 6302991"/>
              <a:gd name="connsiteX2135" fmla="*/ 2705272 w 5202877"/>
              <a:gd name="connsiteY2135" fmla="*/ 5431099 h 6302991"/>
              <a:gd name="connsiteX2136" fmla="*/ 2688900 w 5202877"/>
              <a:gd name="connsiteY2136" fmla="*/ 5450977 h 6302991"/>
              <a:gd name="connsiteX2137" fmla="*/ 2688900 w 5202877"/>
              <a:gd name="connsiteY2137" fmla="*/ 5476421 h 6302991"/>
              <a:gd name="connsiteX2138" fmla="*/ 2674349 w 5202877"/>
              <a:gd name="connsiteY2138" fmla="*/ 5511407 h 6302991"/>
              <a:gd name="connsiteX2139" fmla="*/ 2657523 w 5202877"/>
              <a:gd name="connsiteY2139" fmla="*/ 5513394 h 6302991"/>
              <a:gd name="connsiteX2140" fmla="*/ 2648883 w 5202877"/>
              <a:gd name="connsiteY2140" fmla="*/ 5527310 h 6302991"/>
              <a:gd name="connsiteX2141" fmla="*/ 2627054 w 5202877"/>
              <a:gd name="connsiteY2141" fmla="*/ 5555934 h 6302991"/>
              <a:gd name="connsiteX2142" fmla="*/ 2597950 w 5202877"/>
              <a:gd name="connsiteY2142" fmla="*/ 5546393 h 6302991"/>
              <a:gd name="connsiteX2143" fmla="*/ 2607500 w 5202877"/>
              <a:gd name="connsiteY2143" fmla="*/ 5510612 h 6302991"/>
              <a:gd name="connsiteX2144" fmla="*/ 2619778 w 5202877"/>
              <a:gd name="connsiteY2144" fmla="*/ 5479602 h 6302991"/>
              <a:gd name="connsiteX2145" fmla="*/ 2634330 w 5202877"/>
              <a:gd name="connsiteY2145" fmla="*/ 5463699 h 6302991"/>
              <a:gd name="connsiteX2146" fmla="*/ 2663435 w 5202877"/>
              <a:gd name="connsiteY2146" fmla="*/ 5463301 h 6302991"/>
              <a:gd name="connsiteX2147" fmla="*/ 2659797 w 5202877"/>
              <a:gd name="connsiteY2147" fmla="*/ 5450977 h 6302991"/>
              <a:gd name="connsiteX2148" fmla="*/ 2674349 w 5202877"/>
              <a:gd name="connsiteY2148" fmla="*/ 5419172 h 6302991"/>
              <a:gd name="connsiteX2149" fmla="*/ 2659797 w 5202877"/>
              <a:gd name="connsiteY2149" fmla="*/ 5419172 h 6302991"/>
              <a:gd name="connsiteX2150" fmla="*/ 2674349 w 5202877"/>
              <a:gd name="connsiteY2150" fmla="*/ 5403269 h 6302991"/>
              <a:gd name="connsiteX2151" fmla="*/ 2674349 w 5202877"/>
              <a:gd name="connsiteY2151" fmla="*/ 5371464 h 6302991"/>
              <a:gd name="connsiteX2152" fmla="*/ 2699815 w 5202877"/>
              <a:gd name="connsiteY2152" fmla="*/ 5355561 h 6302991"/>
              <a:gd name="connsiteX2153" fmla="*/ 2699815 w 5202877"/>
              <a:gd name="connsiteY2153" fmla="*/ 5326937 h 6302991"/>
              <a:gd name="connsiteX2154" fmla="*/ 2725281 w 5202877"/>
              <a:gd name="connsiteY2154" fmla="*/ 5301492 h 6302991"/>
              <a:gd name="connsiteX2155" fmla="*/ 2736195 w 5202877"/>
              <a:gd name="connsiteY2155" fmla="*/ 5276048 h 6302991"/>
              <a:gd name="connsiteX2156" fmla="*/ 2725281 w 5202877"/>
              <a:gd name="connsiteY2156" fmla="*/ 5243448 h 6302991"/>
              <a:gd name="connsiteX2157" fmla="*/ 2736195 w 5202877"/>
              <a:gd name="connsiteY2157" fmla="*/ 5206077 h 6302991"/>
              <a:gd name="connsiteX2158" fmla="*/ 2747109 w 5202877"/>
              <a:gd name="connsiteY2158" fmla="*/ 5186198 h 6302991"/>
              <a:gd name="connsiteX2159" fmla="*/ 2747109 w 5202877"/>
              <a:gd name="connsiteY2159" fmla="*/ 5161550 h 6302991"/>
              <a:gd name="connsiteX2160" fmla="*/ 2758478 w 5202877"/>
              <a:gd name="connsiteY2160" fmla="*/ 5151213 h 6302991"/>
              <a:gd name="connsiteX2161" fmla="*/ 2761661 w 5202877"/>
              <a:gd name="connsiteY2161" fmla="*/ 5136105 h 6302991"/>
              <a:gd name="connsiteX2162" fmla="*/ 2754385 w 5202877"/>
              <a:gd name="connsiteY2162" fmla="*/ 5121794 h 6302991"/>
              <a:gd name="connsiteX2163" fmla="*/ 2747109 w 5202877"/>
              <a:gd name="connsiteY2163" fmla="*/ 5107481 h 6302991"/>
              <a:gd name="connsiteX2164" fmla="*/ 2727554 w 5202877"/>
              <a:gd name="connsiteY2164" fmla="*/ 5136105 h 6302991"/>
              <a:gd name="connsiteX2165" fmla="*/ 2710729 w 5202877"/>
              <a:gd name="connsiteY2165" fmla="*/ 5164730 h 6302991"/>
              <a:gd name="connsiteX2166" fmla="*/ 2699360 w 5202877"/>
              <a:gd name="connsiteY2166" fmla="*/ 5192163 h 6302991"/>
              <a:gd name="connsiteX2167" fmla="*/ 2674349 w 5202877"/>
              <a:gd name="connsiteY2167" fmla="*/ 5212438 h 6302991"/>
              <a:gd name="connsiteX2168" fmla="*/ 2674349 w 5202877"/>
              <a:gd name="connsiteY2168" fmla="*/ 5253785 h 6302991"/>
              <a:gd name="connsiteX2169" fmla="*/ 2617505 w 5202877"/>
              <a:gd name="connsiteY2169" fmla="*/ 5299505 h 6302991"/>
              <a:gd name="connsiteX2170" fmla="*/ 2590674 w 5202877"/>
              <a:gd name="connsiteY2170" fmla="*/ 5371464 h 6302991"/>
              <a:gd name="connsiteX2171" fmla="*/ 2557932 w 5202877"/>
              <a:gd name="connsiteY2171" fmla="*/ 5382596 h 6302991"/>
              <a:gd name="connsiteX2172" fmla="*/ 2525190 w 5202877"/>
              <a:gd name="connsiteY2172" fmla="*/ 5393728 h 6302991"/>
              <a:gd name="connsiteX2173" fmla="*/ 2525190 w 5202877"/>
              <a:gd name="connsiteY2173" fmla="*/ 5428713 h 6302991"/>
              <a:gd name="connsiteX2174" fmla="*/ 2514276 w 5202877"/>
              <a:gd name="connsiteY2174" fmla="*/ 5428713 h 6302991"/>
              <a:gd name="connsiteX2175" fmla="*/ 2501543 w 5202877"/>
              <a:gd name="connsiteY2175" fmla="*/ 5423943 h 6302991"/>
              <a:gd name="connsiteX2176" fmla="*/ 2499724 w 5202877"/>
              <a:gd name="connsiteY2176" fmla="*/ 5409630 h 6302991"/>
              <a:gd name="connsiteX2177" fmla="*/ 2510638 w 5202877"/>
              <a:gd name="connsiteY2177" fmla="*/ 5384186 h 6302991"/>
              <a:gd name="connsiteX2178" fmla="*/ 2506545 w 5202877"/>
              <a:gd name="connsiteY2178" fmla="*/ 5371862 h 6302991"/>
              <a:gd name="connsiteX2179" fmla="*/ 2499724 w 5202877"/>
              <a:gd name="connsiteY2179" fmla="*/ 5361922 h 6302991"/>
              <a:gd name="connsiteX2180" fmla="*/ 2499724 w 5202877"/>
              <a:gd name="connsiteY2180" fmla="*/ 5371464 h 6302991"/>
              <a:gd name="connsiteX2181" fmla="*/ 2470620 w 5202877"/>
              <a:gd name="connsiteY2181" fmla="*/ 5392932 h 6302991"/>
              <a:gd name="connsiteX2182" fmla="*/ 2452430 w 5202877"/>
              <a:gd name="connsiteY2182" fmla="*/ 5419172 h 6302991"/>
              <a:gd name="connsiteX2183" fmla="*/ 2441061 w 5202877"/>
              <a:gd name="connsiteY2183" fmla="*/ 5434279 h 6302991"/>
              <a:gd name="connsiteX2184" fmla="*/ 2437877 w 5202877"/>
              <a:gd name="connsiteY2184" fmla="*/ 5454158 h 6302991"/>
              <a:gd name="connsiteX2185" fmla="*/ 2412412 w 5202877"/>
              <a:gd name="connsiteY2185" fmla="*/ 5466880 h 6302991"/>
              <a:gd name="connsiteX2186" fmla="*/ 2409228 w 5202877"/>
              <a:gd name="connsiteY2186" fmla="*/ 5483975 h 6302991"/>
              <a:gd name="connsiteX2187" fmla="*/ 2397860 w 5202877"/>
              <a:gd name="connsiteY2187" fmla="*/ 5498685 h 6302991"/>
              <a:gd name="connsiteX2188" fmla="*/ 2397860 w 5202877"/>
              <a:gd name="connsiteY2188" fmla="*/ 5524129 h 6302991"/>
              <a:gd name="connsiteX2189" fmla="*/ 2383307 w 5202877"/>
              <a:gd name="connsiteY2189" fmla="*/ 5533671 h 6302991"/>
              <a:gd name="connsiteX2190" fmla="*/ 2371939 w 5202877"/>
              <a:gd name="connsiteY2190" fmla="*/ 5561500 h 6302991"/>
              <a:gd name="connsiteX2191" fmla="*/ 2346927 w 5202877"/>
              <a:gd name="connsiteY2191" fmla="*/ 5584559 h 6302991"/>
              <a:gd name="connsiteX2192" fmla="*/ 2320553 w 5202877"/>
              <a:gd name="connsiteY2192" fmla="*/ 5619147 h 6302991"/>
              <a:gd name="connsiteX2193" fmla="*/ 2288719 w 5202877"/>
              <a:gd name="connsiteY2193" fmla="*/ 5651350 h 6302991"/>
              <a:gd name="connsiteX2194" fmla="*/ 2287356 w 5202877"/>
              <a:gd name="connsiteY2194" fmla="*/ 5666855 h 6302991"/>
              <a:gd name="connsiteX2195" fmla="*/ 2277805 w 5202877"/>
              <a:gd name="connsiteY2195" fmla="*/ 5679975 h 6302991"/>
              <a:gd name="connsiteX2196" fmla="*/ 2268710 w 5202877"/>
              <a:gd name="connsiteY2196" fmla="*/ 5709395 h 6302991"/>
              <a:gd name="connsiteX2197" fmla="*/ 2248701 w 5202877"/>
              <a:gd name="connsiteY2197" fmla="*/ 5734043 h 6302991"/>
              <a:gd name="connsiteX2198" fmla="*/ 2245973 w 5202877"/>
              <a:gd name="connsiteY2198" fmla="*/ 5742790 h 6302991"/>
              <a:gd name="connsiteX2199" fmla="*/ 2237787 w 5202877"/>
              <a:gd name="connsiteY2199" fmla="*/ 5746766 h 6302991"/>
              <a:gd name="connsiteX2200" fmla="*/ 2226873 w 5202877"/>
              <a:gd name="connsiteY2200" fmla="*/ 5743585 h 6302991"/>
              <a:gd name="connsiteX2201" fmla="*/ 2237787 w 5202877"/>
              <a:gd name="connsiteY2201" fmla="*/ 5711780 h 6302991"/>
              <a:gd name="connsiteX2202" fmla="*/ 2245973 w 5202877"/>
              <a:gd name="connsiteY2202" fmla="*/ 5698660 h 6302991"/>
              <a:gd name="connsiteX2203" fmla="*/ 2248701 w 5202877"/>
              <a:gd name="connsiteY2203" fmla="*/ 5683155 h 6302991"/>
              <a:gd name="connsiteX2204" fmla="*/ 2263253 w 5202877"/>
              <a:gd name="connsiteY2204" fmla="*/ 5654530 h 6302991"/>
              <a:gd name="connsiteX2205" fmla="*/ 2262986 w 5202877"/>
              <a:gd name="connsiteY2205" fmla="*/ 5647534 h 6302991"/>
              <a:gd name="connsiteX2206" fmla="*/ 2247679 w 5202877"/>
              <a:gd name="connsiteY2206" fmla="*/ 5668097 h 6302991"/>
              <a:gd name="connsiteX2207" fmla="*/ 2226306 w 5202877"/>
              <a:gd name="connsiteY2207" fmla="*/ 5690758 h 6302991"/>
              <a:gd name="connsiteX2208" fmla="*/ 2221758 w 5202877"/>
              <a:gd name="connsiteY2208" fmla="*/ 5706263 h 6302991"/>
              <a:gd name="connsiteX2209" fmla="*/ 2211754 w 5202877"/>
              <a:gd name="connsiteY2209" fmla="*/ 5719383 h 6302991"/>
              <a:gd name="connsiteX2210" fmla="*/ 2197202 w 5202877"/>
              <a:gd name="connsiteY2210" fmla="*/ 5741647 h 6302991"/>
              <a:gd name="connsiteX2211" fmla="*/ 2182650 w 5202877"/>
              <a:gd name="connsiteY2211" fmla="*/ 5748405 h 6302991"/>
              <a:gd name="connsiteX2212" fmla="*/ 2168097 w 5202877"/>
              <a:gd name="connsiteY2212" fmla="*/ 5748008 h 6302991"/>
              <a:gd name="connsiteX2213" fmla="*/ 2187197 w 5202877"/>
              <a:gd name="connsiteY2213" fmla="*/ 5696722 h 6302991"/>
              <a:gd name="connsiteX2214" fmla="*/ 2222668 w 5202877"/>
              <a:gd name="connsiteY2214" fmla="*/ 5643050 h 6302991"/>
              <a:gd name="connsiteX2215" fmla="*/ 2219030 w 5202877"/>
              <a:gd name="connsiteY2215" fmla="*/ 5643050 h 6302991"/>
              <a:gd name="connsiteX2216" fmla="*/ 2210389 w 5202877"/>
              <a:gd name="connsiteY2216" fmla="*/ 5630328 h 6302991"/>
              <a:gd name="connsiteX2217" fmla="*/ 2215392 w 5202877"/>
              <a:gd name="connsiteY2217" fmla="*/ 5617606 h 6302991"/>
              <a:gd name="connsiteX2218" fmla="*/ 2239948 w 5202877"/>
              <a:gd name="connsiteY2218" fmla="*/ 5542864 h 6302991"/>
              <a:gd name="connsiteX2219" fmla="*/ 2269962 w 5202877"/>
              <a:gd name="connsiteY2219" fmla="*/ 5468122 h 6302991"/>
              <a:gd name="connsiteX2220" fmla="*/ 2268597 w 5202877"/>
              <a:gd name="connsiteY2220" fmla="*/ 5458978 h 6302991"/>
              <a:gd name="connsiteX2221" fmla="*/ 2280876 w 5202877"/>
              <a:gd name="connsiteY2221" fmla="*/ 5452219 h 6302991"/>
              <a:gd name="connsiteX2222" fmla="*/ 2281786 w 5202877"/>
              <a:gd name="connsiteY2222" fmla="*/ 5443473 h 6302991"/>
              <a:gd name="connsiteX2223" fmla="*/ 2277238 w 5202877"/>
              <a:gd name="connsiteY2223" fmla="*/ 5439497 h 6302991"/>
              <a:gd name="connsiteX2224" fmla="*/ 2288607 w 5202877"/>
              <a:gd name="connsiteY2224" fmla="*/ 5420812 h 6302991"/>
              <a:gd name="connsiteX2225" fmla="*/ 2291790 w 5202877"/>
              <a:gd name="connsiteY2225" fmla="*/ 5404511 h 6302991"/>
              <a:gd name="connsiteX2226" fmla="*/ 2269962 w 5202877"/>
              <a:gd name="connsiteY2226" fmla="*/ 5423594 h 6302991"/>
              <a:gd name="connsiteX2227" fmla="*/ 2262686 w 5202877"/>
              <a:gd name="connsiteY2227" fmla="*/ 5433136 h 6302991"/>
              <a:gd name="connsiteX2228" fmla="*/ 2266324 w 5202877"/>
              <a:gd name="connsiteY2228" fmla="*/ 5442678 h 6302991"/>
              <a:gd name="connsiteX2229" fmla="*/ 2254045 w 5202877"/>
              <a:gd name="connsiteY2229" fmla="*/ 5455797 h 6302991"/>
              <a:gd name="connsiteX2230" fmla="*/ 2244496 w 5202877"/>
              <a:gd name="connsiteY2230" fmla="*/ 5471302 h 6302991"/>
              <a:gd name="connsiteX2231" fmla="*/ 2215392 w 5202877"/>
              <a:gd name="connsiteY2231" fmla="*/ 5528552 h 6302991"/>
              <a:gd name="connsiteX2232" fmla="*/ 2193564 w 5202877"/>
              <a:gd name="connsiteY2232" fmla="*/ 5544454 h 6302991"/>
              <a:gd name="connsiteX2233" fmla="*/ 2184468 w 5202877"/>
              <a:gd name="connsiteY2233" fmla="*/ 5555586 h 6302991"/>
              <a:gd name="connsiteX2234" fmla="*/ 2186288 w 5202877"/>
              <a:gd name="connsiteY2234" fmla="*/ 5566718 h 6302991"/>
              <a:gd name="connsiteX2235" fmla="*/ 2171735 w 5202877"/>
              <a:gd name="connsiteY2235" fmla="*/ 5592162 h 6302991"/>
              <a:gd name="connsiteX2236" fmla="*/ 2160821 w 5202877"/>
              <a:gd name="connsiteY2236" fmla="*/ 5619196 h 6302991"/>
              <a:gd name="connsiteX2237" fmla="*/ 2149907 w 5202877"/>
              <a:gd name="connsiteY2237" fmla="*/ 5646231 h 6302991"/>
              <a:gd name="connsiteX2238" fmla="*/ 2102613 w 5202877"/>
              <a:gd name="connsiteY2238" fmla="*/ 5681217 h 6302991"/>
              <a:gd name="connsiteX2239" fmla="*/ 2088971 w 5202877"/>
              <a:gd name="connsiteY2239" fmla="*/ 5662929 h 6302991"/>
              <a:gd name="connsiteX2240" fmla="*/ 2102613 w 5202877"/>
              <a:gd name="connsiteY2240" fmla="*/ 5649412 h 6302991"/>
              <a:gd name="connsiteX2241" fmla="*/ 2103068 w 5202877"/>
              <a:gd name="connsiteY2241" fmla="*/ 5629135 h 6302991"/>
              <a:gd name="connsiteX2242" fmla="*/ 2106251 w 5202877"/>
              <a:gd name="connsiteY2242" fmla="*/ 5611245 h 6302991"/>
              <a:gd name="connsiteX2243" fmla="*/ 2127624 w 5202877"/>
              <a:gd name="connsiteY2243" fmla="*/ 5570296 h 6302991"/>
              <a:gd name="connsiteX2244" fmla="*/ 2135355 w 5202877"/>
              <a:gd name="connsiteY2244" fmla="*/ 5531732 h 6302991"/>
              <a:gd name="connsiteX2245" fmla="*/ 2164459 w 5202877"/>
              <a:gd name="connsiteY2245" fmla="*/ 5471302 h 6302991"/>
              <a:gd name="connsiteX2246" fmla="*/ 2152636 w 5202877"/>
              <a:gd name="connsiteY2246" fmla="*/ 5445858 h 6302991"/>
              <a:gd name="connsiteX2247" fmla="*/ 2168097 w 5202877"/>
              <a:gd name="connsiteY2247" fmla="*/ 5420414 h 6302991"/>
              <a:gd name="connsiteX2248" fmla="*/ 2184468 w 5202877"/>
              <a:gd name="connsiteY2248" fmla="*/ 5379863 h 6302991"/>
              <a:gd name="connsiteX2249" fmla="*/ 2211754 w 5202877"/>
              <a:gd name="connsiteY2249" fmla="*/ 5344081 h 6302991"/>
              <a:gd name="connsiteX2250" fmla="*/ 2200840 w 5202877"/>
              <a:gd name="connsiteY2250" fmla="*/ 5318637 h 6302991"/>
              <a:gd name="connsiteX2251" fmla="*/ 2226306 w 5202877"/>
              <a:gd name="connsiteY2251" fmla="*/ 5302735 h 6302991"/>
              <a:gd name="connsiteX2252" fmla="*/ 2226306 w 5202877"/>
              <a:gd name="connsiteY2252" fmla="*/ 5267749 h 6302991"/>
              <a:gd name="connsiteX2253" fmla="*/ 2235855 w 5202877"/>
              <a:gd name="connsiteY2253" fmla="*/ 5249461 h 6302991"/>
              <a:gd name="connsiteX2254" fmla="*/ 2248134 w 5202877"/>
              <a:gd name="connsiteY2254" fmla="*/ 5235944 h 6302991"/>
              <a:gd name="connsiteX2255" fmla="*/ 2249044 w 5202877"/>
              <a:gd name="connsiteY2255" fmla="*/ 5222029 h 6302991"/>
              <a:gd name="connsiteX2256" fmla="*/ 2244496 w 5202877"/>
              <a:gd name="connsiteY2256" fmla="*/ 5210500 h 6302991"/>
              <a:gd name="connsiteX2257" fmla="*/ 2237675 w 5202877"/>
              <a:gd name="connsiteY2257" fmla="*/ 5206921 h 6302991"/>
              <a:gd name="connsiteX2258" fmla="*/ 2233582 w 5202877"/>
              <a:gd name="connsiteY2258" fmla="*/ 5210500 h 6302991"/>
              <a:gd name="connsiteX2259" fmla="*/ 2229944 w 5202877"/>
              <a:gd name="connsiteY2259" fmla="*/ 5234353 h 6302991"/>
              <a:gd name="connsiteX2260" fmla="*/ 2204477 w 5202877"/>
              <a:gd name="connsiteY2260" fmla="*/ 5248666 h 6302991"/>
              <a:gd name="connsiteX2261" fmla="*/ 2204477 w 5202877"/>
              <a:gd name="connsiteY2261" fmla="*/ 5296374 h 6302991"/>
              <a:gd name="connsiteX2262" fmla="*/ 2200840 w 5202877"/>
              <a:gd name="connsiteY2262" fmla="*/ 5296374 h 6302991"/>
              <a:gd name="connsiteX2263" fmla="*/ 2196746 w 5202877"/>
              <a:gd name="connsiteY2263" fmla="*/ 5307505 h 6302991"/>
              <a:gd name="connsiteX2264" fmla="*/ 2200840 w 5202877"/>
              <a:gd name="connsiteY2264" fmla="*/ 5318637 h 6302991"/>
              <a:gd name="connsiteX2265" fmla="*/ 2177192 w 5202877"/>
              <a:gd name="connsiteY2265" fmla="*/ 5345275 h 6302991"/>
              <a:gd name="connsiteX2266" fmla="*/ 2153545 w 5202877"/>
              <a:gd name="connsiteY2266" fmla="*/ 5369526 h 6302991"/>
              <a:gd name="connsiteX2267" fmla="*/ 2163550 w 5202877"/>
              <a:gd name="connsiteY2267" fmla="*/ 5391392 h 6302991"/>
              <a:gd name="connsiteX2268" fmla="*/ 2135355 w 5202877"/>
              <a:gd name="connsiteY2268" fmla="*/ 5410872 h 6302991"/>
              <a:gd name="connsiteX2269" fmla="*/ 2116710 w 5202877"/>
              <a:gd name="connsiteY2269" fmla="*/ 5457387 h 6302991"/>
              <a:gd name="connsiteX2270" fmla="*/ 2095337 w 5202877"/>
              <a:gd name="connsiteY2270" fmla="*/ 5506288 h 6302991"/>
              <a:gd name="connsiteX2271" fmla="*/ 2084878 w 5202877"/>
              <a:gd name="connsiteY2271" fmla="*/ 5507082 h 6302991"/>
              <a:gd name="connsiteX2272" fmla="*/ 2077147 w 5202877"/>
              <a:gd name="connsiteY2272" fmla="*/ 5503108 h 6302991"/>
              <a:gd name="connsiteX2273" fmla="*/ 2072144 w 5202877"/>
              <a:gd name="connsiteY2273" fmla="*/ 5472098 h 6302991"/>
              <a:gd name="connsiteX2274" fmla="*/ 2091699 w 5202877"/>
              <a:gd name="connsiteY2274" fmla="*/ 5445858 h 6302991"/>
              <a:gd name="connsiteX2275" fmla="*/ 2113527 w 5202877"/>
              <a:gd name="connsiteY2275" fmla="*/ 5387416 h 6302991"/>
              <a:gd name="connsiteX2276" fmla="*/ 2135355 w 5202877"/>
              <a:gd name="connsiteY2276" fmla="*/ 5331359 h 6302991"/>
              <a:gd name="connsiteX2277" fmla="*/ 2133536 w 5202877"/>
              <a:gd name="connsiteY2277" fmla="*/ 5323408 h 6302991"/>
              <a:gd name="connsiteX2278" fmla="*/ 2142631 w 5202877"/>
              <a:gd name="connsiteY2278" fmla="*/ 5315457 h 6302991"/>
              <a:gd name="connsiteX2279" fmla="*/ 2146269 w 5202877"/>
              <a:gd name="connsiteY2279" fmla="*/ 5306313 h 6302991"/>
              <a:gd name="connsiteX2280" fmla="*/ 2138993 w 5202877"/>
              <a:gd name="connsiteY2280" fmla="*/ 5299554 h 6302991"/>
              <a:gd name="connsiteX2281" fmla="*/ 2154000 w 5202877"/>
              <a:gd name="connsiteY2281" fmla="*/ 5283652 h 6302991"/>
              <a:gd name="connsiteX2282" fmla="*/ 2160821 w 5202877"/>
              <a:gd name="connsiteY2282" fmla="*/ 5267749 h 6302991"/>
              <a:gd name="connsiteX2283" fmla="*/ 2175373 w 5202877"/>
              <a:gd name="connsiteY2283" fmla="*/ 5245485 h 6302991"/>
              <a:gd name="connsiteX2284" fmla="*/ 2169006 w 5202877"/>
              <a:gd name="connsiteY2284" fmla="*/ 5227198 h 6302991"/>
              <a:gd name="connsiteX2285" fmla="*/ 2179011 w 5202877"/>
              <a:gd name="connsiteY2285" fmla="*/ 5213680 h 6302991"/>
              <a:gd name="connsiteX2286" fmla="*/ 2168773 w 5202877"/>
              <a:gd name="connsiteY2286" fmla="*/ 5214182 h 6302991"/>
              <a:gd name="connsiteX2287" fmla="*/ 2168773 w 5202877"/>
              <a:gd name="connsiteY2287" fmla="*/ 5221614 h 6302991"/>
              <a:gd name="connsiteX2288" fmla="*/ 2150583 w 5202877"/>
              <a:gd name="connsiteY2288" fmla="*/ 5215253 h 6302991"/>
              <a:gd name="connsiteX2289" fmla="*/ 2128755 w 5202877"/>
              <a:gd name="connsiteY2289" fmla="*/ 5259780 h 6302991"/>
              <a:gd name="connsiteX2290" fmla="*/ 2136031 w 5202877"/>
              <a:gd name="connsiteY2290" fmla="*/ 5266141 h 6302991"/>
              <a:gd name="connsiteX2291" fmla="*/ 2121479 w 5202877"/>
              <a:gd name="connsiteY2291" fmla="*/ 5275683 h 6302991"/>
              <a:gd name="connsiteX2292" fmla="*/ 2114203 w 5202877"/>
              <a:gd name="connsiteY2292" fmla="*/ 5288405 h 6302991"/>
              <a:gd name="connsiteX2293" fmla="*/ 2125117 w 5202877"/>
              <a:gd name="connsiteY2293" fmla="*/ 5310668 h 6302991"/>
              <a:gd name="connsiteX2294" fmla="*/ 2121479 w 5202877"/>
              <a:gd name="connsiteY2294" fmla="*/ 5336113 h 6302991"/>
              <a:gd name="connsiteX2295" fmla="*/ 2106927 w 5202877"/>
              <a:gd name="connsiteY2295" fmla="*/ 5348835 h 6302991"/>
              <a:gd name="connsiteX2296" fmla="*/ 2081461 w 5202877"/>
              <a:gd name="connsiteY2296" fmla="*/ 5361557 h 6302991"/>
              <a:gd name="connsiteX2297" fmla="*/ 2081461 w 5202877"/>
              <a:gd name="connsiteY2297" fmla="*/ 5345654 h 6302991"/>
              <a:gd name="connsiteX2298" fmla="*/ 2070547 w 5202877"/>
              <a:gd name="connsiteY2298" fmla="*/ 5348835 h 6302991"/>
              <a:gd name="connsiteX2299" fmla="*/ 2059633 w 5202877"/>
              <a:gd name="connsiteY2299" fmla="*/ 5371894 h 6302991"/>
              <a:gd name="connsiteX2300" fmla="*/ 2048719 w 5202877"/>
              <a:gd name="connsiteY2300" fmla="*/ 5390181 h 6302991"/>
              <a:gd name="connsiteX2301" fmla="*/ 2045536 w 5202877"/>
              <a:gd name="connsiteY2301" fmla="*/ 5387001 h 6302991"/>
              <a:gd name="connsiteX2302" fmla="*/ 2045081 w 5202877"/>
              <a:gd name="connsiteY2302" fmla="*/ 5383820 h 6302991"/>
              <a:gd name="connsiteX2303" fmla="*/ 2034167 w 5202877"/>
              <a:gd name="connsiteY2303" fmla="*/ 5375074 h 6302991"/>
              <a:gd name="connsiteX2304" fmla="*/ 2045081 w 5202877"/>
              <a:gd name="connsiteY2304" fmla="*/ 5361557 h 6302991"/>
              <a:gd name="connsiteX2305" fmla="*/ 2030529 w 5202877"/>
              <a:gd name="connsiteY2305" fmla="*/ 5332932 h 6302991"/>
              <a:gd name="connsiteX2306" fmla="*/ 2045081 w 5202877"/>
              <a:gd name="connsiteY2306" fmla="*/ 5310668 h 6302991"/>
              <a:gd name="connsiteX2307" fmla="*/ 2019615 w 5202877"/>
              <a:gd name="connsiteY2307" fmla="*/ 5301127 h 6302991"/>
              <a:gd name="connsiteX2308" fmla="*/ 2006881 w 5202877"/>
              <a:gd name="connsiteY2308" fmla="*/ 5330149 h 6302991"/>
              <a:gd name="connsiteX2309" fmla="*/ 1994149 w 5202877"/>
              <a:gd name="connsiteY2309" fmla="*/ 5361557 h 6302991"/>
              <a:gd name="connsiteX2310" fmla="*/ 1963680 w 5202877"/>
              <a:gd name="connsiteY2310" fmla="*/ 5401314 h 6302991"/>
              <a:gd name="connsiteX2311" fmla="*/ 1935941 w 5202877"/>
              <a:gd name="connsiteY2311" fmla="*/ 5441070 h 6302991"/>
              <a:gd name="connsiteX2312" fmla="*/ 1925026 w 5202877"/>
              <a:gd name="connsiteY2312" fmla="*/ 5471285 h 6302991"/>
              <a:gd name="connsiteX2313" fmla="*/ 1903198 w 5202877"/>
              <a:gd name="connsiteY2313" fmla="*/ 5491958 h 6302991"/>
              <a:gd name="connsiteX2314" fmla="*/ 1908655 w 5202877"/>
              <a:gd name="connsiteY2314" fmla="*/ 5505873 h 6302991"/>
              <a:gd name="connsiteX2315" fmla="*/ 1914112 w 5202877"/>
              <a:gd name="connsiteY2315" fmla="*/ 5517402 h 6302991"/>
              <a:gd name="connsiteX2316" fmla="*/ 1917296 w 5202877"/>
              <a:gd name="connsiteY2316" fmla="*/ 5512632 h 6302991"/>
              <a:gd name="connsiteX2317" fmla="*/ 1917750 w 5202877"/>
              <a:gd name="connsiteY2317" fmla="*/ 5507861 h 6302991"/>
              <a:gd name="connsiteX2318" fmla="*/ 1954130 w 5202877"/>
              <a:gd name="connsiteY2318" fmla="*/ 5453394 h 6302991"/>
              <a:gd name="connsiteX2319" fmla="*/ 1979597 w 5202877"/>
              <a:gd name="connsiteY2319" fmla="*/ 5396543 h 6302991"/>
              <a:gd name="connsiteX2320" fmla="*/ 1997787 w 5202877"/>
              <a:gd name="connsiteY2320" fmla="*/ 5396543 h 6302991"/>
              <a:gd name="connsiteX2321" fmla="*/ 2026891 w 5202877"/>
              <a:gd name="connsiteY2321" fmla="*/ 5398530 h 6302991"/>
              <a:gd name="connsiteX2322" fmla="*/ 2045081 w 5202877"/>
              <a:gd name="connsiteY2322" fmla="*/ 5412445 h 6302991"/>
              <a:gd name="connsiteX2323" fmla="*/ 2033712 w 5202877"/>
              <a:gd name="connsiteY2323" fmla="*/ 5454587 h 6302991"/>
              <a:gd name="connsiteX2324" fmla="*/ 2008701 w 5202877"/>
              <a:gd name="connsiteY2324" fmla="*/ 5491958 h 6302991"/>
              <a:gd name="connsiteX2325" fmla="*/ 2014157 w 5202877"/>
              <a:gd name="connsiteY2325" fmla="*/ 5512632 h 6302991"/>
              <a:gd name="connsiteX2326" fmla="*/ 2019615 w 5202877"/>
              <a:gd name="connsiteY2326" fmla="*/ 5533305 h 6302991"/>
              <a:gd name="connsiteX2327" fmla="*/ 1994149 w 5202877"/>
              <a:gd name="connsiteY2327" fmla="*/ 5526944 h 6302991"/>
              <a:gd name="connsiteX2328" fmla="*/ 1990511 w 5202877"/>
              <a:gd name="connsiteY2328" fmla="*/ 5558749 h 6302991"/>
              <a:gd name="connsiteX2329" fmla="*/ 1975959 w 5202877"/>
              <a:gd name="connsiteY2329" fmla="*/ 5590554 h 6302991"/>
              <a:gd name="connsiteX2330" fmla="*/ 1957769 w 5202877"/>
              <a:gd name="connsiteY2330" fmla="*/ 5568291 h 6302991"/>
              <a:gd name="connsiteX2331" fmla="*/ 1968683 w 5202877"/>
              <a:gd name="connsiteY2331" fmla="*/ 5539666 h 6302991"/>
              <a:gd name="connsiteX2332" fmla="*/ 1961861 w 5202877"/>
              <a:gd name="connsiteY2332" fmla="*/ 5534896 h 6302991"/>
              <a:gd name="connsiteX2333" fmla="*/ 1957769 w 5202877"/>
              <a:gd name="connsiteY2333" fmla="*/ 5530124 h 6302991"/>
              <a:gd name="connsiteX2334" fmla="*/ 1967318 w 5202877"/>
              <a:gd name="connsiteY2334" fmla="*/ 5524559 h 6302991"/>
              <a:gd name="connsiteX2335" fmla="*/ 1979597 w 5202877"/>
              <a:gd name="connsiteY2335" fmla="*/ 5523763 h 6302991"/>
              <a:gd name="connsiteX2336" fmla="*/ 2001425 w 5202877"/>
              <a:gd name="connsiteY2336" fmla="*/ 5469695 h 6302991"/>
              <a:gd name="connsiteX2337" fmla="*/ 1997787 w 5202877"/>
              <a:gd name="connsiteY2337" fmla="*/ 5456972 h 6302991"/>
              <a:gd name="connsiteX2338" fmla="*/ 1983235 w 5202877"/>
              <a:gd name="connsiteY2338" fmla="*/ 5441070 h 6302991"/>
              <a:gd name="connsiteX2339" fmla="*/ 1965045 w 5202877"/>
              <a:gd name="connsiteY2339" fmla="*/ 5456972 h 6302991"/>
              <a:gd name="connsiteX2340" fmla="*/ 1954130 w 5202877"/>
              <a:gd name="connsiteY2340" fmla="*/ 5523763 h 6302991"/>
              <a:gd name="connsiteX2341" fmla="*/ 1923207 w 5202877"/>
              <a:gd name="connsiteY2341" fmla="*/ 5561134 h 6302991"/>
              <a:gd name="connsiteX2342" fmla="*/ 1903198 w 5202877"/>
              <a:gd name="connsiteY2342" fmla="*/ 5603276 h 6302991"/>
              <a:gd name="connsiteX2343" fmla="*/ 1895013 w 5202877"/>
              <a:gd name="connsiteY2343" fmla="*/ 5635082 h 6302991"/>
              <a:gd name="connsiteX2344" fmla="*/ 1881370 w 5202877"/>
              <a:gd name="connsiteY2344" fmla="*/ 5666887 h 6302991"/>
              <a:gd name="connsiteX2345" fmla="*/ 1834076 w 5202877"/>
              <a:gd name="connsiteY2345" fmla="*/ 5711414 h 6302991"/>
              <a:gd name="connsiteX2346" fmla="*/ 1808610 w 5202877"/>
              <a:gd name="connsiteY2346" fmla="*/ 5775025 h 6302991"/>
              <a:gd name="connsiteX2347" fmla="*/ 1799969 w 5202877"/>
              <a:gd name="connsiteY2347" fmla="*/ 5775820 h 6302991"/>
              <a:gd name="connsiteX2348" fmla="*/ 1794058 w 5202877"/>
              <a:gd name="connsiteY2348" fmla="*/ 5781386 h 6302991"/>
              <a:gd name="connsiteX2349" fmla="*/ 1799969 w 5202877"/>
              <a:gd name="connsiteY2349" fmla="*/ 5787747 h 6302991"/>
              <a:gd name="connsiteX2350" fmla="*/ 1808610 w 5202877"/>
              <a:gd name="connsiteY2350" fmla="*/ 5794108 h 6302991"/>
              <a:gd name="connsiteX2351" fmla="*/ 1768592 w 5202877"/>
              <a:gd name="connsiteY2351" fmla="*/ 5813191 h 6302991"/>
              <a:gd name="connsiteX2352" fmla="*/ 1743126 w 5202877"/>
              <a:gd name="connsiteY2352" fmla="*/ 5813191 h 6302991"/>
              <a:gd name="connsiteX2353" fmla="*/ 1749492 w 5202877"/>
              <a:gd name="connsiteY2353" fmla="*/ 5779001 h 6302991"/>
              <a:gd name="connsiteX2354" fmla="*/ 1750402 w 5202877"/>
              <a:gd name="connsiteY2354" fmla="*/ 5730497 h 6302991"/>
              <a:gd name="connsiteX2355" fmla="*/ 1728574 w 5202877"/>
              <a:gd name="connsiteY2355" fmla="*/ 5758327 h 6302991"/>
              <a:gd name="connsiteX2356" fmla="*/ 1717660 w 5202877"/>
              <a:gd name="connsiteY2356" fmla="*/ 5790927 h 6302991"/>
              <a:gd name="connsiteX2357" fmla="*/ 1670365 w 5202877"/>
              <a:gd name="connsiteY2357" fmla="*/ 5832274 h 6302991"/>
              <a:gd name="connsiteX2358" fmla="*/ 1647173 w 5202877"/>
              <a:gd name="connsiteY2358" fmla="*/ 5851357 h 6302991"/>
              <a:gd name="connsiteX2359" fmla="*/ 1637623 w 5202877"/>
              <a:gd name="connsiteY2359" fmla="*/ 5870440 h 6302991"/>
              <a:gd name="connsiteX2360" fmla="*/ 1623071 w 5202877"/>
              <a:gd name="connsiteY2360" fmla="*/ 5870440 h 6302991"/>
              <a:gd name="connsiteX2361" fmla="*/ 1615795 w 5202877"/>
              <a:gd name="connsiteY2361" fmla="*/ 5890716 h 6302991"/>
              <a:gd name="connsiteX2362" fmla="*/ 1608519 w 5202877"/>
              <a:gd name="connsiteY2362" fmla="*/ 5908607 h 6302991"/>
              <a:gd name="connsiteX2363" fmla="*/ 1583053 w 5202877"/>
              <a:gd name="connsiteY2363" fmla="*/ 5927690 h 6302991"/>
              <a:gd name="connsiteX2364" fmla="*/ 1568501 w 5202877"/>
              <a:gd name="connsiteY2364" fmla="*/ 5902245 h 6302991"/>
              <a:gd name="connsiteX2365" fmla="*/ 1557587 w 5202877"/>
              <a:gd name="connsiteY2365" fmla="*/ 5892704 h 6302991"/>
              <a:gd name="connsiteX2366" fmla="*/ 1570320 w 5202877"/>
              <a:gd name="connsiteY2366" fmla="*/ 5855731 h 6302991"/>
              <a:gd name="connsiteX2367" fmla="*/ 1583053 w 5202877"/>
              <a:gd name="connsiteY2367" fmla="*/ 5816371 h 6302991"/>
              <a:gd name="connsiteX2368" fmla="*/ 1582598 w 5202877"/>
              <a:gd name="connsiteY2368" fmla="*/ 5813191 h 6302991"/>
              <a:gd name="connsiteX2369" fmla="*/ 1579415 w 5202877"/>
              <a:gd name="connsiteY2369" fmla="*/ 5810010 h 6302991"/>
              <a:gd name="connsiteX2370" fmla="*/ 1572139 w 5202877"/>
              <a:gd name="connsiteY2370" fmla="*/ 5819950 h 6302991"/>
              <a:gd name="connsiteX2371" fmla="*/ 1564863 w 5202877"/>
              <a:gd name="connsiteY2371" fmla="*/ 5832274 h 6302991"/>
              <a:gd name="connsiteX2372" fmla="*/ 1557587 w 5202877"/>
              <a:gd name="connsiteY2372" fmla="*/ 5841816 h 6302991"/>
              <a:gd name="connsiteX2373" fmla="*/ 1557587 w 5202877"/>
              <a:gd name="connsiteY2373" fmla="*/ 5854935 h 6302991"/>
              <a:gd name="connsiteX2374" fmla="*/ 1546673 w 5202877"/>
              <a:gd name="connsiteY2374" fmla="*/ 5860899 h 6302991"/>
              <a:gd name="connsiteX2375" fmla="*/ 1532121 w 5202877"/>
              <a:gd name="connsiteY2375" fmla="*/ 5867260 h 6302991"/>
              <a:gd name="connsiteX2376" fmla="*/ 1495741 w 5202877"/>
              <a:gd name="connsiteY2376" fmla="*/ 5870440 h 6302991"/>
              <a:gd name="connsiteX2377" fmla="*/ 1484827 w 5202877"/>
              <a:gd name="connsiteY2377" fmla="*/ 5895884 h 6302991"/>
              <a:gd name="connsiteX2378" fmla="*/ 1468910 w 5202877"/>
              <a:gd name="connsiteY2378" fmla="*/ 5904233 h 6302991"/>
              <a:gd name="connsiteX2379" fmla="*/ 1455723 w 5202877"/>
              <a:gd name="connsiteY2379" fmla="*/ 5914968 h 6302991"/>
              <a:gd name="connsiteX2380" fmla="*/ 1443899 w 5202877"/>
              <a:gd name="connsiteY2380" fmla="*/ 5917750 h 6302991"/>
              <a:gd name="connsiteX2381" fmla="*/ 1437532 w 5202877"/>
              <a:gd name="connsiteY2381" fmla="*/ 5927690 h 6302991"/>
              <a:gd name="connsiteX2382" fmla="*/ 1441170 w 5202877"/>
              <a:gd name="connsiteY2382" fmla="*/ 5940412 h 6302991"/>
              <a:gd name="connsiteX2383" fmla="*/ 1408428 w 5202877"/>
              <a:gd name="connsiteY2383" fmla="*/ 5940412 h 6302991"/>
              <a:gd name="connsiteX2384" fmla="*/ 1418887 w 5202877"/>
              <a:gd name="connsiteY2384" fmla="*/ 5912980 h 6302991"/>
              <a:gd name="connsiteX2385" fmla="*/ 1415704 w 5202877"/>
              <a:gd name="connsiteY2385" fmla="*/ 5892704 h 6302991"/>
              <a:gd name="connsiteX2386" fmla="*/ 1405245 w 5202877"/>
              <a:gd name="connsiteY2386" fmla="*/ 5896282 h 6302991"/>
              <a:gd name="connsiteX2387" fmla="*/ 1397514 w 5202877"/>
              <a:gd name="connsiteY2387" fmla="*/ 5902245 h 6302991"/>
              <a:gd name="connsiteX2388" fmla="*/ 1390238 w 5202877"/>
              <a:gd name="connsiteY2388" fmla="*/ 5940412 h 6302991"/>
              <a:gd name="connsiteX2389" fmla="*/ 1372048 w 5202877"/>
              <a:gd name="connsiteY2389" fmla="*/ 5962675 h 6302991"/>
              <a:gd name="connsiteX2390" fmla="*/ 1366591 w 5202877"/>
              <a:gd name="connsiteY2390" fmla="*/ 5987324 h 6302991"/>
              <a:gd name="connsiteX2391" fmla="*/ 1350220 w 5202877"/>
              <a:gd name="connsiteY2391" fmla="*/ 6007203 h 6302991"/>
              <a:gd name="connsiteX2392" fmla="*/ 1350220 w 5202877"/>
              <a:gd name="connsiteY2392" fmla="*/ 6032647 h 6302991"/>
              <a:gd name="connsiteX2393" fmla="*/ 1335668 w 5202877"/>
              <a:gd name="connsiteY2393" fmla="*/ 6067633 h 6302991"/>
              <a:gd name="connsiteX2394" fmla="*/ 1318842 w 5202877"/>
              <a:gd name="connsiteY2394" fmla="*/ 6069620 h 6302991"/>
              <a:gd name="connsiteX2395" fmla="*/ 1310202 w 5202877"/>
              <a:gd name="connsiteY2395" fmla="*/ 6083535 h 6302991"/>
              <a:gd name="connsiteX2396" fmla="*/ 1288374 w 5202877"/>
              <a:gd name="connsiteY2396" fmla="*/ 6112160 h 6302991"/>
              <a:gd name="connsiteX2397" fmla="*/ 1259270 w 5202877"/>
              <a:gd name="connsiteY2397" fmla="*/ 6102618 h 6302991"/>
              <a:gd name="connsiteX2398" fmla="*/ 1268819 w 5202877"/>
              <a:gd name="connsiteY2398" fmla="*/ 6066837 h 6302991"/>
              <a:gd name="connsiteX2399" fmla="*/ 1281098 w 5202877"/>
              <a:gd name="connsiteY2399" fmla="*/ 6035827 h 6302991"/>
              <a:gd name="connsiteX2400" fmla="*/ 1295650 w 5202877"/>
              <a:gd name="connsiteY2400" fmla="*/ 6019925 h 6302991"/>
              <a:gd name="connsiteX2401" fmla="*/ 1324754 w 5202877"/>
              <a:gd name="connsiteY2401" fmla="*/ 6019527 h 6302991"/>
              <a:gd name="connsiteX2402" fmla="*/ 1321116 w 5202877"/>
              <a:gd name="connsiteY2402" fmla="*/ 6007203 h 6302991"/>
              <a:gd name="connsiteX2403" fmla="*/ 1335668 w 5202877"/>
              <a:gd name="connsiteY2403" fmla="*/ 5975397 h 6302991"/>
              <a:gd name="connsiteX2404" fmla="*/ 1321116 w 5202877"/>
              <a:gd name="connsiteY2404" fmla="*/ 5975397 h 6302991"/>
              <a:gd name="connsiteX2405" fmla="*/ 1335668 w 5202877"/>
              <a:gd name="connsiteY2405" fmla="*/ 5959495 h 6302991"/>
              <a:gd name="connsiteX2406" fmla="*/ 1335668 w 5202877"/>
              <a:gd name="connsiteY2406" fmla="*/ 5927690 h 6302991"/>
              <a:gd name="connsiteX2407" fmla="*/ 1361134 w 5202877"/>
              <a:gd name="connsiteY2407" fmla="*/ 5911787 h 6302991"/>
              <a:gd name="connsiteX2408" fmla="*/ 1361134 w 5202877"/>
              <a:gd name="connsiteY2408" fmla="*/ 5883162 h 6302991"/>
              <a:gd name="connsiteX2409" fmla="*/ 1386600 w 5202877"/>
              <a:gd name="connsiteY2409" fmla="*/ 5857718 h 6302991"/>
              <a:gd name="connsiteX2410" fmla="*/ 1397514 w 5202877"/>
              <a:gd name="connsiteY2410" fmla="*/ 5832274 h 6302991"/>
              <a:gd name="connsiteX2411" fmla="*/ 1386600 w 5202877"/>
              <a:gd name="connsiteY2411" fmla="*/ 5799673 h 6302991"/>
              <a:gd name="connsiteX2412" fmla="*/ 1397514 w 5202877"/>
              <a:gd name="connsiteY2412" fmla="*/ 5762303 h 6302991"/>
              <a:gd name="connsiteX2413" fmla="*/ 1408428 w 5202877"/>
              <a:gd name="connsiteY2413" fmla="*/ 5742424 h 6302991"/>
              <a:gd name="connsiteX2414" fmla="*/ 1408428 w 5202877"/>
              <a:gd name="connsiteY2414" fmla="*/ 5717775 h 6302991"/>
              <a:gd name="connsiteX2415" fmla="*/ 1419797 w 5202877"/>
              <a:gd name="connsiteY2415" fmla="*/ 5707438 h 6302991"/>
              <a:gd name="connsiteX2416" fmla="*/ 1422980 w 5202877"/>
              <a:gd name="connsiteY2416" fmla="*/ 5692331 h 6302991"/>
              <a:gd name="connsiteX2417" fmla="*/ 1415704 w 5202877"/>
              <a:gd name="connsiteY2417" fmla="*/ 5678019 h 6302991"/>
              <a:gd name="connsiteX2418" fmla="*/ 1408428 w 5202877"/>
              <a:gd name="connsiteY2418" fmla="*/ 5663706 h 6302991"/>
              <a:gd name="connsiteX2419" fmla="*/ 1388874 w 5202877"/>
              <a:gd name="connsiteY2419" fmla="*/ 5692331 h 6302991"/>
              <a:gd name="connsiteX2420" fmla="*/ 1372048 w 5202877"/>
              <a:gd name="connsiteY2420" fmla="*/ 5720956 h 6302991"/>
              <a:gd name="connsiteX2421" fmla="*/ 1360679 w 5202877"/>
              <a:gd name="connsiteY2421" fmla="*/ 5748388 h 6302991"/>
              <a:gd name="connsiteX2422" fmla="*/ 1335668 w 5202877"/>
              <a:gd name="connsiteY2422" fmla="*/ 5768664 h 6302991"/>
              <a:gd name="connsiteX2423" fmla="*/ 1335668 w 5202877"/>
              <a:gd name="connsiteY2423" fmla="*/ 5810010 h 6302991"/>
              <a:gd name="connsiteX2424" fmla="*/ 1278823 w 5202877"/>
              <a:gd name="connsiteY2424" fmla="*/ 5855731 h 6302991"/>
              <a:gd name="connsiteX2425" fmla="*/ 1251994 w 5202877"/>
              <a:gd name="connsiteY2425" fmla="*/ 5927690 h 6302991"/>
              <a:gd name="connsiteX2426" fmla="*/ 1219252 w 5202877"/>
              <a:gd name="connsiteY2426" fmla="*/ 5938822 h 6302991"/>
              <a:gd name="connsiteX2427" fmla="*/ 1186510 w 5202877"/>
              <a:gd name="connsiteY2427" fmla="*/ 5949953 h 6302991"/>
              <a:gd name="connsiteX2428" fmla="*/ 1186510 w 5202877"/>
              <a:gd name="connsiteY2428" fmla="*/ 5984939 h 6302991"/>
              <a:gd name="connsiteX2429" fmla="*/ 1175595 w 5202877"/>
              <a:gd name="connsiteY2429" fmla="*/ 5984939 h 6302991"/>
              <a:gd name="connsiteX2430" fmla="*/ 1162862 w 5202877"/>
              <a:gd name="connsiteY2430" fmla="*/ 5980169 h 6302991"/>
              <a:gd name="connsiteX2431" fmla="*/ 1161043 w 5202877"/>
              <a:gd name="connsiteY2431" fmla="*/ 5965856 h 6302991"/>
              <a:gd name="connsiteX2432" fmla="*/ 1171957 w 5202877"/>
              <a:gd name="connsiteY2432" fmla="*/ 5940412 h 6302991"/>
              <a:gd name="connsiteX2433" fmla="*/ 1167864 w 5202877"/>
              <a:gd name="connsiteY2433" fmla="*/ 5928087 h 6302991"/>
              <a:gd name="connsiteX2434" fmla="*/ 1161043 w 5202877"/>
              <a:gd name="connsiteY2434" fmla="*/ 5918148 h 6302991"/>
              <a:gd name="connsiteX2435" fmla="*/ 1161043 w 5202877"/>
              <a:gd name="connsiteY2435" fmla="*/ 5927690 h 6302991"/>
              <a:gd name="connsiteX2436" fmla="*/ 1131939 w 5202877"/>
              <a:gd name="connsiteY2436" fmla="*/ 5949158 h 6302991"/>
              <a:gd name="connsiteX2437" fmla="*/ 1113749 w 5202877"/>
              <a:gd name="connsiteY2437" fmla="*/ 5975397 h 6302991"/>
              <a:gd name="connsiteX2438" fmla="*/ 1102380 w 5202877"/>
              <a:gd name="connsiteY2438" fmla="*/ 5990505 h 6302991"/>
              <a:gd name="connsiteX2439" fmla="*/ 1099197 w 5202877"/>
              <a:gd name="connsiteY2439" fmla="*/ 6010383 h 6302991"/>
              <a:gd name="connsiteX2440" fmla="*/ 1073731 w 5202877"/>
              <a:gd name="connsiteY2440" fmla="*/ 6023105 h 6302991"/>
              <a:gd name="connsiteX2441" fmla="*/ 1070548 w 5202877"/>
              <a:gd name="connsiteY2441" fmla="*/ 6040201 h 6302991"/>
              <a:gd name="connsiteX2442" fmla="*/ 1059179 w 5202877"/>
              <a:gd name="connsiteY2442" fmla="*/ 6054911 h 6302991"/>
              <a:gd name="connsiteX2443" fmla="*/ 1059179 w 5202877"/>
              <a:gd name="connsiteY2443" fmla="*/ 6080355 h 6302991"/>
              <a:gd name="connsiteX2444" fmla="*/ 1044627 w 5202877"/>
              <a:gd name="connsiteY2444" fmla="*/ 6089896 h 6302991"/>
              <a:gd name="connsiteX2445" fmla="*/ 1033258 w 5202877"/>
              <a:gd name="connsiteY2445" fmla="*/ 6117726 h 6302991"/>
              <a:gd name="connsiteX2446" fmla="*/ 1008247 w 5202877"/>
              <a:gd name="connsiteY2446" fmla="*/ 6140785 h 6302991"/>
              <a:gd name="connsiteX2447" fmla="*/ 981871 w 5202877"/>
              <a:gd name="connsiteY2447" fmla="*/ 6175373 h 6302991"/>
              <a:gd name="connsiteX2448" fmla="*/ 950039 w 5202877"/>
              <a:gd name="connsiteY2448" fmla="*/ 6207576 h 6302991"/>
              <a:gd name="connsiteX2449" fmla="*/ 948674 w 5202877"/>
              <a:gd name="connsiteY2449" fmla="*/ 6223081 h 6302991"/>
              <a:gd name="connsiteX2450" fmla="*/ 939124 w 5202877"/>
              <a:gd name="connsiteY2450" fmla="*/ 6236200 h 6302991"/>
              <a:gd name="connsiteX2451" fmla="*/ 930029 w 5202877"/>
              <a:gd name="connsiteY2451" fmla="*/ 6265620 h 6302991"/>
              <a:gd name="connsiteX2452" fmla="*/ 910020 w 5202877"/>
              <a:gd name="connsiteY2452" fmla="*/ 6290269 h 6302991"/>
              <a:gd name="connsiteX2453" fmla="*/ 907292 w 5202877"/>
              <a:gd name="connsiteY2453" fmla="*/ 6299015 h 6302991"/>
              <a:gd name="connsiteX2454" fmla="*/ 899106 w 5202877"/>
              <a:gd name="connsiteY2454" fmla="*/ 6302991 h 6302991"/>
              <a:gd name="connsiteX2455" fmla="*/ 888192 w 5202877"/>
              <a:gd name="connsiteY2455" fmla="*/ 6299811 h 6302991"/>
              <a:gd name="connsiteX2456" fmla="*/ 899106 w 5202877"/>
              <a:gd name="connsiteY2456" fmla="*/ 6268006 h 6302991"/>
              <a:gd name="connsiteX2457" fmla="*/ 907292 w 5202877"/>
              <a:gd name="connsiteY2457" fmla="*/ 6254886 h 6302991"/>
              <a:gd name="connsiteX2458" fmla="*/ 910020 w 5202877"/>
              <a:gd name="connsiteY2458" fmla="*/ 6239381 h 6302991"/>
              <a:gd name="connsiteX2459" fmla="*/ 924572 w 5202877"/>
              <a:gd name="connsiteY2459" fmla="*/ 6210756 h 6302991"/>
              <a:gd name="connsiteX2460" fmla="*/ 923663 w 5202877"/>
              <a:gd name="connsiteY2460" fmla="*/ 6186903 h 6302991"/>
              <a:gd name="connsiteX2461" fmla="*/ 939124 w 5202877"/>
              <a:gd name="connsiteY2461" fmla="*/ 6172590 h 6302991"/>
              <a:gd name="connsiteX2462" fmla="*/ 970047 w 5202877"/>
              <a:gd name="connsiteY2462" fmla="*/ 6062862 h 6302991"/>
              <a:gd name="connsiteX2463" fmla="*/ 1033713 w 5202877"/>
              <a:gd name="connsiteY2463" fmla="*/ 5962675 h 6302991"/>
              <a:gd name="connsiteX2464" fmla="*/ 1039169 w 5202877"/>
              <a:gd name="connsiteY2464" fmla="*/ 5932461 h 6302991"/>
              <a:gd name="connsiteX2465" fmla="*/ 1044627 w 5202877"/>
              <a:gd name="connsiteY2465" fmla="*/ 5902245 h 6302991"/>
              <a:gd name="connsiteX2466" fmla="*/ 1055996 w 5202877"/>
              <a:gd name="connsiteY2466" fmla="*/ 5896282 h 6302991"/>
              <a:gd name="connsiteX2467" fmla="*/ 1059179 w 5202877"/>
              <a:gd name="connsiteY2467" fmla="*/ 5883162 h 6302991"/>
              <a:gd name="connsiteX2468" fmla="*/ 1066455 w 5202877"/>
              <a:gd name="connsiteY2468" fmla="*/ 5860501 h 6302991"/>
              <a:gd name="connsiteX2469" fmla="*/ 1073731 w 5202877"/>
              <a:gd name="connsiteY2469" fmla="*/ 5844996 h 6302991"/>
              <a:gd name="connsiteX2470" fmla="*/ 1091921 w 5202877"/>
              <a:gd name="connsiteY2470" fmla="*/ 5813191 h 6302991"/>
              <a:gd name="connsiteX2471" fmla="*/ 1103290 w 5202877"/>
              <a:gd name="connsiteY2471" fmla="*/ 5804445 h 6302991"/>
              <a:gd name="connsiteX2472" fmla="*/ 1106473 w 5202877"/>
              <a:gd name="connsiteY2472" fmla="*/ 5790927 h 6302991"/>
              <a:gd name="connsiteX2473" fmla="*/ 1102835 w 5202877"/>
              <a:gd name="connsiteY2473" fmla="*/ 5775025 h 6302991"/>
              <a:gd name="connsiteX2474" fmla="*/ 1135577 w 5202877"/>
              <a:gd name="connsiteY2474" fmla="*/ 5676428 h 6302991"/>
              <a:gd name="connsiteX2475" fmla="*/ 1150129 w 5202877"/>
              <a:gd name="connsiteY2475" fmla="*/ 5666887 h 6302991"/>
              <a:gd name="connsiteX2476" fmla="*/ 1161043 w 5202877"/>
              <a:gd name="connsiteY2476" fmla="*/ 5650984 h 6302991"/>
              <a:gd name="connsiteX2477" fmla="*/ 1163772 w 5202877"/>
              <a:gd name="connsiteY2477" fmla="*/ 5633890 h 6302991"/>
              <a:gd name="connsiteX2478" fmla="*/ 1171957 w 5202877"/>
              <a:gd name="connsiteY2478" fmla="*/ 5619179 h 6302991"/>
              <a:gd name="connsiteX2479" fmla="*/ 1171048 w 5202877"/>
              <a:gd name="connsiteY2479" fmla="*/ 5596518 h 6302991"/>
              <a:gd name="connsiteX2480" fmla="*/ 1186510 w 5202877"/>
              <a:gd name="connsiteY2480" fmla="*/ 5581013 h 6302991"/>
              <a:gd name="connsiteX2481" fmla="*/ 1206063 w 5202877"/>
              <a:gd name="connsiteY2481" fmla="*/ 5538076 h 6302991"/>
              <a:gd name="connsiteX2482" fmla="*/ 1233804 w 5202877"/>
              <a:gd name="connsiteY2482" fmla="*/ 5504680 h 6302991"/>
              <a:gd name="connsiteX2483" fmla="*/ 1244718 w 5202877"/>
              <a:gd name="connsiteY2483" fmla="*/ 5482417 h 6302991"/>
              <a:gd name="connsiteX2484" fmla="*/ 1257450 w 5202877"/>
              <a:gd name="connsiteY2484" fmla="*/ 5429938 h 6302991"/>
              <a:gd name="connsiteX2485" fmla="*/ 1270184 w 5202877"/>
              <a:gd name="connsiteY2485" fmla="*/ 5377459 h 6302991"/>
              <a:gd name="connsiteX2486" fmla="*/ 1281098 w 5202877"/>
              <a:gd name="connsiteY2486" fmla="*/ 5364737 h 6302991"/>
              <a:gd name="connsiteX2487" fmla="*/ 1301106 w 5202877"/>
              <a:gd name="connsiteY2487" fmla="*/ 5323391 h 6302991"/>
              <a:gd name="connsiteX2488" fmla="*/ 1310301 w 5202877"/>
              <a:gd name="connsiteY2488" fmla="*/ 5304393 h 6302991"/>
              <a:gd name="connsiteX2489" fmla="*/ 1310228 w 5202877"/>
              <a:gd name="connsiteY2489" fmla="*/ 5303909 h 6302991"/>
              <a:gd name="connsiteX2490" fmla="*/ 1310646 w 5202877"/>
              <a:gd name="connsiteY2490" fmla="*/ 5303679 h 6302991"/>
              <a:gd name="connsiteX2491" fmla="*/ 1319637 w 5202877"/>
              <a:gd name="connsiteY2491" fmla="*/ 5285100 h 6302991"/>
              <a:gd name="connsiteX2492" fmla="*/ 1318869 w 5202877"/>
              <a:gd name="connsiteY2492" fmla="*/ 5284428 h 6302991"/>
              <a:gd name="connsiteX2493" fmla="*/ 1330238 w 5202877"/>
              <a:gd name="connsiteY2493" fmla="*/ 5265742 h 6302991"/>
              <a:gd name="connsiteX2494" fmla="*/ 1333421 w 5202877"/>
              <a:gd name="connsiteY2494" fmla="*/ 5249442 h 6302991"/>
              <a:gd name="connsiteX2495" fmla="*/ 1311593 w 5202877"/>
              <a:gd name="connsiteY2495" fmla="*/ 5268525 h 6302991"/>
              <a:gd name="connsiteX2496" fmla="*/ 1304317 w 5202877"/>
              <a:gd name="connsiteY2496" fmla="*/ 5278067 h 6302991"/>
              <a:gd name="connsiteX2497" fmla="*/ 1307955 w 5202877"/>
              <a:gd name="connsiteY2497" fmla="*/ 5287608 h 6302991"/>
              <a:gd name="connsiteX2498" fmla="*/ 1295676 w 5202877"/>
              <a:gd name="connsiteY2498" fmla="*/ 5300728 h 6302991"/>
              <a:gd name="connsiteX2499" fmla="*/ 1286127 w 5202877"/>
              <a:gd name="connsiteY2499" fmla="*/ 5316233 h 6302991"/>
              <a:gd name="connsiteX2500" fmla="*/ 1257023 w 5202877"/>
              <a:gd name="connsiteY2500" fmla="*/ 5373482 h 6302991"/>
              <a:gd name="connsiteX2501" fmla="*/ 1235195 w 5202877"/>
              <a:gd name="connsiteY2501" fmla="*/ 5389385 h 6302991"/>
              <a:gd name="connsiteX2502" fmla="*/ 1226100 w 5202877"/>
              <a:gd name="connsiteY2502" fmla="*/ 5400516 h 6302991"/>
              <a:gd name="connsiteX2503" fmla="*/ 1227919 w 5202877"/>
              <a:gd name="connsiteY2503" fmla="*/ 5411649 h 6302991"/>
              <a:gd name="connsiteX2504" fmla="*/ 1213367 w 5202877"/>
              <a:gd name="connsiteY2504" fmla="*/ 5437093 h 6302991"/>
              <a:gd name="connsiteX2505" fmla="*/ 1202453 w 5202877"/>
              <a:gd name="connsiteY2505" fmla="*/ 5464127 h 6302991"/>
              <a:gd name="connsiteX2506" fmla="*/ 1191539 w 5202877"/>
              <a:gd name="connsiteY2506" fmla="*/ 5491162 h 6302991"/>
              <a:gd name="connsiteX2507" fmla="*/ 1144244 w 5202877"/>
              <a:gd name="connsiteY2507" fmla="*/ 5526148 h 6302991"/>
              <a:gd name="connsiteX2508" fmla="*/ 1130602 w 5202877"/>
              <a:gd name="connsiteY2508" fmla="*/ 5507860 h 6302991"/>
              <a:gd name="connsiteX2509" fmla="*/ 1144244 w 5202877"/>
              <a:gd name="connsiteY2509" fmla="*/ 5494342 h 6302991"/>
              <a:gd name="connsiteX2510" fmla="*/ 1144699 w 5202877"/>
              <a:gd name="connsiteY2510" fmla="*/ 5474066 h 6302991"/>
              <a:gd name="connsiteX2511" fmla="*/ 1147882 w 5202877"/>
              <a:gd name="connsiteY2511" fmla="*/ 5456176 h 6302991"/>
              <a:gd name="connsiteX2512" fmla="*/ 1169256 w 5202877"/>
              <a:gd name="connsiteY2512" fmla="*/ 5415227 h 6302991"/>
              <a:gd name="connsiteX2513" fmla="*/ 1176987 w 5202877"/>
              <a:gd name="connsiteY2513" fmla="*/ 5376663 h 6302991"/>
              <a:gd name="connsiteX2514" fmla="*/ 1206091 w 5202877"/>
              <a:gd name="connsiteY2514" fmla="*/ 5316233 h 6302991"/>
              <a:gd name="connsiteX2515" fmla="*/ 1194267 w 5202877"/>
              <a:gd name="connsiteY2515" fmla="*/ 5290789 h 6302991"/>
              <a:gd name="connsiteX2516" fmla="*/ 1209729 w 5202877"/>
              <a:gd name="connsiteY2516" fmla="*/ 5265345 h 6302991"/>
              <a:gd name="connsiteX2517" fmla="*/ 1226100 w 5202877"/>
              <a:gd name="connsiteY2517" fmla="*/ 5224793 h 6302991"/>
              <a:gd name="connsiteX2518" fmla="*/ 1253385 w 5202877"/>
              <a:gd name="connsiteY2518" fmla="*/ 5189012 h 6302991"/>
              <a:gd name="connsiteX2519" fmla="*/ 1242471 w 5202877"/>
              <a:gd name="connsiteY2519" fmla="*/ 5163568 h 6302991"/>
              <a:gd name="connsiteX2520" fmla="*/ 1267937 w 5202877"/>
              <a:gd name="connsiteY2520" fmla="*/ 5147665 h 6302991"/>
              <a:gd name="connsiteX2521" fmla="*/ 1267937 w 5202877"/>
              <a:gd name="connsiteY2521" fmla="*/ 5112680 h 6302991"/>
              <a:gd name="connsiteX2522" fmla="*/ 1277486 w 5202877"/>
              <a:gd name="connsiteY2522" fmla="*/ 5094392 h 6302991"/>
              <a:gd name="connsiteX2523" fmla="*/ 1289765 w 5202877"/>
              <a:gd name="connsiteY2523" fmla="*/ 5080874 h 6302991"/>
              <a:gd name="connsiteX2524" fmla="*/ 1290675 w 5202877"/>
              <a:gd name="connsiteY2524" fmla="*/ 5066959 h 6302991"/>
              <a:gd name="connsiteX2525" fmla="*/ 1286127 w 5202877"/>
              <a:gd name="connsiteY2525" fmla="*/ 5055430 h 6302991"/>
              <a:gd name="connsiteX2526" fmla="*/ 1279306 w 5202877"/>
              <a:gd name="connsiteY2526" fmla="*/ 5051852 h 6302991"/>
              <a:gd name="connsiteX2527" fmla="*/ 1275213 w 5202877"/>
              <a:gd name="connsiteY2527" fmla="*/ 5055430 h 6302991"/>
              <a:gd name="connsiteX2528" fmla="*/ 1271575 w 5202877"/>
              <a:gd name="connsiteY2528" fmla="*/ 5079284 h 6302991"/>
              <a:gd name="connsiteX2529" fmla="*/ 1246109 w 5202877"/>
              <a:gd name="connsiteY2529" fmla="*/ 5093597 h 6302991"/>
              <a:gd name="connsiteX2530" fmla="*/ 1246109 w 5202877"/>
              <a:gd name="connsiteY2530" fmla="*/ 5141304 h 6302991"/>
              <a:gd name="connsiteX2531" fmla="*/ 1242471 w 5202877"/>
              <a:gd name="connsiteY2531" fmla="*/ 5141304 h 6302991"/>
              <a:gd name="connsiteX2532" fmla="*/ 1238378 w 5202877"/>
              <a:gd name="connsiteY2532" fmla="*/ 5152436 h 6302991"/>
              <a:gd name="connsiteX2533" fmla="*/ 1242471 w 5202877"/>
              <a:gd name="connsiteY2533" fmla="*/ 5163568 h 6302991"/>
              <a:gd name="connsiteX2534" fmla="*/ 1218823 w 5202877"/>
              <a:gd name="connsiteY2534" fmla="*/ 5190205 h 6302991"/>
              <a:gd name="connsiteX2535" fmla="*/ 1195177 w 5202877"/>
              <a:gd name="connsiteY2535" fmla="*/ 5214456 h 6302991"/>
              <a:gd name="connsiteX2536" fmla="*/ 1205181 w 5202877"/>
              <a:gd name="connsiteY2536" fmla="*/ 5236322 h 6302991"/>
              <a:gd name="connsiteX2537" fmla="*/ 1176987 w 5202877"/>
              <a:gd name="connsiteY2537" fmla="*/ 5255803 h 6302991"/>
              <a:gd name="connsiteX2538" fmla="*/ 1158341 w 5202877"/>
              <a:gd name="connsiteY2538" fmla="*/ 5302318 h 6302991"/>
              <a:gd name="connsiteX2539" fmla="*/ 1136968 w 5202877"/>
              <a:gd name="connsiteY2539" fmla="*/ 5351219 h 6302991"/>
              <a:gd name="connsiteX2540" fmla="*/ 1126509 w 5202877"/>
              <a:gd name="connsiteY2540" fmla="*/ 5352013 h 6302991"/>
              <a:gd name="connsiteX2541" fmla="*/ 1118778 w 5202877"/>
              <a:gd name="connsiteY2541" fmla="*/ 5348038 h 6302991"/>
              <a:gd name="connsiteX2542" fmla="*/ 1113776 w 5202877"/>
              <a:gd name="connsiteY2542" fmla="*/ 5317028 h 6302991"/>
              <a:gd name="connsiteX2543" fmla="*/ 1133330 w 5202877"/>
              <a:gd name="connsiteY2543" fmla="*/ 5290789 h 6302991"/>
              <a:gd name="connsiteX2544" fmla="*/ 1155158 w 5202877"/>
              <a:gd name="connsiteY2544" fmla="*/ 5232346 h 6302991"/>
              <a:gd name="connsiteX2545" fmla="*/ 1176987 w 5202877"/>
              <a:gd name="connsiteY2545" fmla="*/ 5176290 h 6302991"/>
              <a:gd name="connsiteX2546" fmla="*/ 1175167 w 5202877"/>
              <a:gd name="connsiteY2546" fmla="*/ 5168338 h 6302991"/>
              <a:gd name="connsiteX2547" fmla="*/ 1184262 w 5202877"/>
              <a:gd name="connsiteY2547" fmla="*/ 5160388 h 6302991"/>
              <a:gd name="connsiteX2548" fmla="*/ 1187900 w 5202877"/>
              <a:gd name="connsiteY2548" fmla="*/ 5151244 h 6302991"/>
              <a:gd name="connsiteX2549" fmla="*/ 1180625 w 5202877"/>
              <a:gd name="connsiteY2549" fmla="*/ 5144485 h 6302991"/>
              <a:gd name="connsiteX2550" fmla="*/ 1195631 w 5202877"/>
              <a:gd name="connsiteY2550" fmla="*/ 5128582 h 6302991"/>
              <a:gd name="connsiteX2551" fmla="*/ 1202453 w 5202877"/>
              <a:gd name="connsiteY2551" fmla="*/ 5112680 h 6302991"/>
              <a:gd name="connsiteX2552" fmla="*/ 1217005 w 5202877"/>
              <a:gd name="connsiteY2552" fmla="*/ 5090416 h 6302991"/>
              <a:gd name="connsiteX2553" fmla="*/ 1210638 w 5202877"/>
              <a:gd name="connsiteY2553" fmla="*/ 5072128 h 6302991"/>
              <a:gd name="connsiteX2554" fmla="*/ 1220643 w 5202877"/>
              <a:gd name="connsiteY2554" fmla="*/ 5058611 h 6302991"/>
              <a:gd name="connsiteX2555" fmla="*/ 1171984 w 5202877"/>
              <a:gd name="connsiteY2555" fmla="*/ 5060996 h 6302991"/>
              <a:gd name="connsiteX2556" fmla="*/ 1126054 w 5202877"/>
              <a:gd name="connsiteY2556" fmla="*/ 5049069 h 6302991"/>
              <a:gd name="connsiteX2557" fmla="*/ 1117868 w 5202877"/>
              <a:gd name="connsiteY2557" fmla="*/ 5029588 h 6302991"/>
              <a:gd name="connsiteX2558" fmla="*/ 1126054 w 5202877"/>
              <a:gd name="connsiteY2558" fmla="*/ 5017264 h 6302991"/>
              <a:gd name="connsiteX2559" fmla="*/ 1129237 w 5202877"/>
              <a:gd name="connsiteY2559" fmla="*/ 5009312 h 6302991"/>
              <a:gd name="connsiteX2560" fmla="*/ 1129692 w 5202877"/>
              <a:gd name="connsiteY2560" fmla="*/ 5001361 h 6302991"/>
              <a:gd name="connsiteX2561" fmla="*/ 1118778 w 5202877"/>
              <a:gd name="connsiteY2561" fmla="*/ 5007722 h 6302991"/>
              <a:gd name="connsiteX2562" fmla="*/ 1071484 w 5202877"/>
              <a:gd name="connsiteY2562" fmla="*/ 5039528 h 6302991"/>
              <a:gd name="connsiteX2563" fmla="*/ 1064208 w 5202877"/>
              <a:gd name="connsiteY2563" fmla="*/ 5061791 h 6302991"/>
              <a:gd name="connsiteX2564" fmla="*/ 1066027 w 5202877"/>
              <a:gd name="connsiteY2564" fmla="*/ 5070935 h 6302991"/>
              <a:gd name="connsiteX2565" fmla="*/ 1056932 w 5202877"/>
              <a:gd name="connsiteY2565" fmla="*/ 5077694 h 6302991"/>
              <a:gd name="connsiteX2566" fmla="*/ 1056022 w 5202877"/>
              <a:gd name="connsiteY2566" fmla="*/ 5085248 h 6302991"/>
              <a:gd name="connsiteX2567" fmla="*/ 1060570 w 5202877"/>
              <a:gd name="connsiteY2567" fmla="*/ 5090416 h 6302991"/>
              <a:gd name="connsiteX2568" fmla="*/ 1031466 w 5202877"/>
              <a:gd name="connsiteY2568" fmla="*/ 5122221 h 6302991"/>
              <a:gd name="connsiteX2569" fmla="*/ 1002362 w 5202877"/>
              <a:gd name="connsiteY2569" fmla="*/ 5154026 h 6302991"/>
              <a:gd name="connsiteX2570" fmla="*/ 981443 w 5202877"/>
              <a:gd name="connsiteY2570" fmla="*/ 5194976 h 6302991"/>
              <a:gd name="connsiteX2571" fmla="*/ 944154 w 5202877"/>
              <a:gd name="connsiteY2571" fmla="*/ 5223998 h 6302991"/>
              <a:gd name="connsiteX2572" fmla="*/ 947792 w 5202877"/>
              <a:gd name="connsiteY2572" fmla="*/ 5239901 h 6302991"/>
              <a:gd name="connsiteX2573" fmla="*/ 945972 w 5202877"/>
              <a:gd name="connsiteY2573" fmla="*/ 5253815 h 6302991"/>
              <a:gd name="connsiteX2574" fmla="*/ 933239 w 5202877"/>
              <a:gd name="connsiteY2574" fmla="*/ 5265345 h 6302991"/>
              <a:gd name="connsiteX2575" fmla="*/ 911412 w 5202877"/>
              <a:gd name="connsiteY2575" fmla="*/ 5271706 h 6302991"/>
              <a:gd name="connsiteX2576" fmla="*/ 897314 w 5202877"/>
              <a:gd name="connsiteY2576" fmla="*/ 5253815 h 6302991"/>
              <a:gd name="connsiteX2577" fmla="*/ 907773 w 5202877"/>
              <a:gd name="connsiteY2577" fmla="*/ 5233540 h 6302991"/>
              <a:gd name="connsiteX2578" fmla="*/ 933695 w 5202877"/>
              <a:gd name="connsiteY2578" fmla="*/ 5203722 h 6302991"/>
              <a:gd name="connsiteX2579" fmla="*/ 940516 w 5202877"/>
              <a:gd name="connsiteY2579" fmla="*/ 5166749 h 6302991"/>
              <a:gd name="connsiteX2580" fmla="*/ 955523 w 5202877"/>
              <a:gd name="connsiteY2580" fmla="*/ 5121824 h 6302991"/>
              <a:gd name="connsiteX2581" fmla="*/ 984172 w 5202877"/>
              <a:gd name="connsiteY2581" fmla="*/ 5074513 h 6302991"/>
              <a:gd name="connsiteX2582" fmla="*/ 979169 w 5202877"/>
              <a:gd name="connsiteY2582" fmla="*/ 5062587 h 6302991"/>
              <a:gd name="connsiteX2583" fmla="*/ 987810 w 5202877"/>
              <a:gd name="connsiteY2583" fmla="*/ 5055430 h 6302991"/>
              <a:gd name="connsiteX2584" fmla="*/ 985535 w 5202877"/>
              <a:gd name="connsiteY2584" fmla="*/ 5030384 h 6302991"/>
              <a:gd name="connsiteX2585" fmla="*/ 969620 w 5202877"/>
              <a:gd name="connsiteY2585" fmla="*/ 5007722 h 6302991"/>
              <a:gd name="connsiteX2586" fmla="*/ 1008273 w 5202877"/>
              <a:gd name="connsiteY2586" fmla="*/ 4942521 h 6302991"/>
              <a:gd name="connsiteX2587" fmla="*/ 1027828 w 5202877"/>
              <a:gd name="connsiteY2587" fmla="*/ 4877321 h 6302991"/>
              <a:gd name="connsiteX2588" fmla="*/ 1056932 w 5202877"/>
              <a:gd name="connsiteY2588" fmla="*/ 4855057 h 6302991"/>
              <a:gd name="connsiteX2589" fmla="*/ 1072848 w 5202877"/>
              <a:gd name="connsiteY2589" fmla="*/ 4828022 h 6302991"/>
              <a:gd name="connsiteX2590" fmla="*/ 1086036 w 5202877"/>
              <a:gd name="connsiteY2590" fmla="*/ 4800989 h 6302991"/>
              <a:gd name="connsiteX2591" fmla="*/ 1082398 w 5202877"/>
              <a:gd name="connsiteY2591" fmla="*/ 4791447 h 6302991"/>
              <a:gd name="connsiteX2592" fmla="*/ 1056477 w 5202877"/>
              <a:gd name="connsiteY2592" fmla="*/ 4818481 h 6302991"/>
              <a:gd name="connsiteX2593" fmla="*/ 1027828 w 5202877"/>
              <a:gd name="connsiteY2593" fmla="*/ 4845516 h 6302991"/>
              <a:gd name="connsiteX2594" fmla="*/ 1002362 w 5202877"/>
              <a:gd name="connsiteY2594" fmla="*/ 4851877 h 6302991"/>
              <a:gd name="connsiteX2595" fmla="*/ 1027828 w 5202877"/>
              <a:gd name="connsiteY2595" fmla="*/ 4861418 h 6302991"/>
              <a:gd name="connsiteX2596" fmla="*/ 1016914 w 5202877"/>
              <a:gd name="connsiteY2596" fmla="*/ 4867779 h 6302991"/>
              <a:gd name="connsiteX2597" fmla="*/ 1002817 w 5202877"/>
              <a:gd name="connsiteY2597" fmla="*/ 4869369 h 6302991"/>
              <a:gd name="connsiteX2598" fmla="*/ 991448 w 5202877"/>
              <a:gd name="connsiteY2598" fmla="*/ 4861418 h 6302991"/>
              <a:gd name="connsiteX2599" fmla="*/ 981443 w 5202877"/>
              <a:gd name="connsiteY2599" fmla="*/ 4874141 h 6302991"/>
              <a:gd name="connsiteX2600" fmla="*/ 976896 w 5202877"/>
              <a:gd name="connsiteY2600" fmla="*/ 4886863 h 6302991"/>
              <a:gd name="connsiteX2601" fmla="*/ 970075 w 5202877"/>
              <a:gd name="connsiteY2601" fmla="*/ 4901970 h 6302991"/>
              <a:gd name="connsiteX2602" fmla="*/ 965982 w 5202877"/>
              <a:gd name="connsiteY2602" fmla="*/ 4921848 h 6302991"/>
              <a:gd name="connsiteX2603" fmla="*/ 995086 w 5202877"/>
              <a:gd name="connsiteY2603" fmla="*/ 4937751 h 6302991"/>
              <a:gd name="connsiteX2604" fmla="*/ 976896 w 5202877"/>
              <a:gd name="connsiteY2604" fmla="*/ 4966376 h 6302991"/>
              <a:gd name="connsiteX2605" fmla="*/ 940516 w 5202877"/>
              <a:gd name="connsiteY2605" fmla="*/ 4960015 h 6302991"/>
              <a:gd name="connsiteX2606" fmla="*/ 950975 w 5202877"/>
              <a:gd name="connsiteY2606" fmla="*/ 4945702 h 6302991"/>
              <a:gd name="connsiteX2607" fmla="*/ 958706 w 5202877"/>
              <a:gd name="connsiteY2607" fmla="*/ 4931390 h 6302991"/>
              <a:gd name="connsiteX2608" fmla="*/ 944154 w 5202877"/>
              <a:gd name="connsiteY2608" fmla="*/ 4921848 h 6302991"/>
              <a:gd name="connsiteX2609" fmla="*/ 933239 w 5202877"/>
              <a:gd name="connsiteY2609" fmla="*/ 4912307 h 6302991"/>
              <a:gd name="connsiteX2610" fmla="*/ 939606 w 5202877"/>
              <a:gd name="connsiteY2610" fmla="*/ 4893621 h 6302991"/>
              <a:gd name="connsiteX2611" fmla="*/ 951430 w 5202877"/>
              <a:gd name="connsiteY2611" fmla="*/ 4877321 h 6302991"/>
              <a:gd name="connsiteX2612" fmla="*/ 933695 w 5202877"/>
              <a:gd name="connsiteY2612" fmla="*/ 4875730 h 6302991"/>
              <a:gd name="connsiteX2613" fmla="*/ 918687 w 5202877"/>
              <a:gd name="connsiteY2613" fmla="*/ 4874141 h 6302991"/>
              <a:gd name="connsiteX2614" fmla="*/ 926418 w 5202877"/>
              <a:gd name="connsiteY2614" fmla="*/ 4853467 h 6302991"/>
              <a:gd name="connsiteX2615" fmla="*/ 947792 w 5202877"/>
              <a:gd name="connsiteY2615" fmla="*/ 4832794 h 6302991"/>
              <a:gd name="connsiteX2616" fmla="*/ 952339 w 5202877"/>
              <a:gd name="connsiteY2616" fmla="*/ 4815300 h 6302991"/>
              <a:gd name="connsiteX2617" fmla="*/ 962344 w 5202877"/>
              <a:gd name="connsiteY2617" fmla="*/ 4807350 h 6302991"/>
              <a:gd name="connsiteX2618" fmla="*/ 980534 w 5202877"/>
              <a:gd name="connsiteY2618" fmla="*/ 4785086 h 6302991"/>
              <a:gd name="connsiteX2619" fmla="*/ 980534 w 5202877"/>
              <a:gd name="connsiteY2619" fmla="*/ 4756461 h 6302991"/>
              <a:gd name="connsiteX2620" fmla="*/ 969620 w 5202877"/>
              <a:gd name="connsiteY2620" fmla="*/ 4766003 h 6302991"/>
              <a:gd name="connsiteX2621" fmla="*/ 955068 w 5202877"/>
              <a:gd name="connsiteY2621" fmla="*/ 4791447 h 6302991"/>
              <a:gd name="connsiteX2622" fmla="*/ 947792 w 5202877"/>
              <a:gd name="connsiteY2622" fmla="*/ 4798602 h 6302991"/>
              <a:gd name="connsiteX2623" fmla="*/ 940516 w 5202877"/>
              <a:gd name="connsiteY2623" fmla="*/ 4800989 h 6302991"/>
              <a:gd name="connsiteX2624" fmla="*/ 944154 w 5202877"/>
              <a:gd name="connsiteY2624" fmla="*/ 4792639 h 6302991"/>
              <a:gd name="connsiteX2625" fmla="*/ 947792 w 5202877"/>
              <a:gd name="connsiteY2625" fmla="*/ 4781905 h 6302991"/>
              <a:gd name="connsiteX2626" fmla="*/ 962344 w 5202877"/>
              <a:gd name="connsiteY2626" fmla="*/ 4750100 h 6302991"/>
              <a:gd name="connsiteX2627" fmla="*/ 976896 w 5202877"/>
              <a:gd name="connsiteY2627" fmla="*/ 4718295 h 6302991"/>
              <a:gd name="connsiteX2628" fmla="*/ 991448 w 5202877"/>
              <a:gd name="connsiteY2628" fmla="*/ 4696031 h 6302991"/>
              <a:gd name="connsiteX2629" fmla="*/ 998724 w 5202877"/>
              <a:gd name="connsiteY2629" fmla="*/ 4670587 h 6302991"/>
              <a:gd name="connsiteX2630" fmla="*/ 976896 w 5202877"/>
              <a:gd name="connsiteY2630" fmla="*/ 4696826 h 6302991"/>
              <a:gd name="connsiteX2631" fmla="*/ 965982 w 5202877"/>
              <a:gd name="connsiteY2631" fmla="*/ 4727837 h 6302991"/>
              <a:gd name="connsiteX2632" fmla="*/ 936877 w 5202877"/>
              <a:gd name="connsiteY2632" fmla="*/ 4718295 h 6302991"/>
              <a:gd name="connsiteX2633" fmla="*/ 944154 w 5202877"/>
              <a:gd name="connsiteY2633" fmla="*/ 4683309 h 6302991"/>
              <a:gd name="connsiteX2634" fmla="*/ 925964 w 5202877"/>
              <a:gd name="connsiteY2634" fmla="*/ 4686490 h 6302991"/>
              <a:gd name="connsiteX2635" fmla="*/ 907773 w 5202877"/>
              <a:gd name="connsiteY2635" fmla="*/ 4667407 h 6302991"/>
              <a:gd name="connsiteX2636" fmla="*/ 925964 w 5202877"/>
              <a:gd name="connsiteY2636" fmla="*/ 4619699 h 6302991"/>
              <a:gd name="connsiteX2637" fmla="*/ 961434 w 5202877"/>
              <a:gd name="connsiteY2637" fmla="*/ 4578750 h 6302991"/>
              <a:gd name="connsiteX2638" fmla="*/ 991448 w 5202877"/>
              <a:gd name="connsiteY2638" fmla="*/ 4540186 h 6302991"/>
              <a:gd name="connsiteX2639" fmla="*/ 998724 w 5202877"/>
              <a:gd name="connsiteY2639" fmla="*/ 4540186 h 6302991"/>
              <a:gd name="connsiteX2640" fmla="*/ 998724 w 5202877"/>
              <a:gd name="connsiteY2640" fmla="*/ 4530644 h 6302991"/>
              <a:gd name="connsiteX2641" fmla="*/ 1020552 w 5202877"/>
              <a:gd name="connsiteY2641" fmla="*/ 4498839 h 6302991"/>
              <a:gd name="connsiteX2642" fmla="*/ 1038742 w 5202877"/>
              <a:gd name="connsiteY2642" fmla="*/ 4463058 h 6302991"/>
              <a:gd name="connsiteX2643" fmla="*/ 1039796 w 5202877"/>
              <a:gd name="connsiteY2643" fmla="*/ 4460708 h 6302991"/>
              <a:gd name="connsiteX2644" fmla="*/ 1048753 w 5202877"/>
              <a:gd name="connsiteY2644" fmla="*/ 4433021 h 6302991"/>
              <a:gd name="connsiteX2645" fmla="*/ 1048298 w 5202877"/>
              <a:gd name="connsiteY2645" fmla="*/ 4429840 h 6302991"/>
              <a:gd name="connsiteX2646" fmla="*/ 1045115 w 5202877"/>
              <a:gd name="connsiteY2646" fmla="*/ 4426660 h 6302991"/>
              <a:gd name="connsiteX2647" fmla="*/ 1037839 w 5202877"/>
              <a:gd name="connsiteY2647" fmla="*/ 4436599 h 6302991"/>
              <a:gd name="connsiteX2648" fmla="*/ 1030563 w 5202877"/>
              <a:gd name="connsiteY2648" fmla="*/ 4448923 h 6302991"/>
              <a:gd name="connsiteX2649" fmla="*/ 1023287 w 5202877"/>
              <a:gd name="connsiteY2649" fmla="*/ 4458465 h 6302991"/>
              <a:gd name="connsiteX2650" fmla="*/ 1023287 w 5202877"/>
              <a:gd name="connsiteY2650" fmla="*/ 4471585 h 6302991"/>
              <a:gd name="connsiteX2651" fmla="*/ 1012373 w 5202877"/>
              <a:gd name="connsiteY2651" fmla="*/ 4477548 h 6302991"/>
              <a:gd name="connsiteX2652" fmla="*/ 997821 w 5202877"/>
              <a:gd name="connsiteY2652" fmla="*/ 4483909 h 6302991"/>
              <a:gd name="connsiteX2653" fmla="*/ 961441 w 5202877"/>
              <a:gd name="connsiteY2653" fmla="*/ 4487090 h 6302991"/>
              <a:gd name="connsiteX2654" fmla="*/ 950527 w 5202877"/>
              <a:gd name="connsiteY2654" fmla="*/ 4512534 h 6302991"/>
              <a:gd name="connsiteX2655" fmla="*/ 934610 w 5202877"/>
              <a:gd name="connsiteY2655" fmla="*/ 4520882 h 6302991"/>
              <a:gd name="connsiteX2656" fmla="*/ 921423 w 5202877"/>
              <a:gd name="connsiteY2656" fmla="*/ 4531617 h 6302991"/>
              <a:gd name="connsiteX2657" fmla="*/ 909599 w 5202877"/>
              <a:gd name="connsiteY2657" fmla="*/ 4534400 h 6302991"/>
              <a:gd name="connsiteX2658" fmla="*/ 903233 w 5202877"/>
              <a:gd name="connsiteY2658" fmla="*/ 4544339 h 6302991"/>
              <a:gd name="connsiteX2659" fmla="*/ 906871 w 5202877"/>
              <a:gd name="connsiteY2659" fmla="*/ 4557061 h 6302991"/>
              <a:gd name="connsiteX2660" fmla="*/ 874129 w 5202877"/>
              <a:gd name="connsiteY2660" fmla="*/ 4557061 h 6302991"/>
              <a:gd name="connsiteX2661" fmla="*/ 884587 w 5202877"/>
              <a:gd name="connsiteY2661" fmla="*/ 4529629 h 6302991"/>
              <a:gd name="connsiteX2662" fmla="*/ 881404 w 5202877"/>
              <a:gd name="connsiteY2662" fmla="*/ 4509353 h 6302991"/>
              <a:gd name="connsiteX2663" fmla="*/ 870945 w 5202877"/>
              <a:gd name="connsiteY2663" fmla="*/ 4512931 h 6302991"/>
              <a:gd name="connsiteX2664" fmla="*/ 863214 w 5202877"/>
              <a:gd name="connsiteY2664" fmla="*/ 4518895 h 6302991"/>
              <a:gd name="connsiteX2665" fmla="*/ 855938 w 5202877"/>
              <a:gd name="connsiteY2665" fmla="*/ 4557061 h 6302991"/>
              <a:gd name="connsiteX2666" fmla="*/ 837748 w 5202877"/>
              <a:gd name="connsiteY2666" fmla="*/ 4579325 h 6302991"/>
              <a:gd name="connsiteX2667" fmla="*/ 832291 w 5202877"/>
              <a:gd name="connsiteY2667" fmla="*/ 4603973 h 6302991"/>
              <a:gd name="connsiteX2668" fmla="*/ 815920 w 5202877"/>
              <a:gd name="connsiteY2668" fmla="*/ 4623852 h 6302991"/>
              <a:gd name="connsiteX2669" fmla="*/ 815920 w 5202877"/>
              <a:gd name="connsiteY2669" fmla="*/ 4649296 h 6302991"/>
              <a:gd name="connsiteX2670" fmla="*/ 801368 w 5202877"/>
              <a:gd name="connsiteY2670" fmla="*/ 4684282 h 6302991"/>
              <a:gd name="connsiteX2671" fmla="*/ 784542 w 5202877"/>
              <a:gd name="connsiteY2671" fmla="*/ 4686269 h 6302991"/>
              <a:gd name="connsiteX2672" fmla="*/ 775902 w 5202877"/>
              <a:gd name="connsiteY2672" fmla="*/ 4700185 h 6302991"/>
              <a:gd name="connsiteX2673" fmla="*/ 754074 w 5202877"/>
              <a:gd name="connsiteY2673" fmla="*/ 4728809 h 6302991"/>
              <a:gd name="connsiteX2674" fmla="*/ 724970 w 5202877"/>
              <a:gd name="connsiteY2674" fmla="*/ 4719268 h 6302991"/>
              <a:gd name="connsiteX2675" fmla="*/ 734519 w 5202877"/>
              <a:gd name="connsiteY2675" fmla="*/ 4683487 h 6302991"/>
              <a:gd name="connsiteX2676" fmla="*/ 746798 w 5202877"/>
              <a:gd name="connsiteY2676" fmla="*/ 4652477 h 6302991"/>
              <a:gd name="connsiteX2677" fmla="*/ 761350 w 5202877"/>
              <a:gd name="connsiteY2677" fmla="*/ 4636574 h 6302991"/>
              <a:gd name="connsiteX2678" fmla="*/ 790454 w 5202877"/>
              <a:gd name="connsiteY2678" fmla="*/ 4636176 h 6302991"/>
              <a:gd name="connsiteX2679" fmla="*/ 786816 w 5202877"/>
              <a:gd name="connsiteY2679" fmla="*/ 4623852 h 6302991"/>
              <a:gd name="connsiteX2680" fmla="*/ 801368 w 5202877"/>
              <a:gd name="connsiteY2680" fmla="*/ 4592047 h 6302991"/>
              <a:gd name="connsiteX2681" fmla="*/ 786816 w 5202877"/>
              <a:gd name="connsiteY2681" fmla="*/ 4592047 h 6302991"/>
              <a:gd name="connsiteX2682" fmla="*/ 801368 w 5202877"/>
              <a:gd name="connsiteY2682" fmla="*/ 4576144 h 6302991"/>
              <a:gd name="connsiteX2683" fmla="*/ 801368 w 5202877"/>
              <a:gd name="connsiteY2683" fmla="*/ 4544339 h 6302991"/>
              <a:gd name="connsiteX2684" fmla="*/ 826834 w 5202877"/>
              <a:gd name="connsiteY2684" fmla="*/ 4528436 h 6302991"/>
              <a:gd name="connsiteX2685" fmla="*/ 826834 w 5202877"/>
              <a:gd name="connsiteY2685" fmla="*/ 4503655 h 6302991"/>
              <a:gd name="connsiteX2686" fmla="*/ 821263 w 5202877"/>
              <a:gd name="connsiteY2686" fmla="*/ 4512393 h 6302991"/>
              <a:gd name="connsiteX2687" fmla="*/ 800345 w 5202877"/>
              <a:gd name="connsiteY2687" fmla="*/ 4529489 h 6302991"/>
              <a:gd name="connsiteX2688" fmla="*/ 793069 w 5202877"/>
              <a:gd name="connsiteY2688" fmla="*/ 4539031 h 6302991"/>
              <a:gd name="connsiteX2689" fmla="*/ 796707 w 5202877"/>
              <a:gd name="connsiteY2689" fmla="*/ 4548572 h 6302991"/>
              <a:gd name="connsiteX2690" fmla="*/ 763965 w 5202877"/>
              <a:gd name="connsiteY2690" fmla="*/ 4599461 h 6302991"/>
              <a:gd name="connsiteX2691" fmla="*/ 755324 w 5202877"/>
              <a:gd name="connsiteY2691" fmla="*/ 4611387 h 6302991"/>
              <a:gd name="connsiteX2692" fmla="*/ 749413 w 5202877"/>
              <a:gd name="connsiteY2692" fmla="*/ 4628085 h 6302991"/>
              <a:gd name="connsiteX2693" fmla="*/ 708485 w 5202877"/>
              <a:gd name="connsiteY2693" fmla="*/ 4691298 h 6302991"/>
              <a:gd name="connsiteX2694" fmla="*/ 662100 w 5202877"/>
              <a:gd name="connsiteY2694" fmla="*/ 4752126 h 6302991"/>
              <a:gd name="connsiteX2695" fmla="*/ 665738 w 5202877"/>
              <a:gd name="connsiteY2695" fmla="*/ 4774389 h 6302991"/>
              <a:gd name="connsiteX2696" fmla="*/ 625720 w 5202877"/>
              <a:gd name="connsiteY2696" fmla="*/ 4828458 h 6302991"/>
              <a:gd name="connsiteX2697" fmla="*/ 610713 w 5202877"/>
              <a:gd name="connsiteY2697" fmla="*/ 4871792 h 6302991"/>
              <a:gd name="connsiteX2698" fmla="*/ 582064 w 5202877"/>
              <a:gd name="connsiteY2698" fmla="*/ 4917513 h 6302991"/>
              <a:gd name="connsiteX2699" fmla="*/ 560236 w 5202877"/>
              <a:gd name="connsiteY2699" fmla="*/ 4949318 h 6302991"/>
              <a:gd name="connsiteX2700" fmla="*/ 561146 w 5202877"/>
              <a:gd name="connsiteY2700" fmla="*/ 4966016 h 6302991"/>
              <a:gd name="connsiteX2701" fmla="*/ 545684 w 5202877"/>
              <a:gd name="connsiteY2701" fmla="*/ 4977943 h 6302991"/>
              <a:gd name="connsiteX2702" fmla="*/ 411077 w 5202877"/>
              <a:gd name="connsiteY2702" fmla="*/ 5184677 h 6302991"/>
              <a:gd name="connsiteX2703" fmla="*/ 392432 w 5202877"/>
              <a:gd name="connsiteY2703" fmla="*/ 5209723 h 6302991"/>
              <a:gd name="connsiteX2704" fmla="*/ 371059 w 5202877"/>
              <a:gd name="connsiteY2704" fmla="*/ 5232385 h 6302991"/>
              <a:gd name="connsiteX2705" fmla="*/ 366511 w 5202877"/>
              <a:gd name="connsiteY2705" fmla="*/ 5247889 h 6302991"/>
              <a:gd name="connsiteX2706" fmla="*/ 356507 w 5202877"/>
              <a:gd name="connsiteY2706" fmla="*/ 5261009 h 6302991"/>
              <a:gd name="connsiteX2707" fmla="*/ 341955 w 5202877"/>
              <a:gd name="connsiteY2707" fmla="*/ 5283273 h 6302991"/>
              <a:gd name="connsiteX2708" fmla="*/ 327403 w 5202877"/>
              <a:gd name="connsiteY2708" fmla="*/ 5290032 h 6302991"/>
              <a:gd name="connsiteX2709" fmla="*/ 312851 w 5202877"/>
              <a:gd name="connsiteY2709" fmla="*/ 5289634 h 6302991"/>
              <a:gd name="connsiteX2710" fmla="*/ 331951 w 5202877"/>
              <a:gd name="connsiteY2710" fmla="*/ 5238348 h 6302991"/>
              <a:gd name="connsiteX2711" fmla="*/ 367421 w 5202877"/>
              <a:gd name="connsiteY2711" fmla="*/ 5184677 h 6302991"/>
              <a:gd name="connsiteX2712" fmla="*/ 363783 w 5202877"/>
              <a:gd name="connsiteY2712" fmla="*/ 5184677 h 6302991"/>
              <a:gd name="connsiteX2713" fmla="*/ 355142 w 5202877"/>
              <a:gd name="connsiteY2713" fmla="*/ 5171955 h 6302991"/>
              <a:gd name="connsiteX2714" fmla="*/ 360145 w 5202877"/>
              <a:gd name="connsiteY2714" fmla="*/ 5159233 h 6302991"/>
              <a:gd name="connsiteX2715" fmla="*/ 384701 w 5202877"/>
              <a:gd name="connsiteY2715" fmla="*/ 5084490 h 6302991"/>
              <a:gd name="connsiteX2716" fmla="*/ 414715 w 5202877"/>
              <a:gd name="connsiteY2716" fmla="*/ 5009748 h 6302991"/>
              <a:gd name="connsiteX2717" fmla="*/ 413351 w 5202877"/>
              <a:gd name="connsiteY2717" fmla="*/ 5000604 h 6302991"/>
              <a:gd name="connsiteX2718" fmla="*/ 425629 w 5202877"/>
              <a:gd name="connsiteY2718" fmla="*/ 4993845 h 6302991"/>
              <a:gd name="connsiteX2719" fmla="*/ 426539 w 5202877"/>
              <a:gd name="connsiteY2719" fmla="*/ 4985099 h 6302991"/>
              <a:gd name="connsiteX2720" fmla="*/ 421991 w 5202877"/>
              <a:gd name="connsiteY2720" fmla="*/ 4981123 h 6302991"/>
              <a:gd name="connsiteX2721" fmla="*/ 433360 w 5202877"/>
              <a:gd name="connsiteY2721" fmla="*/ 4962438 h 6302991"/>
              <a:gd name="connsiteX2722" fmla="*/ 436544 w 5202877"/>
              <a:gd name="connsiteY2722" fmla="*/ 4946138 h 6302991"/>
              <a:gd name="connsiteX2723" fmla="*/ 414715 w 5202877"/>
              <a:gd name="connsiteY2723" fmla="*/ 4965221 h 6302991"/>
              <a:gd name="connsiteX2724" fmla="*/ 407439 w 5202877"/>
              <a:gd name="connsiteY2724" fmla="*/ 4974762 h 6302991"/>
              <a:gd name="connsiteX2725" fmla="*/ 411077 w 5202877"/>
              <a:gd name="connsiteY2725" fmla="*/ 4984304 h 6302991"/>
              <a:gd name="connsiteX2726" fmla="*/ 398799 w 5202877"/>
              <a:gd name="connsiteY2726" fmla="*/ 4997424 h 6302991"/>
              <a:gd name="connsiteX2727" fmla="*/ 389249 w 5202877"/>
              <a:gd name="connsiteY2727" fmla="*/ 5012928 h 6302991"/>
              <a:gd name="connsiteX2728" fmla="*/ 360145 w 5202877"/>
              <a:gd name="connsiteY2728" fmla="*/ 5070178 h 6302991"/>
              <a:gd name="connsiteX2729" fmla="*/ 338317 w 5202877"/>
              <a:gd name="connsiteY2729" fmla="*/ 5086080 h 6302991"/>
              <a:gd name="connsiteX2730" fmla="*/ 329221 w 5202877"/>
              <a:gd name="connsiteY2730" fmla="*/ 5097212 h 6302991"/>
              <a:gd name="connsiteX2731" fmla="*/ 331041 w 5202877"/>
              <a:gd name="connsiteY2731" fmla="*/ 5108344 h 6302991"/>
              <a:gd name="connsiteX2732" fmla="*/ 316489 w 5202877"/>
              <a:gd name="connsiteY2732" fmla="*/ 5133788 h 6302991"/>
              <a:gd name="connsiteX2733" fmla="*/ 305575 w 5202877"/>
              <a:gd name="connsiteY2733" fmla="*/ 5160822 h 6302991"/>
              <a:gd name="connsiteX2734" fmla="*/ 294661 w 5202877"/>
              <a:gd name="connsiteY2734" fmla="*/ 5187857 h 6302991"/>
              <a:gd name="connsiteX2735" fmla="*/ 247367 w 5202877"/>
              <a:gd name="connsiteY2735" fmla="*/ 5222843 h 6302991"/>
              <a:gd name="connsiteX2736" fmla="*/ 233724 w 5202877"/>
              <a:gd name="connsiteY2736" fmla="*/ 5204555 h 6302991"/>
              <a:gd name="connsiteX2737" fmla="*/ 247367 w 5202877"/>
              <a:gd name="connsiteY2737" fmla="*/ 5191038 h 6302991"/>
              <a:gd name="connsiteX2738" fmla="*/ 247822 w 5202877"/>
              <a:gd name="connsiteY2738" fmla="*/ 5170762 h 6302991"/>
              <a:gd name="connsiteX2739" fmla="*/ 251005 w 5202877"/>
              <a:gd name="connsiteY2739" fmla="*/ 5152871 h 6302991"/>
              <a:gd name="connsiteX2740" fmla="*/ 272378 w 5202877"/>
              <a:gd name="connsiteY2740" fmla="*/ 5111922 h 6302991"/>
              <a:gd name="connsiteX2741" fmla="*/ 280109 w 5202877"/>
              <a:gd name="connsiteY2741" fmla="*/ 5073358 h 6302991"/>
              <a:gd name="connsiteX2742" fmla="*/ 309213 w 5202877"/>
              <a:gd name="connsiteY2742" fmla="*/ 5012928 h 6302991"/>
              <a:gd name="connsiteX2743" fmla="*/ 297389 w 5202877"/>
              <a:gd name="connsiteY2743" fmla="*/ 4987484 h 6302991"/>
              <a:gd name="connsiteX2744" fmla="*/ 312851 w 5202877"/>
              <a:gd name="connsiteY2744" fmla="*/ 4962040 h 6302991"/>
              <a:gd name="connsiteX2745" fmla="*/ 329221 w 5202877"/>
              <a:gd name="connsiteY2745" fmla="*/ 4921489 h 6302991"/>
              <a:gd name="connsiteX2746" fmla="*/ 356507 w 5202877"/>
              <a:gd name="connsiteY2746" fmla="*/ 4885708 h 6302991"/>
              <a:gd name="connsiteX2747" fmla="*/ 345593 w 5202877"/>
              <a:gd name="connsiteY2747" fmla="*/ 4860263 h 6302991"/>
              <a:gd name="connsiteX2748" fmla="*/ 371059 w 5202877"/>
              <a:gd name="connsiteY2748" fmla="*/ 4844361 h 6302991"/>
              <a:gd name="connsiteX2749" fmla="*/ 371059 w 5202877"/>
              <a:gd name="connsiteY2749" fmla="*/ 4809375 h 6302991"/>
              <a:gd name="connsiteX2750" fmla="*/ 380609 w 5202877"/>
              <a:gd name="connsiteY2750" fmla="*/ 4791087 h 6302991"/>
              <a:gd name="connsiteX2751" fmla="*/ 392887 w 5202877"/>
              <a:gd name="connsiteY2751" fmla="*/ 4777570 h 6302991"/>
              <a:gd name="connsiteX2752" fmla="*/ 393797 w 5202877"/>
              <a:gd name="connsiteY2752" fmla="*/ 4763655 h 6302991"/>
              <a:gd name="connsiteX2753" fmla="*/ 389249 w 5202877"/>
              <a:gd name="connsiteY2753" fmla="*/ 4752126 h 6302991"/>
              <a:gd name="connsiteX2754" fmla="*/ 382428 w 5202877"/>
              <a:gd name="connsiteY2754" fmla="*/ 4748547 h 6302991"/>
              <a:gd name="connsiteX2755" fmla="*/ 378335 w 5202877"/>
              <a:gd name="connsiteY2755" fmla="*/ 4752126 h 6302991"/>
              <a:gd name="connsiteX2756" fmla="*/ 374697 w 5202877"/>
              <a:gd name="connsiteY2756" fmla="*/ 4775979 h 6302991"/>
              <a:gd name="connsiteX2757" fmla="*/ 349231 w 5202877"/>
              <a:gd name="connsiteY2757" fmla="*/ 4790292 h 6302991"/>
              <a:gd name="connsiteX2758" fmla="*/ 349231 w 5202877"/>
              <a:gd name="connsiteY2758" fmla="*/ 4838000 h 6302991"/>
              <a:gd name="connsiteX2759" fmla="*/ 345593 w 5202877"/>
              <a:gd name="connsiteY2759" fmla="*/ 4838000 h 6302991"/>
              <a:gd name="connsiteX2760" fmla="*/ 341500 w 5202877"/>
              <a:gd name="connsiteY2760" fmla="*/ 4849131 h 6302991"/>
              <a:gd name="connsiteX2761" fmla="*/ 345593 w 5202877"/>
              <a:gd name="connsiteY2761" fmla="*/ 4860263 h 6302991"/>
              <a:gd name="connsiteX2762" fmla="*/ 321945 w 5202877"/>
              <a:gd name="connsiteY2762" fmla="*/ 4886901 h 6302991"/>
              <a:gd name="connsiteX2763" fmla="*/ 298299 w 5202877"/>
              <a:gd name="connsiteY2763" fmla="*/ 4911152 h 6302991"/>
              <a:gd name="connsiteX2764" fmla="*/ 308303 w 5202877"/>
              <a:gd name="connsiteY2764" fmla="*/ 4933018 h 6302991"/>
              <a:gd name="connsiteX2765" fmla="*/ 280109 w 5202877"/>
              <a:gd name="connsiteY2765" fmla="*/ 4952499 h 6302991"/>
              <a:gd name="connsiteX2766" fmla="*/ 261464 w 5202877"/>
              <a:gd name="connsiteY2766" fmla="*/ 4999013 h 6302991"/>
              <a:gd name="connsiteX2767" fmla="*/ 240091 w 5202877"/>
              <a:gd name="connsiteY2767" fmla="*/ 5047914 h 6302991"/>
              <a:gd name="connsiteX2768" fmla="*/ 229632 w 5202877"/>
              <a:gd name="connsiteY2768" fmla="*/ 5048710 h 6302991"/>
              <a:gd name="connsiteX2769" fmla="*/ 221901 w 5202877"/>
              <a:gd name="connsiteY2769" fmla="*/ 5044734 h 6302991"/>
              <a:gd name="connsiteX2770" fmla="*/ 216898 w 5202877"/>
              <a:gd name="connsiteY2770" fmla="*/ 5013724 h 6302991"/>
              <a:gd name="connsiteX2771" fmla="*/ 236453 w 5202877"/>
              <a:gd name="connsiteY2771" fmla="*/ 4987484 h 6302991"/>
              <a:gd name="connsiteX2772" fmla="*/ 258281 w 5202877"/>
              <a:gd name="connsiteY2772" fmla="*/ 4929042 h 6302991"/>
              <a:gd name="connsiteX2773" fmla="*/ 280109 w 5202877"/>
              <a:gd name="connsiteY2773" fmla="*/ 4872986 h 6302991"/>
              <a:gd name="connsiteX2774" fmla="*/ 278289 w 5202877"/>
              <a:gd name="connsiteY2774" fmla="*/ 4865034 h 6302991"/>
              <a:gd name="connsiteX2775" fmla="*/ 287385 w 5202877"/>
              <a:gd name="connsiteY2775" fmla="*/ 4857083 h 6302991"/>
              <a:gd name="connsiteX2776" fmla="*/ 291023 w 5202877"/>
              <a:gd name="connsiteY2776" fmla="*/ 4847939 h 6302991"/>
              <a:gd name="connsiteX2777" fmla="*/ 283747 w 5202877"/>
              <a:gd name="connsiteY2777" fmla="*/ 4841180 h 6302991"/>
              <a:gd name="connsiteX2778" fmla="*/ 298754 w 5202877"/>
              <a:gd name="connsiteY2778" fmla="*/ 4825278 h 6302991"/>
              <a:gd name="connsiteX2779" fmla="*/ 305575 w 5202877"/>
              <a:gd name="connsiteY2779" fmla="*/ 4809375 h 6302991"/>
              <a:gd name="connsiteX2780" fmla="*/ 320127 w 5202877"/>
              <a:gd name="connsiteY2780" fmla="*/ 4787111 h 6302991"/>
              <a:gd name="connsiteX2781" fmla="*/ 313760 w 5202877"/>
              <a:gd name="connsiteY2781" fmla="*/ 4768824 h 6302991"/>
              <a:gd name="connsiteX2782" fmla="*/ 323765 w 5202877"/>
              <a:gd name="connsiteY2782" fmla="*/ 4755306 h 6302991"/>
              <a:gd name="connsiteX2783" fmla="*/ 275106 w 5202877"/>
              <a:gd name="connsiteY2783" fmla="*/ 4757691 h 6302991"/>
              <a:gd name="connsiteX2784" fmla="*/ 229177 w 5202877"/>
              <a:gd name="connsiteY2784" fmla="*/ 4745765 h 6302991"/>
              <a:gd name="connsiteX2785" fmla="*/ 220991 w 5202877"/>
              <a:gd name="connsiteY2785" fmla="*/ 4726284 h 6302991"/>
              <a:gd name="connsiteX2786" fmla="*/ 229177 w 5202877"/>
              <a:gd name="connsiteY2786" fmla="*/ 4713959 h 6302991"/>
              <a:gd name="connsiteX2787" fmla="*/ 232360 w 5202877"/>
              <a:gd name="connsiteY2787" fmla="*/ 4706008 h 6302991"/>
              <a:gd name="connsiteX2788" fmla="*/ 232815 w 5202877"/>
              <a:gd name="connsiteY2788" fmla="*/ 4698057 h 6302991"/>
              <a:gd name="connsiteX2789" fmla="*/ 221901 w 5202877"/>
              <a:gd name="connsiteY2789" fmla="*/ 4704418 h 6302991"/>
              <a:gd name="connsiteX2790" fmla="*/ 174606 w 5202877"/>
              <a:gd name="connsiteY2790" fmla="*/ 4736223 h 6302991"/>
              <a:gd name="connsiteX2791" fmla="*/ 167330 w 5202877"/>
              <a:gd name="connsiteY2791" fmla="*/ 4758487 h 6302991"/>
              <a:gd name="connsiteX2792" fmla="*/ 169149 w 5202877"/>
              <a:gd name="connsiteY2792" fmla="*/ 4767631 h 6302991"/>
              <a:gd name="connsiteX2793" fmla="*/ 160054 w 5202877"/>
              <a:gd name="connsiteY2793" fmla="*/ 4774389 h 6302991"/>
              <a:gd name="connsiteX2794" fmla="*/ 159145 w 5202877"/>
              <a:gd name="connsiteY2794" fmla="*/ 4781943 h 6302991"/>
              <a:gd name="connsiteX2795" fmla="*/ 163692 w 5202877"/>
              <a:gd name="connsiteY2795" fmla="*/ 4787111 h 6302991"/>
              <a:gd name="connsiteX2796" fmla="*/ 134588 w 5202877"/>
              <a:gd name="connsiteY2796" fmla="*/ 4818917 h 6302991"/>
              <a:gd name="connsiteX2797" fmla="*/ 105484 w 5202877"/>
              <a:gd name="connsiteY2797" fmla="*/ 4850722 h 6302991"/>
              <a:gd name="connsiteX2798" fmla="*/ 84565 w 5202877"/>
              <a:gd name="connsiteY2798" fmla="*/ 4891671 h 6302991"/>
              <a:gd name="connsiteX2799" fmla="*/ 47276 w 5202877"/>
              <a:gd name="connsiteY2799" fmla="*/ 4920693 h 6302991"/>
              <a:gd name="connsiteX2800" fmla="*/ 50914 w 5202877"/>
              <a:gd name="connsiteY2800" fmla="*/ 4936596 h 6302991"/>
              <a:gd name="connsiteX2801" fmla="*/ 49094 w 5202877"/>
              <a:gd name="connsiteY2801" fmla="*/ 4950511 h 6302991"/>
              <a:gd name="connsiteX2802" fmla="*/ 36362 w 5202877"/>
              <a:gd name="connsiteY2802" fmla="*/ 4962040 h 6302991"/>
              <a:gd name="connsiteX2803" fmla="*/ 14534 w 5202877"/>
              <a:gd name="connsiteY2803" fmla="*/ 4968401 h 6302991"/>
              <a:gd name="connsiteX2804" fmla="*/ 437 w 5202877"/>
              <a:gd name="connsiteY2804" fmla="*/ 4950511 h 6302991"/>
              <a:gd name="connsiteX2805" fmla="*/ 10896 w 5202877"/>
              <a:gd name="connsiteY2805" fmla="*/ 4930235 h 6302991"/>
              <a:gd name="connsiteX2806" fmla="*/ 36817 w 5202877"/>
              <a:gd name="connsiteY2806" fmla="*/ 4900417 h 6302991"/>
              <a:gd name="connsiteX2807" fmla="*/ 43638 w 5202877"/>
              <a:gd name="connsiteY2807" fmla="*/ 4863444 h 6302991"/>
              <a:gd name="connsiteX2808" fmla="*/ 58645 w 5202877"/>
              <a:gd name="connsiteY2808" fmla="*/ 4818519 h 6302991"/>
              <a:gd name="connsiteX2809" fmla="*/ 87294 w 5202877"/>
              <a:gd name="connsiteY2809" fmla="*/ 4771209 h 6302991"/>
              <a:gd name="connsiteX2810" fmla="*/ 82291 w 5202877"/>
              <a:gd name="connsiteY2810" fmla="*/ 4759282 h 6302991"/>
              <a:gd name="connsiteX2811" fmla="*/ 90932 w 5202877"/>
              <a:gd name="connsiteY2811" fmla="*/ 4752126 h 6302991"/>
              <a:gd name="connsiteX2812" fmla="*/ 88658 w 5202877"/>
              <a:gd name="connsiteY2812" fmla="*/ 4727079 h 6302991"/>
              <a:gd name="connsiteX2813" fmla="*/ 72742 w 5202877"/>
              <a:gd name="connsiteY2813" fmla="*/ 4704418 h 6302991"/>
              <a:gd name="connsiteX2814" fmla="*/ 111395 w 5202877"/>
              <a:gd name="connsiteY2814" fmla="*/ 4639217 h 6302991"/>
              <a:gd name="connsiteX2815" fmla="*/ 130950 w 5202877"/>
              <a:gd name="connsiteY2815" fmla="*/ 4574016 h 6302991"/>
              <a:gd name="connsiteX2816" fmla="*/ 160054 w 5202877"/>
              <a:gd name="connsiteY2816" fmla="*/ 4551753 h 6302991"/>
              <a:gd name="connsiteX2817" fmla="*/ 175970 w 5202877"/>
              <a:gd name="connsiteY2817" fmla="*/ 4524718 h 6302991"/>
              <a:gd name="connsiteX2818" fmla="*/ 189159 w 5202877"/>
              <a:gd name="connsiteY2818" fmla="*/ 4497684 h 6302991"/>
              <a:gd name="connsiteX2819" fmla="*/ 185520 w 5202877"/>
              <a:gd name="connsiteY2819" fmla="*/ 4488142 h 6302991"/>
              <a:gd name="connsiteX2820" fmla="*/ 159599 w 5202877"/>
              <a:gd name="connsiteY2820" fmla="*/ 4515176 h 6302991"/>
              <a:gd name="connsiteX2821" fmla="*/ 130950 w 5202877"/>
              <a:gd name="connsiteY2821" fmla="*/ 4542211 h 6302991"/>
              <a:gd name="connsiteX2822" fmla="*/ 105484 w 5202877"/>
              <a:gd name="connsiteY2822" fmla="*/ 4548572 h 6302991"/>
              <a:gd name="connsiteX2823" fmla="*/ 130950 w 5202877"/>
              <a:gd name="connsiteY2823" fmla="*/ 4558114 h 6302991"/>
              <a:gd name="connsiteX2824" fmla="*/ 120036 w 5202877"/>
              <a:gd name="connsiteY2824" fmla="*/ 4564475 h 6302991"/>
              <a:gd name="connsiteX2825" fmla="*/ 105939 w 5202877"/>
              <a:gd name="connsiteY2825" fmla="*/ 4566065 h 6302991"/>
              <a:gd name="connsiteX2826" fmla="*/ 94570 w 5202877"/>
              <a:gd name="connsiteY2826" fmla="*/ 4558114 h 6302991"/>
              <a:gd name="connsiteX2827" fmla="*/ 84565 w 5202877"/>
              <a:gd name="connsiteY2827" fmla="*/ 4570836 h 6302991"/>
              <a:gd name="connsiteX2828" fmla="*/ 80018 w 5202877"/>
              <a:gd name="connsiteY2828" fmla="*/ 4583558 h 6302991"/>
              <a:gd name="connsiteX2829" fmla="*/ 73197 w 5202877"/>
              <a:gd name="connsiteY2829" fmla="*/ 4598665 h 6302991"/>
              <a:gd name="connsiteX2830" fmla="*/ 69104 w 5202877"/>
              <a:gd name="connsiteY2830" fmla="*/ 4618544 h 6302991"/>
              <a:gd name="connsiteX2831" fmla="*/ 98208 w 5202877"/>
              <a:gd name="connsiteY2831" fmla="*/ 4634446 h 6302991"/>
              <a:gd name="connsiteX2832" fmla="*/ 80018 w 5202877"/>
              <a:gd name="connsiteY2832" fmla="*/ 4663071 h 6302991"/>
              <a:gd name="connsiteX2833" fmla="*/ 43638 w 5202877"/>
              <a:gd name="connsiteY2833" fmla="*/ 4656710 h 6302991"/>
              <a:gd name="connsiteX2834" fmla="*/ 54097 w 5202877"/>
              <a:gd name="connsiteY2834" fmla="*/ 4642397 h 6302991"/>
              <a:gd name="connsiteX2835" fmla="*/ 61828 w 5202877"/>
              <a:gd name="connsiteY2835" fmla="*/ 4628085 h 6302991"/>
              <a:gd name="connsiteX2836" fmla="*/ 47276 w 5202877"/>
              <a:gd name="connsiteY2836" fmla="*/ 4618544 h 6302991"/>
              <a:gd name="connsiteX2837" fmla="*/ 36362 w 5202877"/>
              <a:gd name="connsiteY2837" fmla="*/ 4609002 h 6302991"/>
              <a:gd name="connsiteX2838" fmla="*/ 42728 w 5202877"/>
              <a:gd name="connsiteY2838" fmla="*/ 4590317 h 6302991"/>
              <a:gd name="connsiteX2839" fmla="*/ 54552 w 5202877"/>
              <a:gd name="connsiteY2839" fmla="*/ 4574016 h 6302991"/>
              <a:gd name="connsiteX2840" fmla="*/ 36817 w 5202877"/>
              <a:gd name="connsiteY2840" fmla="*/ 4572426 h 6302991"/>
              <a:gd name="connsiteX2841" fmla="*/ 21810 w 5202877"/>
              <a:gd name="connsiteY2841" fmla="*/ 4570836 h 6302991"/>
              <a:gd name="connsiteX2842" fmla="*/ 29541 w 5202877"/>
              <a:gd name="connsiteY2842" fmla="*/ 4550162 h 6302991"/>
              <a:gd name="connsiteX2843" fmla="*/ 50914 w 5202877"/>
              <a:gd name="connsiteY2843" fmla="*/ 4529489 h 6302991"/>
              <a:gd name="connsiteX2844" fmla="*/ 55462 w 5202877"/>
              <a:gd name="connsiteY2844" fmla="*/ 4511996 h 6302991"/>
              <a:gd name="connsiteX2845" fmla="*/ 65466 w 5202877"/>
              <a:gd name="connsiteY2845" fmla="*/ 4504045 h 6302991"/>
              <a:gd name="connsiteX2846" fmla="*/ 83656 w 5202877"/>
              <a:gd name="connsiteY2846" fmla="*/ 4481781 h 6302991"/>
              <a:gd name="connsiteX2847" fmla="*/ 83656 w 5202877"/>
              <a:gd name="connsiteY2847" fmla="*/ 4453157 h 6302991"/>
              <a:gd name="connsiteX2848" fmla="*/ 72742 w 5202877"/>
              <a:gd name="connsiteY2848" fmla="*/ 4462698 h 6302991"/>
              <a:gd name="connsiteX2849" fmla="*/ 58190 w 5202877"/>
              <a:gd name="connsiteY2849" fmla="*/ 4488142 h 6302991"/>
              <a:gd name="connsiteX2850" fmla="*/ 50914 w 5202877"/>
              <a:gd name="connsiteY2850" fmla="*/ 4495298 h 6302991"/>
              <a:gd name="connsiteX2851" fmla="*/ 43638 w 5202877"/>
              <a:gd name="connsiteY2851" fmla="*/ 4497684 h 6302991"/>
              <a:gd name="connsiteX2852" fmla="*/ 47276 w 5202877"/>
              <a:gd name="connsiteY2852" fmla="*/ 4489335 h 6302991"/>
              <a:gd name="connsiteX2853" fmla="*/ 50914 w 5202877"/>
              <a:gd name="connsiteY2853" fmla="*/ 4478601 h 6302991"/>
              <a:gd name="connsiteX2854" fmla="*/ 65466 w 5202877"/>
              <a:gd name="connsiteY2854" fmla="*/ 4446796 h 6302991"/>
              <a:gd name="connsiteX2855" fmla="*/ 80018 w 5202877"/>
              <a:gd name="connsiteY2855" fmla="*/ 4414990 h 6302991"/>
              <a:gd name="connsiteX2856" fmla="*/ 94570 w 5202877"/>
              <a:gd name="connsiteY2856" fmla="*/ 4392727 h 6302991"/>
              <a:gd name="connsiteX2857" fmla="*/ 101846 w 5202877"/>
              <a:gd name="connsiteY2857" fmla="*/ 4367283 h 6302991"/>
              <a:gd name="connsiteX2858" fmla="*/ 80018 w 5202877"/>
              <a:gd name="connsiteY2858" fmla="*/ 4393521 h 6302991"/>
              <a:gd name="connsiteX2859" fmla="*/ 69104 w 5202877"/>
              <a:gd name="connsiteY2859" fmla="*/ 4424532 h 6302991"/>
              <a:gd name="connsiteX2860" fmla="*/ 40000 w 5202877"/>
              <a:gd name="connsiteY2860" fmla="*/ 4414990 h 6302991"/>
              <a:gd name="connsiteX2861" fmla="*/ 47276 w 5202877"/>
              <a:gd name="connsiteY2861" fmla="*/ 4380005 h 6302991"/>
              <a:gd name="connsiteX2862" fmla="*/ 29086 w 5202877"/>
              <a:gd name="connsiteY2862" fmla="*/ 4383185 h 6302991"/>
              <a:gd name="connsiteX2863" fmla="*/ 10896 w 5202877"/>
              <a:gd name="connsiteY2863" fmla="*/ 4364102 h 6302991"/>
              <a:gd name="connsiteX2864" fmla="*/ 29086 w 5202877"/>
              <a:gd name="connsiteY2864" fmla="*/ 4316394 h 6302991"/>
              <a:gd name="connsiteX2865" fmla="*/ 64556 w 5202877"/>
              <a:gd name="connsiteY2865" fmla="*/ 4275445 h 6302991"/>
              <a:gd name="connsiteX2866" fmla="*/ 94570 w 5202877"/>
              <a:gd name="connsiteY2866" fmla="*/ 4236881 h 6302991"/>
              <a:gd name="connsiteX2867" fmla="*/ 101846 w 5202877"/>
              <a:gd name="connsiteY2867" fmla="*/ 4236881 h 6302991"/>
              <a:gd name="connsiteX2868" fmla="*/ 101846 w 5202877"/>
              <a:gd name="connsiteY2868" fmla="*/ 4227340 h 6302991"/>
              <a:gd name="connsiteX2869" fmla="*/ 123674 w 5202877"/>
              <a:gd name="connsiteY2869" fmla="*/ 4195534 h 6302991"/>
              <a:gd name="connsiteX2870" fmla="*/ 141864 w 5202877"/>
              <a:gd name="connsiteY2870" fmla="*/ 4159753 h 6302991"/>
              <a:gd name="connsiteX2871" fmla="*/ 160054 w 5202877"/>
              <a:gd name="connsiteY2871" fmla="*/ 4119202 h 6302991"/>
              <a:gd name="connsiteX2872" fmla="*/ 180063 w 5202877"/>
              <a:gd name="connsiteY2872" fmla="*/ 4085408 h 6302991"/>
              <a:gd name="connsiteX2873" fmla="*/ 200072 w 5202877"/>
              <a:gd name="connsiteY2873" fmla="*/ 4058772 h 6302991"/>
              <a:gd name="connsiteX2874" fmla="*/ 203711 w 5202877"/>
              <a:gd name="connsiteY2874" fmla="*/ 4023786 h 6302991"/>
              <a:gd name="connsiteX2875" fmla="*/ 200072 w 5202877"/>
              <a:gd name="connsiteY2875" fmla="*/ 4023786 h 6302991"/>
              <a:gd name="connsiteX2876" fmla="*/ 203711 w 5202877"/>
              <a:gd name="connsiteY2876" fmla="*/ 4014244 h 6302991"/>
              <a:gd name="connsiteX2877" fmla="*/ 210987 w 5202877"/>
              <a:gd name="connsiteY2877" fmla="*/ 4014244 h 6302991"/>
              <a:gd name="connsiteX2878" fmla="*/ 229177 w 5202877"/>
              <a:gd name="connsiteY2878" fmla="*/ 4001522 h 6302991"/>
              <a:gd name="connsiteX2879" fmla="*/ 236453 w 5202877"/>
              <a:gd name="connsiteY2879" fmla="*/ 3969717 h 6302991"/>
              <a:gd name="connsiteX2880" fmla="*/ 243729 w 5202877"/>
              <a:gd name="connsiteY2880" fmla="*/ 3937912 h 6302991"/>
              <a:gd name="connsiteX2881" fmla="*/ 243705 w 5202877"/>
              <a:gd name="connsiteY2881" fmla="*/ 3937885 h 6302991"/>
              <a:gd name="connsiteX2882" fmla="*/ 242521 w 5202877"/>
              <a:gd name="connsiteY2882" fmla="*/ 3938957 h 6302991"/>
              <a:gd name="connsiteX2883" fmla="*/ 220693 w 5202877"/>
              <a:gd name="connsiteY2883" fmla="*/ 3945318 h 6302991"/>
              <a:gd name="connsiteX2884" fmla="*/ 206596 w 5202877"/>
              <a:gd name="connsiteY2884" fmla="*/ 3927427 h 6302991"/>
              <a:gd name="connsiteX2885" fmla="*/ 215709 w 5202877"/>
              <a:gd name="connsiteY2885" fmla="*/ 3909761 h 6302991"/>
              <a:gd name="connsiteX2886" fmla="*/ 214625 w 5202877"/>
              <a:gd name="connsiteY2886" fmla="*/ 3909287 h 6302991"/>
              <a:gd name="connsiteX2887" fmla="*/ 219172 w 5202877"/>
              <a:gd name="connsiteY2887" fmla="*/ 3898553 h 6302991"/>
              <a:gd name="connsiteX2888" fmla="*/ 229177 w 5202877"/>
              <a:gd name="connsiteY2888" fmla="*/ 3890204 h 6302991"/>
              <a:gd name="connsiteX2889" fmla="*/ 232815 w 5202877"/>
              <a:gd name="connsiteY2889" fmla="*/ 3877084 h 6302991"/>
              <a:gd name="connsiteX2890" fmla="*/ 245566 w 5202877"/>
              <a:gd name="connsiteY2890" fmla="*/ 3871859 h 6302991"/>
              <a:gd name="connsiteX2891" fmla="*/ 252355 w 5202877"/>
              <a:gd name="connsiteY2891" fmla="*/ 3857505 h 6302991"/>
              <a:gd name="connsiteX2892" fmla="*/ 249797 w 5202877"/>
              <a:gd name="connsiteY2892" fmla="*/ 3840361 h 6302991"/>
              <a:gd name="connsiteX2893" fmla="*/ 264804 w 5202877"/>
              <a:gd name="connsiteY2893" fmla="*/ 3795436 h 6302991"/>
              <a:gd name="connsiteX2894" fmla="*/ 293453 w 5202877"/>
              <a:gd name="connsiteY2894" fmla="*/ 3748125 h 6302991"/>
              <a:gd name="connsiteX2895" fmla="*/ 288450 w 5202877"/>
              <a:gd name="connsiteY2895" fmla="*/ 3736199 h 6302991"/>
              <a:gd name="connsiteX2896" fmla="*/ 297091 w 5202877"/>
              <a:gd name="connsiteY2896" fmla="*/ 3729042 h 6302991"/>
              <a:gd name="connsiteX2897" fmla="*/ 294817 w 5202877"/>
              <a:gd name="connsiteY2897" fmla="*/ 3703996 h 6302991"/>
              <a:gd name="connsiteX2898" fmla="*/ 278901 w 5202877"/>
              <a:gd name="connsiteY2898" fmla="*/ 3681335 h 6302991"/>
              <a:gd name="connsiteX2899" fmla="*/ 317555 w 5202877"/>
              <a:gd name="connsiteY2899" fmla="*/ 3616133 h 6302991"/>
              <a:gd name="connsiteX2900" fmla="*/ 337109 w 5202877"/>
              <a:gd name="connsiteY2900" fmla="*/ 3550933 h 6302991"/>
              <a:gd name="connsiteX2901" fmla="*/ 366214 w 5202877"/>
              <a:gd name="connsiteY2901" fmla="*/ 3528669 h 6302991"/>
              <a:gd name="connsiteX2902" fmla="*/ 382129 w 5202877"/>
              <a:gd name="connsiteY2902" fmla="*/ 3501635 h 6302991"/>
              <a:gd name="connsiteX2903" fmla="*/ 395318 w 5202877"/>
              <a:gd name="connsiteY2903" fmla="*/ 3474601 h 6302991"/>
              <a:gd name="connsiteX2904" fmla="*/ 391680 w 5202877"/>
              <a:gd name="connsiteY2904" fmla="*/ 3465059 h 6302991"/>
              <a:gd name="connsiteX2905" fmla="*/ 365759 w 5202877"/>
              <a:gd name="connsiteY2905" fmla="*/ 3492093 h 6302991"/>
              <a:gd name="connsiteX2906" fmla="*/ 337109 w 5202877"/>
              <a:gd name="connsiteY2906" fmla="*/ 3519128 h 6302991"/>
              <a:gd name="connsiteX2907" fmla="*/ 311643 w 5202877"/>
              <a:gd name="connsiteY2907" fmla="*/ 3525489 h 6302991"/>
              <a:gd name="connsiteX2908" fmla="*/ 337109 w 5202877"/>
              <a:gd name="connsiteY2908" fmla="*/ 3535031 h 6302991"/>
              <a:gd name="connsiteX2909" fmla="*/ 326195 w 5202877"/>
              <a:gd name="connsiteY2909" fmla="*/ 3541392 h 6302991"/>
              <a:gd name="connsiteX2910" fmla="*/ 312098 w 5202877"/>
              <a:gd name="connsiteY2910" fmla="*/ 3542981 h 6302991"/>
              <a:gd name="connsiteX2911" fmla="*/ 300729 w 5202877"/>
              <a:gd name="connsiteY2911" fmla="*/ 3535031 h 6302991"/>
              <a:gd name="connsiteX2912" fmla="*/ 290724 w 5202877"/>
              <a:gd name="connsiteY2912" fmla="*/ 3547753 h 6302991"/>
              <a:gd name="connsiteX2913" fmla="*/ 286177 w 5202877"/>
              <a:gd name="connsiteY2913" fmla="*/ 3560475 h 6302991"/>
              <a:gd name="connsiteX2914" fmla="*/ 279356 w 5202877"/>
              <a:gd name="connsiteY2914" fmla="*/ 3575582 h 6302991"/>
              <a:gd name="connsiteX2915" fmla="*/ 275263 w 5202877"/>
              <a:gd name="connsiteY2915" fmla="*/ 3595460 h 6302991"/>
              <a:gd name="connsiteX2916" fmla="*/ 304367 w 5202877"/>
              <a:gd name="connsiteY2916" fmla="*/ 3611363 h 6302991"/>
              <a:gd name="connsiteX2917" fmla="*/ 286177 w 5202877"/>
              <a:gd name="connsiteY2917" fmla="*/ 3639988 h 6302991"/>
              <a:gd name="connsiteX2918" fmla="*/ 249797 w 5202877"/>
              <a:gd name="connsiteY2918" fmla="*/ 3633627 h 6302991"/>
              <a:gd name="connsiteX2919" fmla="*/ 260256 w 5202877"/>
              <a:gd name="connsiteY2919" fmla="*/ 3619314 h 6302991"/>
              <a:gd name="connsiteX2920" fmla="*/ 267987 w 5202877"/>
              <a:gd name="connsiteY2920" fmla="*/ 3605002 h 6302991"/>
              <a:gd name="connsiteX2921" fmla="*/ 253435 w 5202877"/>
              <a:gd name="connsiteY2921" fmla="*/ 3595460 h 6302991"/>
              <a:gd name="connsiteX2922" fmla="*/ 242521 w 5202877"/>
              <a:gd name="connsiteY2922" fmla="*/ 3585919 h 6302991"/>
              <a:gd name="connsiteX2923" fmla="*/ 248887 w 5202877"/>
              <a:gd name="connsiteY2923" fmla="*/ 3567233 h 6302991"/>
              <a:gd name="connsiteX2924" fmla="*/ 260711 w 5202877"/>
              <a:gd name="connsiteY2924" fmla="*/ 3550933 h 6302991"/>
              <a:gd name="connsiteX2925" fmla="*/ 242976 w 5202877"/>
              <a:gd name="connsiteY2925" fmla="*/ 3549342 h 6302991"/>
              <a:gd name="connsiteX2926" fmla="*/ 227969 w 5202877"/>
              <a:gd name="connsiteY2926" fmla="*/ 3547753 h 6302991"/>
              <a:gd name="connsiteX2927" fmla="*/ 235700 w 5202877"/>
              <a:gd name="connsiteY2927" fmla="*/ 3527079 h 6302991"/>
              <a:gd name="connsiteX2928" fmla="*/ 257073 w 5202877"/>
              <a:gd name="connsiteY2928" fmla="*/ 3506406 h 6302991"/>
              <a:gd name="connsiteX2929" fmla="*/ 261621 w 5202877"/>
              <a:gd name="connsiteY2929" fmla="*/ 3488912 h 6302991"/>
              <a:gd name="connsiteX2930" fmla="*/ 271625 w 5202877"/>
              <a:gd name="connsiteY2930" fmla="*/ 3480962 h 6302991"/>
              <a:gd name="connsiteX2931" fmla="*/ 289815 w 5202877"/>
              <a:gd name="connsiteY2931" fmla="*/ 3458698 h 6302991"/>
              <a:gd name="connsiteX2932" fmla="*/ 289815 w 5202877"/>
              <a:gd name="connsiteY2932" fmla="*/ 3430073 h 6302991"/>
              <a:gd name="connsiteX2933" fmla="*/ 278901 w 5202877"/>
              <a:gd name="connsiteY2933" fmla="*/ 3439615 h 6302991"/>
              <a:gd name="connsiteX2934" fmla="*/ 264349 w 5202877"/>
              <a:gd name="connsiteY2934" fmla="*/ 3465059 h 6302991"/>
              <a:gd name="connsiteX2935" fmla="*/ 257073 w 5202877"/>
              <a:gd name="connsiteY2935" fmla="*/ 3472214 h 6302991"/>
              <a:gd name="connsiteX2936" fmla="*/ 249797 w 5202877"/>
              <a:gd name="connsiteY2936" fmla="*/ 3474601 h 6302991"/>
              <a:gd name="connsiteX2937" fmla="*/ 253435 w 5202877"/>
              <a:gd name="connsiteY2937" fmla="*/ 3466251 h 6302991"/>
              <a:gd name="connsiteX2938" fmla="*/ 257073 w 5202877"/>
              <a:gd name="connsiteY2938" fmla="*/ 3455517 h 6302991"/>
              <a:gd name="connsiteX2939" fmla="*/ 271625 w 5202877"/>
              <a:gd name="connsiteY2939" fmla="*/ 3423712 h 6302991"/>
              <a:gd name="connsiteX2940" fmla="*/ 286177 w 5202877"/>
              <a:gd name="connsiteY2940" fmla="*/ 3391907 h 6302991"/>
              <a:gd name="connsiteX2941" fmla="*/ 300729 w 5202877"/>
              <a:gd name="connsiteY2941" fmla="*/ 3369643 h 6302991"/>
              <a:gd name="connsiteX2942" fmla="*/ 308005 w 5202877"/>
              <a:gd name="connsiteY2942" fmla="*/ 3344199 h 6302991"/>
              <a:gd name="connsiteX2943" fmla="*/ 286177 w 5202877"/>
              <a:gd name="connsiteY2943" fmla="*/ 3370438 h 6302991"/>
              <a:gd name="connsiteX2944" fmla="*/ 275263 w 5202877"/>
              <a:gd name="connsiteY2944" fmla="*/ 3401449 h 6302991"/>
              <a:gd name="connsiteX2945" fmla="*/ 246159 w 5202877"/>
              <a:gd name="connsiteY2945" fmla="*/ 3391907 h 6302991"/>
              <a:gd name="connsiteX2946" fmla="*/ 253435 w 5202877"/>
              <a:gd name="connsiteY2946" fmla="*/ 3356921 h 6302991"/>
              <a:gd name="connsiteX2947" fmla="*/ 235245 w 5202877"/>
              <a:gd name="connsiteY2947" fmla="*/ 3360102 h 6302991"/>
              <a:gd name="connsiteX2948" fmla="*/ 217055 w 5202877"/>
              <a:gd name="connsiteY2948" fmla="*/ 3341019 h 6302991"/>
              <a:gd name="connsiteX2949" fmla="*/ 235245 w 5202877"/>
              <a:gd name="connsiteY2949" fmla="*/ 3293311 h 6302991"/>
              <a:gd name="connsiteX2950" fmla="*/ 270715 w 5202877"/>
              <a:gd name="connsiteY2950" fmla="*/ 3252362 h 6302991"/>
              <a:gd name="connsiteX2951" fmla="*/ 300729 w 5202877"/>
              <a:gd name="connsiteY2951" fmla="*/ 3213798 h 6302991"/>
              <a:gd name="connsiteX2952" fmla="*/ 308005 w 5202877"/>
              <a:gd name="connsiteY2952" fmla="*/ 3213798 h 6302991"/>
              <a:gd name="connsiteX2953" fmla="*/ 308005 w 5202877"/>
              <a:gd name="connsiteY2953" fmla="*/ 3204256 h 6302991"/>
              <a:gd name="connsiteX2954" fmla="*/ 329833 w 5202877"/>
              <a:gd name="connsiteY2954" fmla="*/ 3172451 h 6302991"/>
              <a:gd name="connsiteX2955" fmla="*/ 348023 w 5202877"/>
              <a:gd name="connsiteY2955" fmla="*/ 3136670 h 6302991"/>
              <a:gd name="connsiteX2956" fmla="*/ 366214 w 5202877"/>
              <a:gd name="connsiteY2956" fmla="*/ 3096119 h 6302991"/>
              <a:gd name="connsiteX2957" fmla="*/ 386222 w 5202877"/>
              <a:gd name="connsiteY2957" fmla="*/ 3062325 h 6302991"/>
              <a:gd name="connsiteX2958" fmla="*/ 406232 w 5202877"/>
              <a:gd name="connsiteY2958" fmla="*/ 3035689 h 6302991"/>
              <a:gd name="connsiteX2959" fmla="*/ 409870 w 5202877"/>
              <a:gd name="connsiteY2959" fmla="*/ 3000703 h 6302991"/>
              <a:gd name="connsiteX2960" fmla="*/ 406232 w 5202877"/>
              <a:gd name="connsiteY2960" fmla="*/ 3000703 h 6302991"/>
              <a:gd name="connsiteX2961" fmla="*/ 409870 w 5202877"/>
              <a:gd name="connsiteY2961" fmla="*/ 2991161 h 6302991"/>
              <a:gd name="connsiteX2962" fmla="*/ 417146 w 5202877"/>
              <a:gd name="connsiteY2962" fmla="*/ 2991161 h 6302991"/>
              <a:gd name="connsiteX2963" fmla="*/ 435336 w 5202877"/>
              <a:gd name="connsiteY2963" fmla="*/ 2978439 h 6302991"/>
              <a:gd name="connsiteX2964" fmla="*/ 442612 w 5202877"/>
              <a:gd name="connsiteY2964" fmla="*/ 2946634 h 6302991"/>
              <a:gd name="connsiteX2965" fmla="*/ 449888 w 5202877"/>
              <a:gd name="connsiteY2965" fmla="*/ 2914829 h 6302991"/>
              <a:gd name="connsiteX2966" fmla="*/ 428060 w 5202877"/>
              <a:gd name="connsiteY2966" fmla="*/ 2889385 h 6302991"/>
              <a:gd name="connsiteX2967" fmla="*/ 420784 w 5202877"/>
              <a:gd name="connsiteY2967" fmla="*/ 2886204 h 6302991"/>
              <a:gd name="connsiteX2968" fmla="*/ 425331 w 5202877"/>
              <a:gd name="connsiteY2968" fmla="*/ 2875469 h 6302991"/>
              <a:gd name="connsiteX2969" fmla="*/ 435336 w 5202877"/>
              <a:gd name="connsiteY2969" fmla="*/ 2867121 h 6302991"/>
              <a:gd name="connsiteX2970" fmla="*/ 438974 w 5202877"/>
              <a:gd name="connsiteY2970" fmla="*/ 2854001 h 6302991"/>
              <a:gd name="connsiteX2971" fmla="*/ 453526 w 5202877"/>
              <a:gd name="connsiteY2971" fmla="*/ 2848038 h 6302991"/>
              <a:gd name="connsiteX2972" fmla="*/ 464440 w 5202877"/>
              <a:gd name="connsiteY2972" fmla="*/ 2848038 h 6302991"/>
              <a:gd name="connsiteX2973" fmla="*/ 468078 w 5202877"/>
              <a:gd name="connsiteY2973" fmla="*/ 2813052 h 6302991"/>
              <a:gd name="connsiteX2974" fmla="*/ 504458 w 5202877"/>
              <a:gd name="connsiteY2974" fmla="*/ 2752622 h 6302991"/>
              <a:gd name="connsiteX2975" fmla="*/ 519010 w 5202877"/>
              <a:gd name="connsiteY2975" fmla="*/ 2743081 h 6302991"/>
              <a:gd name="connsiteX2976" fmla="*/ 527650 w 5202877"/>
              <a:gd name="connsiteY2976" fmla="*/ 2711276 h 6302991"/>
              <a:gd name="connsiteX2977" fmla="*/ 544476 w 5202877"/>
              <a:gd name="connsiteY2977" fmla="*/ 2679470 h 6302991"/>
              <a:gd name="connsiteX2978" fmla="*/ 544476 w 5202877"/>
              <a:gd name="connsiteY2978" fmla="*/ 2641304 h 6302991"/>
              <a:gd name="connsiteX2979" fmla="*/ 573580 w 5202877"/>
              <a:gd name="connsiteY2979" fmla="*/ 2619040 h 6302991"/>
              <a:gd name="connsiteX2980" fmla="*/ 588132 w 5202877"/>
              <a:gd name="connsiteY2980" fmla="*/ 2587235 h 6302991"/>
              <a:gd name="connsiteX2981" fmla="*/ 609960 w 5202877"/>
              <a:gd name="connsiteY2981" fmla="*/ 2571332 h 6302991"/>
              <a:gd name="connsiteX2982" fmla="*/ 622693 w 5202877"/>
              <a:gd name="connsiteY2982" fmla="*/ 2545491 h 6302991"/>
              <a:gd name="connsiteX2983" fmla="*/ 635427 w 5202877"/>
              <a:gd name="connsiteY2983" fmla="*/ 2517263 h 6302991"/>
              <a:gd name="connsiteX2984" fmla="*/ 668169 w 5202877"/>
              <a:gd name="connsiteY2984" fmla="*/ 2463195 h 6302991"/>
              <a:gd name="connsiteX2985" fmla="*/ 687268 w 5202877"/>
              <a:gd name="connsiteY2985" fmla="*/ 2437751 h 6302991"/>
              <a:gd name="connsiteX2986" fmla="*/ 711825 w 5202877"/>
              <a:gd name="connsiteY2986" fmla="*/ 2412307 h 6302991"/>
              <a:gd name="connsiteX2987" fmla="*/ 708187 w 5202877"/>
              <a:gd name="connsiteY2987" fmla="*/ 2501361 h 6302991"/>
              <a:gd name="connsiteX2988" fmla="*/ 730015 w 5202877"/>
              <a:gd name="connsiteY2988" fmla="*/ 2507722 h 6302991"/>
              <a:gd name="connsiteX2989" fmla="*/ 744567 w 5202877"/>
              <a:gd name="connsiteY2989" fmla="*/ 2485459 h 6302991"/>
              <a:gd name="connsiteX2990" fmla="*/ 761847 w 5202877"/>
              <a:gd name="connsiteY2990" fmla="*/ 2431389 h 6302991"/>
              <a:gd name="connsiteX2991" fmla="*/ 773671 w 5202877"/>
              <a:gd name="connsiteY2991" fmla="*/ 2377322 h 6302991"/>
              <a:gd name="connsiteX2992" fmla="*/ 780037 w 5202877"/>
              <a:gd name="connsiteY2992" fmla="*/ 2353864 h 6302991"/>
              <a:gd name="connsiteX2993" fmla="*/ 813689 w 5202877"/>
              <a:gd name="connsiteY2993" fmla="*/ 2351877 h 6302991"/>
              <a:gd name="connsiteX2994" fmla="*/ 817327 w 5202877"/>
              <a:gd name="connsiteY2994" fmla="*/ 2342335 h 6302991"/>
              <a:gd name="connsiteX2995" fmla="*/ 806413 w 5202877"/>
              <a:gd name="connsiteY2995" fmla="*/ 2325637 h 6302991"/>
              <a:gd name="connsiteX2996" fmla="*/ 817327 w 5202877"/>
              <a:gd name="connsiteY2996" fmla="*/ 2313710 h 6302991"/>
              <a:gd name="connsiteX2997" fmla="*/ 829605 w 5202877"/>
              <a:gd name="connsiteY2997" fmla="*/ 2311723 h 6302991"/>
              <a:gd name="connsiteX2998" fmla="*/ 839155 w 5202877"/>
              <a:gd name="connsiteY2998" fmla="*/ 2307349 h 6302991"/>
              <a:gd name="connsiteX2999" fmla="*/ 839155 w 5202877"/>
              <a:gd name="connsiteY2999" fmla="*/ 2304169 h 6302991"/>
              <a:gd name="connsiteX3000" fmla="*/ 788223 w 5202877"/>
              <a:gd name="connsiteY3000" fmla="*/ 2278724 h 6302991"/>
              <a:gd name="connsiteX3001" fmla="*/ 768668 w 5202877"/>
              <a:gd name="connsiteY3001" fmla="*/ 2308144 h 6302991"/>
              <a:gd name="connsiteX3002" fmla="*/ 762757 w 5202877"/>
              <a:gd name="connsiteY3002" fmla="*/ 2342335 h 6302991"/>
              <a:gd name="connsiteX3003" fmla="*/ 748205 w 5202877"/>
              <a:gd name="connsiteY3003" fmla="*/ 2374140 h 6302991"/>
              <a:gd name="connsiteX3004" fmla="*/ 733653 w 5202877"/>
              <a:gd name="connsiteY3004" fmla="*/ 2402765 h 6302991"/>
              <a:gd name="connsiteX3005" fmla="*/ 733198 w 5202877"/>
              <a:gd name="connsiteY3005" fmla="*/ 2410318 h 6302991"/>
              <a:gd name="connsiteX3006" fmla="*/ 730015 w 5202877"/>
              <a:gd name="connsiteY3006" fmla="*/ 2415487 h 6302991"/>
              <a:gd name="connsiteX3007" fmla="*/ 711825 w 5202877"/>
              <a:gd name="connsiteY3007" fmla="*/ 2398391 h 6302991"/>
              <a:gd name="connsiteX3008" fmla="*/ 704549 w 5202877"/>
              <a:gd name="connsiteY3008" fmla="*/ 2374140 h 6302991"/>
              <a:gd name="connsiteX3009" fmla="*/ 705459 w 5202877"/>
              <a:gd name="connsiteY3009" fmla="*/ 2368177 h 6302991"/>
              <a:gd name="connsiteX3010" fmla="*/ 711825 w 5202877"/>
              <a:gd name="connsiteY3010" fmla="*/ 2364599 h 6302991"/>
              <a:gd name="connsiteX3011" fmla="*/ 730470 w 5202877"/>
              <a:gd name="connsiteY3011" fmla="*/ 2316095 h 6302991"/>
              <a:gd name="connsiteX3012" fmla="*/ 762757 w 5202877"/>
              <a:gd name="connsiteY3012" fmla="*/ 2272363 h 6302991"/>
              <a:gd name="connsiteX3013" fmla="*/ 768214 w 5202877"/>
              <a:gd name="connsiteY3013" fmla="*/ 2258051 h 6302991"/>
              <a:gd name="connsiteX3014" fmla="*/ 773671 w 5202877"/>
              <a:gd name="connsiteY3014" fmla="*/ 2243739 h 6302991"/>
              <a:gd name="connsiteX3015" fmla="*/ 792771 w 5202877"/>
              <a:gd name="connsiteY3015" fmla="*/ 2209151 h 6302991"/>
              <a:gd name="connsiteX3016" fmla="*/ 817327 w 5202877"/>
              <a:gd name="connsiteY3016" fmla="*/ 2176948 h 6302991"/>
              <a:gd name="connsiteX3017" fmla="*/ 820056 w 5202877"/>
              <a:gd name="connsiteY3017" fmla="*/ 2166611 h 6302991"/>
              <a:gd name="connsiteX3018" fmla="*/ 828241 w 5202877"/>
              <a:gd name="connsiteY3018" fmla="*/ 2161045 h 6302991"/>
              <a:gd name="connsiteX3019" fmla="*/ 839155 w 5202877"/>
              <a:gd name="connsiteY3019" fmla="*/ 2176152 h 6302991"/>
              <a:gd name="connsiteX3020" fmla="*/ 839155 w 5202877"/>
              <a:gd name="connsiteY3020" fmla="*/ 2196031 h 6302991"/>
              <a:gd name="connsiteX3021" fmla="*/ 868260 w 5202877"/>
              <a:gd name="connsiteY3021" fmla="*/ 2186489 h 6302991"/>
              <a:gd name="connsiteX3022" fmla="*/ 871897 w 5202877"/>
              <a:gd name="connsiteY3022" fmla="*/ 2154684 h 6302991"/>
              <a:gd name="connsiteX3023" fmla="*/ 904640 w 5202877"/>
              <a:gd name="connsiteY3023" fmla="*/ 2097435 h 6302991"/>
              <a:gd name="connsiteX3024" fmla="*/ 908278 w 5202877"/>
              <a:gd name="connsiteY3024" fmla="*/ 2097435 h 6302991"/>
              <a:gd name="connsiteX3025" fmla="*/ 937382 w 5202877"/>
              <a:gd name="connsiteY3025" fmla="*/ 2040185 h 6302991"/>
              <a:gd name="connsiteX3026" fmla="*/ 941929 w 5202877"/>
              <a:gd name="connsiteY3026" fmla="*/ 2024283 h 6302991"/>
              <a:gd name="connsiteX3027" fmla="*/ 941020 w 5202877"/>
              <a:gd name="connsiteY3027" fmla="*/ 2008380 h 6302991"/>
              <a:gd name="connsiteX3028" fmla="*/ 928741 w 5202877"/>
              <a:gd name="connsiteY3028" fmla="*/ 2006789 h 6302991"/>
              <a:gd name="connsiteX3029" fmla="*/ 930106 w 5202877"/>
              <a:gd name="connsiteY3029" fmla="*/ 1995658 h 6302991"/>
              <a:gd name="connsiteX3030" fmla="*/ 936927 w 5202877"/>
              <a:gd name="connsiteY3030" fmla="*/ 1994863 h 6302991"/>
              <a:gd name="connsiteX3031" fmla="*/ 941020 w 5202877"/>
              <a:gd name="connsiteY3031" fmla="*/ 1989297 h 6302991"/>
              <a:gd name="connsiteX3032" fmla="*/ 934654 w 5202877"/>
              <a:gd name="connsiteY3032" fmla="*/ 1978165 h 6302991"/>
              <a:gd name="connsiteX3033" fmla="*/ 922830 w 5202877"/>
              <a:gd name="connsiteY3033" fmla="*/ 1967033 h 6302991"/>
              <a:gd name="connsiteX3034" fmla="*/ 934654 w 5202877"/>
              <a:gd name="connsiteY3034" fmla="*/ 1936421 h 6302991"/>
              <a:gd name="connsiteX3035" fmla="*/ 951934 w 5202877"/>
              <a:gd name="connsiteY3035" fmla="*/ 1912964 h 6302991"/>
              <a:gd name="connsiteX3036" fmla="*/ 955117 w 5202877"/>
              <a:gd name="connsiteY3036" fmla="*/ 1891894 h 6302991"/>
              <a:gd name="connsiteX3037" fmla="*/ 977400 w 5202877"/>
              <a:gd name="connsiteY3037" fmla="*/ 1887520 h 6302991"/>
              <a:gd name="connsiteX3038" fmla="*/ 977400 w 5202877"/>
              <a:gd name="connsiteY3038" fmla="*/ 1852534 h 6302991"/>
              <a:gd name="connsiteX3039" fmla="*/ 1003776 w 5202877"/>
              <a:gd name="connsiteY3039" fmla="*/ 1869233 h 6302991"/>
              <a:gd name="connsiteX3040" fmla="*/ 1024694 w 5202877"/>
              <a:gd name="connsiteY3040" fmla="*/ 1890701 h 6302991"/>
              <a:gd name="connsiteX3041" fmla="*/ 1028332 w 5202877"/>
              <a:gd name="connsiteY3041" fmla="*/ 1871618 h 6302991"/>
              <a:gd name="connsiteX3042" fmla="*/ 1006504 w 5202877"/>
              <a:gd name="connsiteY3042" fmla="*/ 1839812 h 6302991"/>
              <a:gd name="connsiteX3043" fmla="*/ 1033789 w 5202877"/>
              <a:gd name="connsiteY3043" fmla="*/ 1770239 h 6302991"/>
              <a:gd name="connsiteX3044" fmla="*/ 1082902 w 5202877"/>
              <a:gd name="connsiteY3044" fmla="*/ 1712591 h 6302991"/>
              <a:gd name="connsiteX3045" fmla="*/ 1091542 w 5202877"/>
              <a:gd name="connsiteY3045" fmla="*/ 1685160 h 6302991"/>
              <a:gd name="connsiteX3046" fmla="*/ 1108368 w 5202877"/>
              <a:gd name="connsiteY3046" fmla="*/ 1664884 h 6302991"/>
              <a:gd name="connsiteX3047" fmla="*/ 1111552 w 5202877"/>
              <a:gd name="connsiteY3047" fmla="*/ 1669654 h 6302991"/>
              <a:gd name="connsiteX3048" fmla="*/ 1112006 w 5202877"/>
              <a:gd name="connsiteY3048" fmla="*/ 1674425 h 6302991"/>
              <a:gd name="connsiteX3049" fmla="*/ 1126558 w 5202877"/>
              <a:gd name="connsiteY3049" fmla="*/ 1677606 h 6302991"/>
              <a:gd name="connsiteX3050" fmla="*/ 1137472 w 5202877"/>
              <a:gd name="connsiteY3050" fmla="*/ 1664884 h 6302991"/>
              <a:gd name="connsiteX3051" fmla="*/ 1112006 w 5202877"/>
              <a:gd name="connsiteY3051" fmla="*/ 1642620 h 6302991"/>
              <a:gd name="connsiteX3052" fmla="*/ 1123830 w 5202877"/>
              <a:gd name="connsiteY3052" fmla="*/ 1596105 h 6302991"/>
              <a:gd name="connsiteX3053" fmla="*/ 1152025 w 5202877"/>
              <a:gd name="connsiteY3053" fmla="*/ 1556746 h 6302991"/>
              <a:gd name="connsiteX3054" fmla="*/ 1142474 w 5202877"/>
              <a:gd name="connsiteY3054" fmla="*/ 1528917 h 6302991"/>
              <a:gd name="connsiteX3055" fmla="*/ 1141110 w 5202877"/>
              <a:gd name="connsiteY3055" fmla="*/ 1505858 h 6302991"/>
              <a:gd name="connsiteX3056" fmla="*/ 1155208 w 5202877"/>
              <a:gd name="connsiteY3056" fmla="*/ 1509832 h 6302991"/>
              <a:gd name="connsiteX3057" fmla="*/ 1166577 w 5202877"/>
              <a:gd name="connsiteY3057" fmla="*/ 1518580 h 6302991"/>
              <a:gd name="connsiteX3058" fmla="*/ 1172033 w 5202877"/>
              <a:gd name="connsiteY3058" fmla="*/ 1481209 h 6302991"/>
              <a:gd name="connsiteX3059" fmla="*/ 1188405 w 5202877"/>
              <a:gd name="connsiteY3059" fmla="*/ 1448608 h 6302991"/>
              <a:gd name="connsiteX3060" fmla="*/ 1206595 w 5202877"/>
              <a:gd name="connsiteY3060" fmla="*/ 1474052 h 6302991"/>
              <a:gd name="connsiteX3061" fmla="*/ 1195681 w 5202877"/>
              <a:gd name="connsiteY3061" fmla="*/ 1505858 h 6302991"/>
              <a:gd name="connsiteX3062" fmla="*/ 1202502 w 5202877"/>
              <a:gd name="connsiteY3062" fmla="*/ 1510628 h 6302991"/>
              <a:gd name="connsiteX3063" fmla="*/ 1206595 w 5202877"/>
              <a:gd name="connsiteY3063" fmla="*/ 1515399 h 6302991"/>
              <a:gd name="connsiteX3064" fmla="*/ 1195226 w 5202877"/>
              <a:gd name="connsiteY3064" fmla="*/ 1520965 h 6302991"/>
              <a:gd name="connsiteX3065" fmla="*/ 1181129 w 5202877"/>
              <a:gd name="connsiteY3065" fmla="*/ 1521760 h 6302991"/>
              <a:gd name="connsiteX3066" fmla="*/ 1174308 w 5202877"/>
              <a:gd name="connsiteY3066" fmla="*/ 1551975 h 6302991"/>
              <a:gd name="connsiteX3067" fmla="*/ 1159301 w 5202877"/>
              <a:gd name="connsiteY3067" fmla="*/ 1582190 h 6302991"/>
              <a:gd name="connsiteX3068" fmla="*/ 1161574 w 5202877"/>
              <a:gd name="connsiteY3068" fmla="*/ 1590141 h 6302991"/>
              <a:gd name="connsiteX3069" fmla="*/ 1166577 w 5202877"/>
              <a:gd name="connsiteY3069" fmla="*/ 1598093 h 6302991"/>
              <a:gd name="connsiteX3070" fmla="*/ 1192043 w 5202877"/>
              <a:gd name="connsiteY3070" fmla="*/ 1569468 h 6302991"/>
              <a:gd name="connsiteX3071" fmla="*/ 1210233 w 5202877"/>
              <a:gd name="connsiteY3071" fmla="*/ 1566288 h 6302991"/>
              <a:gd name="connsiteX3072" fmla="*/ 1210233 w 5202877"/>
              <a:gd name="connsiteY3072" fmla="*/ 1521760 h 6302991"/>
              <a:gd name="connsiteX3073" fmla="*/ 1244339 w 5202877"/>
              <a:gd name="connsiteY3073" fmla="*/ 1481209 h 6302991"/>
              <a:gd name="connsiteX3074" fmla="*/ 1264803 w 5202877"/>
              <a:gd name="connsiteY3074" fmla="*/ 1435886 h 6302991"/>
              <a:gd name="connsiteX3075" fmla="*/ 1272079 w 5202877"/>
              <a:gd name="connsiteY3075" fmla="*/ 1419984 h 6302991"/>
              <a:gd name="connsiteX3076" fmla="*/ 1279355 w 5202877"/>
              <a:gd name="connsiteY3076" fmla="*/ 1404081 h 6302991"/>
              <a:gd name="connsiteX3077" fmla="*/ 1290269 w 5202877"/>
              <a:gd name="connsiteY3077" fmla="*/ 1378637 h 6302991"/>
              <a:gd name="connsiteX3078" fmla="*/ 1286631 w 5202877"/>
              <a:gd name="connsiteY3078" fmla="*/ 1378637 h 6302991"/>
              <a:gd name="connsiteX3079" fmla="*/ 1293907 w 5202877"/>
              <a:gd name="connsiteY3079" fmla="*/ 1362734 h 6302991"/>
              <a:gd name="connsiteX3080" fmla="*/ 1301183 w 5202877"/>
              <a:gd name="connsiteY3080" fmla="*/ 1346832 h 6302991"/>
              <a:gd name="connsiteX3081" fmla="*/ 1303002 w 5202877"/>
              <a:gd name="connsiteY3081" fmla="*/ 1333712 h 6302991"/>
              <a:gd name="connsiteX3082" fmla="*/ 1315735 w 5202877"/>
              <a:gd name="connsiteY3082" fmla="*/ 1327748 h 6302991"/>
              <a:gd name="connsiteX3083" fmla="*/ 1318464 w 5202877"/>
              <a:gd name="connsiteY3083" fmla="*/ 1309461 h 6302991"/>
              <a:gd name="connsiteX3084" fmla="*/ 1337563 w 5202877"/>
              <a:gd name="connsiteY3084" fmla="*/ 1305485 h 6302991"/>
              <a:gd name="connsiteX3085" fmla="*/ 1337563 w 5202877"/>
              <a:gd name="connsiteY3085" fmla="*/ 1270499 h 6302991"/>
              <a:gd name="connsiteX3086" fmla="*/ 1355753 w 5202877"/>
              <a:gd name="connsiteY3086" fmla="*/ 1276860 h 6302991"/>
              <a:gd name="connsiteX3087" fmla="*/ 1377581 w 5202877"/>
              <a:gd name="connsiteY3087" fmla="*/ 1232333 h 6302991"/>
              <a:gd name="connsiteX3088" fmla="*/ 1370305 w 5202877"/>
              <a:gd name="connsiteY3088" fmla="*/ 1225972 h 6302991"/>
              <a:gd name="connsiteX3089" fmla="*/ 1384858 w 5202877"/>
              <a:gd name="connsiteY3089" fmla="*/ 1216430 h 6302991"/>
              <a:gd name="connsiteX3090" fmla="*/ 1392133 w 5202877"/>
              <a:gd name="connsiteY3090" fmla="*/ 1203708 h 6302991"/>
              <a:gd name="connsiteX3091" fmla="*/ 1381220 w 5202877"/>
              <a:gd name="connsiteY3091" fmla="*/ 1181444 h 6302991"/>
              <a:gd name="connsiteX3092" fmla="*/ 1384858 w 5202877"/>
              <a:gd name="connsiteY3092" fmla="*/ 1156000 h 6302991"/>
              <a:gd name="connsiteX3093" fmla="*/ 1399410 w 5202877"/>
              <a:gd name="connsiteY3093" fmla="*/ 1143278 h 6302991"/>
              <a:gd name="connsiteX3094" fmla="*/ 1424876 w 5202877"/>
              <a:gd name="connsiteY3094" fmla="*/ 1130556 h 6302991"/>
              <a:gd name="connsiteX3095" fmla="*/ 1424876 w 5202877"/>
              <a:gd name="connsiteY3095" fmla="*/ 1146459 h 6302991"/>
              <a:gd name="connsiteX3096" fmla="*/ 1435790 w 5202877"/>
              <a:gd name="connsiteY3096" fmla="*/ 1143278 h 6302991"/>
              <a:gd name="connsiteX3097" fmla="*/ 1446704 w 5202877"/>
              <a:gd name="connsiteY3097" fmla="*/ 1120219 h 6302991"/>
              <a:gd name="connsiteX3098" fmla="*/ 1457618 w 5202877"/>
              <a:gd name="connsiteY3098" fmla="*/ 1101931 h 6302991"/>
              <a:gd name="connsiteX3099" fmla="*/ 1460801 w 5202877"/>
              <a:gd name="connsiteY3099" fmla="*/ 1105112 h 6302991"/>
              <a:gd name="connsiteX3100" fmla="*/ 1461256 w 5202877"/>
              <a:gd name="connsiteY3100" fmla="*/ 1108292 h 6302991"/>
              <a:gd name="connsiteX3101" fmla="*/ 1472170 w 5202877"/>
              <a:gd name="connsiteY3101" fmla="*/ 1117039 h 6302991"/>
              <a:gd name="connsiteX3102" fmla="*/ 1461256 w 5202877"/>
              <a:gd name="connsiteY3102" fmla="*/ 1130556 h 6302991"/>
              <a:gd name="connsiteX3103" fmla="*/ 1475808 w 5202877"/>
              <a:gd name="connsiteY3103" fmla="*/ 1159181 h 6302991"/>
              <a:gd name="connsiteX3104" fmla="*/ 1461256 w 5202877"/>
              <a:gd name="connsiteY3104" fmla="*/ 1181444 h 6302991"/>
              <a:gd name="connsiteX3105" fmla="*/ 1486722 w 5202877"/>
              <a:gd name="connsiteY3105" fmla="*/ 1190986 h 6302991"/>
              <a:gd name="connsiteX3106" fmla="*/ 1499454 w 5202877"/>
              <a:gd name="connsiteY3106" fmla="*/ 1161964 h 6302991"/>
              <a:gd name="connsiteX3107" fmla="*/ 1512188 w 5202877"/>
              <a:gd name="connsiteY3107" fmla="*/ 1130556 h 6302991"/>
              <a:gd name="connsiteX3108" fmla="*/ 1542656 w 5202877"/>
              <a:gd name="connsiteY3108" fmla="*/ 1090799 h 6302991"/>
              <a:gd name="connsiteX3109" fmla="*/ 1570396 w 5202877"/>
              <a:gd name="connsiteY3109" fmla="*/ 1051043 h 6302991"/>
              <a:gd name="connsiteX3110" fmla="*/ 1581310 w 5202877"/>
              <a:gd name="connsiteY3110" fmla="*/ 1020827 h 6302991"/>
              <a:gd name="connsiteX3111" fmla="*/ 1603138 w 5202877"/>
              <a:gd name="connsiteY3111" fmla="*/ 1000155 h 6302991"/>
              <a:gd name="connsiteX3112" fmla="*/ 1597681 w 5202877"/>
              <a:gd name="connsiteY3112" fmla="*/ 986239 h 6302991"/>
              <a:gd name="connsiteX3113" fmla="*/ 1592224 w 5202877"/>
              <a:gd name="connsiteY3113" fmla="*/ 974710 h 6302991"/>
              <a:gd name="connsiteX3114" fmla="*/ 1589041 w 5202877"/>
              <a:gd name="connsiteY3114" fmla="*/ 979481 h 6302991"/>
              <a:gd name="connsiteX3115" fmla="*/ 1588586 w 5202877"/>
              <a:gd name="connsiteY3115" fmla="*/ 984252 h 6302991"/>
              <a:gd name="connsiteX3116" fmla="*/ 1552206 w 5202877"/>
              <a:gd name="connsiteY3116" fmla="*/ 1038719 h 6302991"/>
              <a:gd name="connsiteX3117" fmla="*/ 1526740 w 5202877"/>
              <a:gd name="connsiteY3117" fmla="*/ 1095570 h 6302991"/>
              <a:gd name="connsiteX3118" fmla="*/ 1508550 w 5202877"/>
              <a:gd name="connsiteY3118" fmla="*/ 1095570 h 6302991"/>
              <a:gd name="connsiteX3119" fmla="*/ 1479446 w 5202877"/>
              <a:gd name="connsiteY3119" fmla="*/ 1093583 h 6302991"/>
              <a:gd name="connsiteX3120" fmla="*/ 1461256 w 5202877"/>
              <a:gd name="connsiteY3120" fmla="*/ 1079668 h 6302991"/>
              <a:gd name="connsiteX3121" fmla="*/ 1472625 w 5202877"/>
              <a:gd name="connsiteY3121" fmla="*/ 1037525 h 6302991"/>
              <a:gd name="connsiteX3122" fmla="*/ 1497636 w 5202877"/>
              <a:gd name="connsiteY3122" fmla="*/ 1000155 h 6302991"/>
              <a:gd name="connsiteX3123" fmla="*/ 1492178 w 5202877"/>
              <a:gd name="connsiteY3123" fmla="*/ 979481 h 6302991"/>
              <a:gd name="connsiteX3124" fmla="*/ 1486722 w 5202877"/>
              <a:gd name="connsiteY3124" fmla="*/ 958808 h 6302991"/>
              <a:gd name="connsiteX3125" fmla="*/ 1512188 w 5202877"/>
              <a:gd name="connsiteY3125" fmla="*/ 965169 h 6302991"/>
              <a:gd name="connsiteX3126" fmla="*/ 1515826 w 5202877"/>
              <a:gd name="connsiteY3126" fmla="*/ 933364 h 6302991"/>
              <a:gd name="connsiteX3127" fmla="*/ 1530378 w 5202877"/>
              <a:gd name="connsiteY3127" fmla="*/ 901558 h 6302991"/>
              <a:gd name="connsiteX3128" fmla="*/ 1548568 w 5202877"/>
              <a:gd name="connsiteY3128" fmla="*/ 923822 h 6302991"/>
              <a:gd name="connsiteX3129" fmla="*/ 1537654 w 5202877"/>
              <a:gd name="connsiteY3129" fmla="*/ 952447 h 6302991"/>
              <a:gd name="connsiteX3130" fmla="*/ 1544475 w 5202877"/>
              <a:gd name="connsiteY3130" fmla="*/ 957217 h 6302991"/>
              <a:gd name="connsiteX3131" fmla="*/ 1548568 w 5202877"/>
              <a:gd name="connsiteY3131" fmla="*/ 961988 h 6302991"/>
              <a:gd name="connsiteX3132" fmla="*/ 1539018 w 5202877"/>
              <a:gd name="connsiteY3132" fmla="*/ 967554 h 6302991"/>
              <a:gd name="connsiteX3133" fmla="*/ 1526740 w 5202877"/>
              <a:gd name="connsiteY3133" fmla="*/ 968349 h 6302991"/>
              <a:gd name="connsiteX3134" fmla="*/ 1504912 w 5202877"/>
              <a:gd name="connsiteY3134" fmla="*/ 1022418 h 6302991"/>
              <a:gd name="connsiteX3135" fmla="*/ 1508550 w 5202877"/>
              <a:gd name="connsiteY3135" fmla="*/ 1035140 h 6302991"/>
              <a:gd name="connsiteX3136" fmla="*/ 1523102 w 5202877"/>
              <a:gd name="connsiteY3136" fmla="*/ 1051043 h 6302991"/>
              <a:gd name="connsiteX3137" fmla="*/ 1541292 w 5202877"/>
              <a:gd name="connsiteY3137" fmla="*/ 1035140 h 6302991"/>
              <a:gd name="connsiteX3138" fmla="*/ 1552206 w 5202877"/>
              <a:gd name="connsiteY3138" fmla="*/ 968349 h 6302991"/>
              <a:gd name="connsiteX3139" fmla="*/ 1583129 w 5202877"/>
              <a:gd name="connsiteY3139" fmla="*/ 930978 h 6302991"/>
              <a:gd name="connsiteX3140" fmla="*/ 1603138 w 5202877"/>
              <a:gd name="connsiteY3140" fmla="*/ 888836 h 6302991"/>
              <a:gd name="connsiteX3141" fmla="*/ 1611324 w 5202877"/>
              <a:gd name="connsiteY3141" fmla="*/ 857031 h 6302991"/>
              <a:gd name="connsiteX3142" fmla="*/ 1624966 w 5202877"/>
              <a:gd name="connsiteY3142" fmla="*/ 825226 h 6302991"/>
              <a:gd name="connsiteX3143" fmla="*/ 1672261 w 5202877"/>
              <a:gd name="connsiteY3143" fmla="*/ 780699 h 6302991"/>
              <a:gd name="connsiteX3144" fmla="*/ 1697727 w 5202877"/>
              <a:gd name="connsiteY3144" fmla="*/ 717088 h 6302991"/>
              <a:gd name="connsiteX3145" fmla="*/ 1706366 w 5202877"/>
              <a:gd name="connsiteY3145" fmla="*/ 716293 h 6302991"/>
              <a:gd name="connsiteX3146" fmla="*/ 1712279 w 5202877"/>
              <a:gd name="connsiteY3146" fmla="*/ 710727 h 6302991"/>
              <a:gd name="connsiteX3147" fmla="*/ 1706366 w 5202877"/>
              <a:gd name="connsiteY3147" fmla="*/ 704366 h 6302991"/>
              <a:gd name="connsiteX3148" fmla="*/ 1697727 w 5202877"/>
              <a:gd name="connsiteY3148" fmla="*/ 698005 h 6302991"/>
              <a:gd name="connsiteX3149" fmla="*/ 1737745 w 5202877"/>
              <a:gd name="connsiteY3149" fmla="*/ 678922 h 6302991"/>
              <a:gd name="connsiteX3150" fmla="*/ 1763211 w 5202877"/>
              <a:gd name="connsiteY3150" fmla="*/ 678922 h 6302991"/>
              <a:gd name="connsiteX3151" fmla="*/ 1756844 w 5202877"/>
              <a:gd name="connsiteY3151" fmla="*/ 713112 h 6302991"/>
              <a:gd name="connsiteX3152" fmla="*/ 1755935 w 5202877"/>
              <a:gd name="connsiteY3152" fmla="*/ 761615 h 6302991"/>
              <a:gd name="connsiteX3153" fmla="*/ 1777763 w 5202877"/>
              <a:gd name="connsiteY3153" fmla="*/ 733786 h 6302991"/>
              <a:gd name="connsiteX3154" fmla="*/ 1788677 w 5202877"/>
              <a:gd name="connsiteY3154" fmla="*/ 701186 h 6302991"/>
              <a:gd name="connsiteX3155" fmla="*/ 1835971 w 5202877"/>
              <a:gd name="connsiteY3155" fmla="*/ 659839 h 6302991"/>
              <a:gd name="connsiteX3156" fmla="*/ 1859164 w 5202877"/>
              <a:gd name="connsiteY3156" fmla="*/ 640756 h 6302991"/>
              <a:gd name="connsiteX3157" fmla="*/ 1868713 w 5202877"/>
              <a:gd name="connsiteY3157" fmla="*/ 621672 h 6302991"/>
              <a:gd name="connsiteX3158" fmla="*/ 1883266 w 5202877"/>
              <a:gd name="connsiteY3158" fmla="*/ 621672 h 6302991"/>
              <a:gd name="connsiteX3159" fmla="*/ 1890542 w 5202877"/>
              <a:gd name="connsiteY3159" fmla="*/ 601396 h 6302991"/>
              <a:gd name="connsiteX3160" fmla="*/ 1897818 w 5202877"/>
              <a:gd name="connsiteY3160" fmla="*/ 583506 h 6302991"/>
              <a:gd name="connsiteX3161" fmla="*/ 1923284 w 5202877"/>
              <a:gd name="connsiteY3161" fmla="*/ 564423 h 6302991"/>
              <a:gd name="connsiteX3162" fmla="*/ 1937836 w 5202877"/>
              <a:gd name="connsiteY3162" fmla="*/ 589867 h 6302991"/>
              <a:gd name="connsiteX3163" fmla="*/ 1948750 w 5202877"/>
              <a:gd name="connsiteY3163" fmla="*/ 599409 h 6302991"/>
              <a:gd name="connsiteX3164" fmla="*/ 1936017 w 5202877"/>
              <a:gd name="connsiteY3164" fmla="*/ 636382 h 6302991"/>
              <a:gd name="connsiteX3165" fmla="*/ 1923284 w 5202877"/>
              <a:gd name="connsiteY3165" fmla="*/ 675741 h 6302991"/>
              <a:gd name="connsiteX3166" fmla="*/ 1923739 w 5202877"/>
              <a:gd name="connsiteY3166" fmla="*/ 678922 h 6302991"/>
              <a:gd name="connsiteX3167" fmla="*/ 1926922 w 5202877"/>
              <a:gd name="connsiteY3167" fmla="*/ 682102 h 6302991"/>
              <a:gd name="connsiteX3168" fmla="*/ 1934198 w 5202877"/>
              <a:gd name="connsiteY3168" fmla="*/ 672163 h 6302991"/>
              <a:gd name="connsiteX3169" fmla="*/ 1941474 w 5202877"/>
              <a:gd name="connsiteY3169" fmla="*/ 659839 h 6302991"/>
              <a:gd name="connsiteX3170" fmla="*/ 1948750 w 5202877"/>
              <a:gd name="connsiteY3170" fmla="*/ 650297 h 6302991"/>
              <a:gd name="connsiteX3171" fmla="*/ 1948750 w 5202877"/>
              <a:gd name="connsiteY3171" fmla="*/ 637177 h 6302991"/>
              <a:gd name="connsiteX3172" fmla="*/ 1959664 w 5202877"/>
              <a:gd name="connsiteY3172" fmla="*/ 631214 h 6302991"/>
              <a:gd name="connsiteX3173" fmla="*/ 1974216 w 5202877"/>
              <a:gd name="connsiteY3173" fmla="*/ 624853 h 6302991"/>
              <a:gd name="connsiteX3174" fmla="*/ 2010596 w 5202877"/>
              <a:gd name="connsiteY3174" fmla="*/ 621672 h 6302991"/>
              <a:gd name="connsiteX3175" fmla="*/ 2021510 w 5202877"/>
              <a:gd name="connsiteY3175" fmla="*/ 596228 h 6302991"/>
              <a:gd name="connsiteX3176" fmla="*/ 2037427 w 5202877"/>
              <a:gd name="connsiteY3176" fmla="*/ 587880 h 6302991"/>
              <a:gd name="connsiteX3177" fmla="*/ 2050614 w 5202877"/>
              <a:gd name="connsiteY3177" fmla="*/ 577145 h 6302991"/>
              <a:gd name="connsiteX3178" fmla="*/ 2062438 w 5202877"/>
              <a:gd name="connsiteY3178" fmla="*/ 574362 h 6302991"/>
              <a:gd name="connsiteX3179" fmla="*/ 2068804 w 5202877"/>
              <a:gd name="connsiteY3179" fmla="*/ 564423 h 6302991"/>
              <a:gd name="connsiteX3180" fmla="*/ 2065166 w 5202877"/>
              <a:gd name="connsiteY3180" fmla="*/ 551701 h 6302991"/>
              <a:gd name="connsiteX3181" fmla="*/ 2097908 w 5202877"/>
              <a:gd name="connsiteY3181" fmla="*/ 551701 h 6302991"/>
              <a:gd name="connsiteX3182" fmla="*/ 2087449 w 5202877"/>
              <a:gd name="connsiteY3182" fmla="*/ 579133 h 6302991"/>
              <a:gd name="connsiteX3183" fmla="*/ 2090632 w 5202877"/>
              <a:gd name="connsiteY3183" fmla="*/ 599409 h 6302991"/>
              <a:gd name="connsiteX3184" fmla="*/ 2101092 w 5202877"/>
              <a:gd name="connsiteY3184" fmla="*/ 595831 h 6302991"/>
              <a:gd name="connsiteX3185" fmla="*/ 2108822 w 5202877"/>
              <a:gd name="connsiteY3185" fmla="*/ 589867 h 6302991"/>
              <a:gd name="connsiteX3186" fmla="*/ 2116098 w 5202877"/>
              <a:gd name="connsiteY3186" fmla="*/ 551701 h 6302991"/>
              <a:gd name="connsiteX3187" fmla="*/ 2134289 w 5202877"/>
              <a:gd name="connsiteY3187" fmla="*/ 529437 h 6302991"/>
              <a:gd name="connsiteX3188" fmla="*/ 2139746 w 5202877"/>
              <a:gd name="connsiteY3188" fmla="*/ 504789 h 6302991"/>
              <a:gd name="connsiteX3189" fmla="*/ 2156117 w 5202877"/>
              <a:gd name="connsiteY3189" fmla="*/ 484910 h 6302991"/>
              <a:gd name="connsiteX3190" fmla="*/ 2156117 w 5202877"/>
              <a:gd name="connsiteY3190" fmla="*/ 459466 h 6302991"/>
              <a:gd name="connsiteX3191" fmla="*/ 2170668 w 5202877"/>
              <a:gd name="connsiteY3191" fmla="*/ 424480 h 6302991"/>
              <a:gd name="connsiteX3192" fmla="*/ 2187494 w 5202877"/>
              <a:gd name="connsiteY3192" fmla="*/ 422493 h 6302991"/>
              <a:gd name="connsiteX3193" fmla="*/ 2196135 w 5202877"/>
              <a:gd name="connsiteY3193" fmla="*/ 408578 h 6302991"/>
              <a:gd name="connsiteX3194" fmla="*/ 2217963 w 5202877"/>
              <a:gd name="connsiteY3194" fmla="*/ 379953 h 6302991"/>
              <a:gd name="connsiteX3195" fmla="*/ 2247067 w 5202877"/>
              <a:gd name="connsiteY3195" fmla="*/ 389494 h 6302991"/>
              <a:gd name="connsiteX3196" fmla="*/ 2237518 w 5202877"/>
              <a:gd name="connsiteY3196" fmla="*/ 425276 h 6302991"/>
              <a:gd name="connsiteX3197" fmla="*/ 2225239 w 5202877"/>
              <a:gd name="connsiteY3197" fmla="*/ 456285 h 6302991"/>
              <a:gd name="connsiteX3198" fmla="*/ 2210687 w 5202877"/>
              <a:gd name="connsiteY3198" fmla="*/ 472188 h 6302991"/>
              <a:gd name="connsiteX3199" fmla="*/ 2181583 w 5202877"/>
              <a:gd name="connsiteY3199" fmla="*/ 472586 h 6302991"/>
              <a:gd name="connsiteX3200" fmla="*/ 2185221 w 5202877"/>
              <a:gd name="connsiteY3200" fmla="*/ 484910 h 6302991"/>
              <a:gd name="connsiteX3201" fmla="*/ 2170668 w 5202877"/>
              <a:gd name="connsiteY3201" fmla="*/ 516715 h 6302991"/>
              <a:gd name="connsiteX3202" fmla="*/ 2185221 w 5202877"/>
              <a:gd name="connsiteY3202" fmla="*/ 516715 h 6302991"/>
              <a:gd name="connsiteX3203" fmla="*/ 2170668 w 5202877"/>
              <a:gd name="connsiteY3203" fmla="*/ 532618 h 6302991"/>
              <a:gd name="connsiteX3204" fmla="*/ 2170668 w 5202877"/>
              <a:gd name="connsiteY3204" fmla="*/ 564423 h 6302991"/>
              <a:gd name="connsiteX3205" fmla="*/ 2145203 w 5202877"/>
              <a:gd name="connsiteY3205" fmla="*/ 580326 h 6302991"/>
              <a:gd name="connsiteX3206" fmla="*/ 2145203 w 5202877"/>
              <a:gd name="connsiteY3206" fmla="*/ 608950 h 6302991"/>
              <a:gd name="connsiteX3207" fmla="*/ 2119736 w 5202877"/>
              <a:gd name="connsiteY3207" fmla="*/ 634395 h 6302991"/>
              <a:gd name="connsiteX3208" fmla="*/ 2108822 w 5202877"/>
              <a:gd name="connsiteY3208" fmla="*/ 659839 h 6302991"/>
              <a:gd name="connsiteX3209" fmla="*/ 2119736 w 5202877"/>
              <a:gd name="connsiteY3209" fmla="*/ 692439 h 6302991"/>
              <a:gd name="connsiteX3210" fmla="*/ 2108822 w 5202877"/>
              <a:gd name="connsiteY3210" fmla="*/ 729810 h 6302991"/>
              <a:gd name="connsiteX3211" fmla="*/ 2097908 w 5202877"/>
              <a:gd name="connsiteY3211" fmla="*/ 749689 h 6302991"/>
              <a:gd name="connsiteX3212" fmla="*/ 2097908 w 5202877"/>
              <a:gd name="connsiteY3212" fmla="*/ 774338 h 6302991"/>
              <a:gd name="connsiteX3213" fmla="*/ 2086539 w 5202877"/>
              <a:gd name="connsiteY3213" fmla="*/ 784674 h 6302991"/>
              <a:gd name="connsiteX3214" fmla="*/ 2083356 w 5202877"/>
              <a:gd name="connsiteY3214" fmla="*/ 799782 h 6302991"/>
              <a:gd name="connsiteX3215" fmla="*/ 2090632 w 5202877"/>
              <a:gd name="connsiteY3215" fmla="*/ 814094 h 6302991"/>
              <a:gd name="connsiteX3216" fmla="*/ 2097908 w 5202877"/>
              <a:gd name="connsiteY3216" fmla="*/ 828406 h 6302991"/>
              <a:gd name="connsiteX3217" fmla="*/ 2117463 w 5202877"/>
              <a:gd name="connsiteY3217" fmla="*/ 799782 h 6302991"/>
              <a:gd name="connsiteX3218" fmla="*/ 2134289 w 5202877"/>
              <a:gd name="connsiteY3218" fmla="*/ 771157 h 6302991"/>
              <a:gd name="connsiteX3219" fmla="*/ 2145657 w 5202877"/>
              <a:gd name="connsiteY3219" fmla="*/ 743724 h 6302991"/>
              <a:gd name="connsiteX3220" fmla="*/ 2170668 w 5202877"/>
              <a:gd name="connsiteY3220" fmla="*/ 723449 h 6302991"/>
              <a:gd name="connsiteX3221" fmla="*/ 2170668 w 5202877"/>
              <a:gd name="connsiteY3221" fmla="*/ 682102 h 6302991"/>
              <a:gd name="connsiteX3222" fmla="*/ 2227512 w 5202877"/>
              <a:gd name="connsiteY3222" fmla="*/ 636382 h 6302991"/>
              <a:gd name="connsiteX3223" fmla="*/ 2254343 w 5202877"/>
              <a:gd name="connsiteY3223" fmla="*/ 564423 h 6302991"/>
              <a:gd name="connsiteX3224" fmla="*/ 2287085 w 5202877"/>
              <a:gd name="connsiteY3224" fmla="*/ 553291 h 6302991"/>
              <a:gd name="connsiteX3225" fmla="*/ 2319827 w 5202877"/>
              <a:gd name="connsiteY3225" fmla="*/ 542159 h 6302991"/>
              <a:gd name="connsiteX3226" fmla="*/ 2319827 w 5202877"/>
              <a:gd name="connsiteY3226" fmla="*/ 507174 h 6302991"/>
              <a:gd name="connsiteX3227" fmla="*/ 2330741 w 5202877"/>
              <a:gd name="connsiteY3227" fmla="*/ 507174 h 6302991"/>
              <a:gd name="connsiteX3228" fmla="*/ 2343475 w 5202877"/>
              <a:gd name="connsiteY3228" fmla="*/ 511944 h 6302991"/>
              <a:gd name="connsiteX3229" fmla="*/ 2345293 w 5202877"/>
              <a:gd name="connsiteY3229" fmla="*/ 526257 h 6302991"/>
              <a:gd name="connsiteX3230" fmla="*/ 2334379 w 5202877"/>
              <a:gd name="connsiteY3230" fmla="*/ 551701 h 6302991"/>
              <a:gd name="connsiteX3231" fmla="*/ 2338472 w 5202877"/>
              <a:gd name="connsiteY3231" fmla="*/ 564025 h 6302991"/>
              <a:gd name="connsiteX3232" fmla="*/ 2345293 w 5202877"/>
              <a:gd name="connsiteY3232" fmla="*/ 573965 h 6302991"/>
              <a:gd name="connsiteX3233" fmla="*/ 2345293 w 5202877"/>
              <a:gd name="connsiteY3233" fmla="*/ 564423 h 6302991"/>
              <a:gd name="connsiteX3234" fmla="*/ 2374397 w 5202877"/>
              <a:gd name="connsiteY3234" fmla="*/ 542955 h 6302991"/>
              <a:gd name="connsiteX3235" fmla="*/ 2392588 w 5202877"/>
              <a:gd name="connsiteY3235" fmla="*/ 516715 h 6302991"/>
              <a:gd name="connsiteX3236" fmla="*/ 2403957 w 5202877"/>
              <a:gd name="connsiteY3236" fmla="*/ 501608 h 6302991"/>
              <a:gd name="connsiteX3237" fmla="*/ 2407140 w 5202877"/>
              <a:gd name="connsiteY3237" fmla="*/ 481729 h 6302991"/>
              <a:gd name="connsiteX3238" fmla="*/ 2432606 w 5202877"/>
              <a:gd name="connsiteY3238" fmla="*/ 469007 h 6302991"/>
              <a:gd name="connsiteX3239" fmla="*/ 2435789 w 5202877"/>
              <a:gd name="connsiteY3239" fmla="*/ 451912 h 6302991"/>
              <a:gd name="connsiteX3240" fmla="*/ 2447158 w 5202877"/>
              <a:gd name="connsiteY3240" fmla="*/ 437202 h 6302991"/>
              <a:gd name="connsiteX3241" fmla="*/ 2447158 w 5202877"/>
              <a:gd name="connsiteY3241" fmla="*/ 411758 h 6302991"/>
              <a:gd name="connsiteX3242" fmla="*/ 2461710 w 5202877"/>
              <a:gd name="connsiteY3242" fmla="*/ 402216 h 6302991"/>
              <a:gd name="connsiteX3243" fmla="*/ 2473079 w 5202877"/>
              <a:gd name="connsiteY3243" fmla="*/ 374387 h 6302991"/>
              <a:gd name="connsiteX3244" fmla="*/ 2498090 w 5202877"/>
              <a:gd name="connsiteY3244" fmla="*/ 351328 h 6302991"/>
              <a:gd name="connsiteX3245" fmla="*/ 2524466 w 5202877"/>
              <a:gd name="connsiteY3245" fmla="*/ 316740 h 6302991"/>
              <a:gd name="connsiteX3246" fmla="*/ 2556298 w 5202877"/>
              <a:gd name="connsiteY3246" fmla="*/ 284537 h 6302991"/>
              <a:gd name="connsiteX3247" fmla="*/ 2557663 w 5202877"/>
              <a:gd name="connsiteY3247" fmla="*/ 269032 h 6302991"/>
              <a:gd name="connsiteX3248" fmla="*/ 2567212 w 5202877"/>
              <a:gd name="connsiteY3248" fmla="*/ 255912 h 6302991"/>
              <a:gd name="connsiteX3249" fmla="*/ 2576308 w 5202877"/>
              <a:gd name="connsiteY3249" fmla="*/ 226492 h 6302991"/>
              <a:gd name="connsiteX3250" fmla="*/ 2596316 w 5202877"/>
              <a:gd name="connsiteY3250" fmla="*/ 201844 h 6302991"/>
              <a:gd name="connsiteX3251" fmla="*/ 2599045 w 5202877"/>
              <a:gd name="connsiteY3251" fmla="*/ 193097 h 6302991"/>
              <a:gd name="connsiteX3252" fmla="*/ 2607230 w 5202877"/>
              <a:gd name="connsiteY3252" fmla="*/ 189122 h 6302991"/>
              <a:gd name="connsiteX3253" fmla="*/ 2618144 w 5202877"/>
              <a:gd name="connsiteY3253" fmla="*/ 192302 h 6302991"/>
              <a:gd name="connsiteX3254" fmla="*/ 2607230 w 5202877"/>
              <a:gd name="connsiteY3254" fmla="*/ 224107 h 6302991"/>
              <a:gd name="connsiteX3255" fmla="*/ 2599045 w 5202877"/>
              <a:gd name="connsiteY3255" fmla="*/ 237227 h 6302991"/>
              <a:gd name="connsiteX3256" fmla="*/ 2596316 w 5202877"/>
              <a:gd name="connsiteY3256" fmla="*/ 252732 h 6302991"/>
              <a:gd name="connsiteX3257" fmla="*/ 2581764 w 5202877"/>
              <a:gd name="connsiteY3257" fmla="*/ 281357 h 6302991"/>
              <a:gd name="connsiteX3258" fmla="*/ 2582674 w 5202877"/>
              <a:gd name="connsiteY3258" fmla="*/ 305210 h 6302991"/>
              <a:gd name="connsiteX3259" fmla="*/ 2567212 w 5202877"/>
              <a:gd name="connsiteY3259" fmla="*/ 319523 h 6302991"/>
              <a:gd name="connsiteX3260" fmla="*/ 2536290 w 5202877"/>
              <a:gd name="connsiteY3260" fmla="*/ 429250 h 6302991"/>
              <a:gd name="connsiteX3261" fmla="*/ 2472624 w 5202877"/>
              <a:gd name="connsiteY3261" fmla="*/ 529437 h 6302991"/>
              <a:gd name="connsiteX3262" fmla="*/ 2467167 w 5202877"/>
              <a:gd name="connsiteY3262" fmla="*/ 559652 h 6302991"/>
              <a:gd name="connsiteX3263" fmla="*/ 2461710 w 5202877"/>
              <a:gd name="connsiteY3263" fmla="*/ 589867 h 6302991"/>
              <a:gd name="connsiteX3264" fmla="*/ 2450341 w 5202877"/>
              <a:gd name="connsiteY3264" fmla="*/ 595831 h 6302991"/>
              <a:gd name="connsiteX3265" fmla="*/ 2447158 w 5202877"/>
              <a:gd name="connsiteY3265" fmla="*/ 608950 h 6302991"/>
              <a:gd name="connsiteX3266" fmla="*/ 2439882 w 5202877"/>
              <a:gd name="connsiteY3266" fmla="*/ 631612 h 6302991"/>
              <a:gd name="connsiteX3267" fmla="*/ 2432606 w 5202877"/>
              <a:gd name="connsiteY3267" fmla="*/ 647117 h 6302991"/>
              <a:gd name="connsiteX3268" fmla="*/ 2414416 w 5202877"/>
              <a:gd name="connsiteY3268" fmla="*/ 678922 h 6302991"/>
              <a:gd name="connsiteX3269" fmla="*/ 2403047 w 5202877"/>
              <a:gd name="connsiteY3269" fmla="*/ 687668 h 6302991"/>
              <a:gd name="connsiteX3270" fmla="*/ 2399864 w 5202877"/>
              <a:gd name="connsiteY3270" fmla="*/ 701186 h 6302991"/>
              <a:gd name="connsiteX3271" fmla="*/ 2403501 w 5202877"/>
              <a:gd name="connsiteY3271" fmla="*/ 717088 h 6302991"/>
              <a:gd name="connsiteX3272" fmla="*/ 2370759 w 5202877"/>
              <a:gd name="connsiteY3272" fmla="*/ 815684 h 6302991"/>
              <a:gd name="connsiteX3273" fmla="*/ 2356207 w 5202877"/>
              <a:gd name="connsiteY3273" fmla="*/ 825226 h 6302991"/>
              <a:gd name="connsiteX3274" fmla="*/ 2345293 w 5202877"/>
              <a:gd name="connsiteY3274" fmla="*/ 841128 h 6302991"/>
              <a:gd name="connsiteX3275" fmla="*/ 2342565 w 5202877"/>
              <a:gd name="connsiteY3275" fmla="*/ 858223 h 6302991"/>
              <a:gd name="connsiteX3276" fmla="*/ 2334379 w 5202877"/>
              <a:gd name="connsiteY3276" fmla="*/ 872934 h 6302991"/>
              <a:gd name="connsiteX3277" fmla="*/ 2335289 w 5202877"/>
              <a:gd name="connsiteY3277" fmla="*/ 895595 h 6302991"/>
              <a:gd name="connsiteX3278" fmla="*/ 2319827 w 5202877"/>
              <a:gd name="connsiteY3278" fmla="*/ 911100 h 6302991"/>
              <a:gd name="connsiteX3279" fmla="*/ 2300273 w 5202877"/>
              <a:gd name="connsiteY3279" fmla="*/ 954037 h 6302991"/>
              <a:gd name="connsiteX3280" fmla="*/ 2272533 w 5202877"/>
              <a:gd name="connsiteY3280" fmla="*/ 987432 h 6302991"/>
              <a:gd name="connsiteX3281" fmla="*/ 2261619 w 5202877"/>
              <a:gd name="connsiteY3281" fmla="*/ 1009696 h 6302991"/>
              <a:gd name="connsiteX3282" fmla="*/ 2248886 w 5202877"/>
              <a:gd name="connsiteY3282" fmla="*/ 1062174 h 6302991"/>
              <a:gd name="connsiteX3283" fmla="*/ 2236153 w 5202877"/>
              <a:gd name="connsiteY3283" fmla="*/ 1114653 h 6302991"/>
              <a:gd name="connsiteX3284" fmla="*/ 2225239 w 5202877"/>
              <a:gd name="connsiteY3284" fmla="*/ 1127375 h 6302991"/>
              <a:gd name="connsiteX3285" fmla="*/ 2207760 w 5202877"/>
              <a:gd name="connsiteY3285" fmla="*/ 1163494 h 6302991"/>
              <a:gd name="connsiteX3286" fmla="*/ 2220194 w 5202877"/>
              <a:gd name="connsiteY3286" fmla="*/ 1153904 h 6302991"/>
              <a:gd name="connsiteX3287" fmla="*/ 2354800 w 5202877"/>
              <a:gd name="connsiteY3287" fmla="*/ 947170 h 6302991"/>
              <a:gd name="connsiteX3288" fmla="*/ 2373445 w 5202877"/>
              <a:gd name="connsiteY3288" fmla="*/ 922123 h 6302991"/>
              <a:gd name="connsiteX3289" fmla="*/ 2394818 w 5202877"/>
              <a:gd name="connsiteY3289" fmla="*/ 899462 h 6302991"/>
              <a:gd name="connsiteX3290" fmla="*/ 2399366 w 5202877"/>
              <a:gd name="connsiteY3290" fmla="*/ 883957 h 6302991"/>
              <a:gd name="connsiteX3291" fmla="*/ 2409370 w 5202877"/>
              <a:gd name="connsiteY3291" fmla="*/ 870837 h 6302991"/>
              <a:gd name="connsiteX3292" fmla="*/ 2423922 w 5202877"/>
              <a:gd name="connsiteY3292" fmla="*/ 848573 h 6302991"/>
              <a:gd name="connsiteX3293" fmla="*/ 2438475 w 5202877"/>
              <a:gd name="connsiteY3293" fmla="*/ 841815 h 6302991"/>
              <a:gd name="connsiteX3294" fmla="*/ 2453027 w 5202877"/>
              <a:gd name="connsiteY3294" fmla="*/ 842212 h 6302991"/>
              <a:gd name="connsiteX3295" fmla="*/ 2433927 w 5202877"/>
              <a:gd name="connsiteY3295" fmla="*/ 893498 h 6302991"/>
              <a:gd name="connsiteX3296" fmla="*/ 2398457 w 5202877"/>
              <a:gd name="connsiteY3296" fmla="*/ 947170 h 6302991"/>
              <a:gd name="connsiteX3297" fmla="*/ 2402095 w 5202877"/>
              <a:gd name="connsiteY3297" fmla="*/ 947170 h 6302991"/>
              <a:gd name="connsiteX3298" fmla="*/ 2410735 w 5202877"/>
              <a:gd name="connsiteY3298" fmla="*/ 959892 h 6302991"/>
              <a:gd name="connsiteX3299" fmla="*/ 2405733 w 5202877"/>
              <a:gd name="connsiteY3299" fmla="*/ 972614 h 6302991"/>
              <a:gd name="connsiteX3300" fmla="*/ 2381176 w 5202877"/>
              <a:gd name="connsiteY3300" fmla="*/ 1047357 h 6302991"/>
              <a:gd name="connsiteX3301" fmla="*/ 2352079 w 5202877"/>
              <a:gd name="connsiteY3301" fmla="*/ 1119815 h 6302991"/>
              <a:gd name="connsiteX3302" fmla="*/ 2368663 w 5202877"/>
              <a:gd name="connsiteY3302" fmla="*/ 1116363 h 6302991"/>
              <a:gd name="connsiteX3303" fmla="*/ 2368663 w 5202877"/>
              <a:gd name="connsiteY3303" fmla="*/ 1081378 h 6302991"/>
              <a:gd name="connsiteX3304" fmla="*/ 2386853 w 5202877"/>
              <a:gd name="connsiteY3304" fmla="*/ 1087739 h 6302991"/>
              <a:gd name="connsiteX3305" fmla="*/ 2408681 w 5202877"/>
              <a:gd name="connsiteY3305" fmla="*/ 1043211 h 6302991"/>
              <a:gd name="connsiteX3306" fmla="*/ 2401405 w 5202877"/>
              <a:gd name="connsiteY3306" fmla="*/ 1036850 h 6302991"/>
              <a:gd name="connsiteX3307" fmla="*/ 2415957 w 5202877"/>
              <a:gd name="connsiteY3307" fmla="*/ 1027309 h 6302991"/>
              <a:gd name="connsiteX3308" fmla="*/ 2423233 w 5202877"/>
              <a:gd name="connsiteY3308" fmla="*/ 1014587 h 6302991"/>
              <a:gd name="connsiteX3309" fmla="*/ 2412319 w 5202877"/>
              <a:gd name="connsiteY3309" fmla="*/ 992323 h 6302991"/>
              <a:gd name="connsiteX3310" fmla="*/ 2415957 w 5202877"/>
              <a:gd name="connsiteY3310" fmla="*/ 966879 h 6302991"/>
              <a:gd name="connsiteX3311" fmla="*/ 2430509 w 5202877"/>
              <a:gd name="connsiteY3311" fmla="*/ 954157 h 6302991"/>
              <a:gd name="connsiteX3312" fmla="*/ 2455975 w 5202877"/>
              <a:gd name="connsiteY3312" fmla="*/ 941435 h 6302991"/>
              <a:gd name="connsiteX3313" fmla="*/ 2455975 w 5202877"/>
              <a:gd name="connsiteY3313" fmla="*/ 957337 h 6302991"/>
              <a:gd name="connsiteX3314" fmla="*/ 2466889 w 5202877"/>
              <a:gd name="connsiteY3314" fmla="*/ 954157 h 6302991"/>
              <a:gd name="connsiteX3315" fmla="*/ 2468404 w 5202877"/>
              <a:gd name="connsiteY3315" fmla="*/ 950956 h 6302991"/>
              <a:gd name="connsiteX3316" fmla="*/ 2471217 w 5202877"/>
              <a:gd name="connsiteY3316" fmla="*/ 943988 h 6302991"/>
              <a:gd name="connsiteX3317" fmla="*/ 2471963 w 5202877"/>
              <a:gd name="connsiteY3317" fmla="*/ 943436 h 6302991"/>
              <a:gd name="connsiteX3318" fmla="*/ 2477803 w 5202877"/>
              <a:gd name="connsiteY3318" fmla="*/ 931098 h 6302991"/>
              <a:gd name="connsiteX3319" fmla="*/ 2488717 w 5202877"/>
              <a:gd name="connsiteY3319" fmla="*/ 912810 h 6302991"/>
              <a:gd name="connsiteX3320" fmla="*/ 2491900 w 5202877"/>
              <a:gd name="connsiteY3320" fmla="*/ 915990 h 6302991"/>
              <a:gd name="connsiteX3321" fmla="*/ 2492355 w 5202877"/>
              <a:gd name="connsiteY3321" fmla="*/ 919171 h 6302991"/>
              <a:gd name="connsiteX3322" fmla="*/ 2501607 w 5202877"/>
              <a:gd name="connsiteY3322" fmla="*/ 921508 h 6302991"/>
              <a:gd name="connsiteX3323" fmla="*/ 2518511 w 5202877"/>
              <a:gd name="connsiteY3323" fmla="*/ 909003 h 6302991"/>
              <a:gd name="connsiteX3324" fmla="*/ 2532153 w 5202877"/>
              <a:gd name="connsiteY3324" fmla="*/ 927291 h 6302991"/>
              <a:gd name="connsiteX3325" fmla="*/ 2518511 w 5202877"/>
              <a:gd name="connsiteY3325" fmla="*/ 940808 h 6302991"/>
              <a:gd name="connsiteX3326" fmla="*/ 2518056 w 5202877"/>
              <a:gd name="connsiteY3326" fmla="*/ 961084 h 6302991"/>
              <a:gd name="connsiteX3327" fmla="*/ 2514873 w 5202877"/>
              <a:gd name="connsiteY3327" fmla="*/ 978974 h 6302991"/>
              <a:gd name="connsiteX3328" fmla="*/ 2505363 w 5202877"/>
              <a:gd name="connsiteY3328" fmla="*/ 997196 h 6302991"/>
              <a:gd name="connsiteX3329" fmla="*/ 2517821 w 5202877"/>
              <a:gd name="connsiteY3329" fmla="*/ 1001865 h 6302991"/>
              <a:gd name="connsiteX3330" fmla="*/ 2530554 w 5202877"/>
              <a:gd name="connsiteY3330" fmla="*/ 972842 h 6302991"/>
              <a:gd name="connsiteX3331" fmla="*/ 2543287 w 5202877"/>
              <a:gd name="connsiteY3331" fmla="*/ 941435 h 6302991"/>
              <a:gd name="connsiteX3332" fmla="*/ 2573755 w 5202877"/>
              <a:gd name="connsiteY3332" fmla="*/ 901678 h 6302991"/>
              <a:gd name="connsiteX3333" fmla="*/ 2601496 w 5202877"/>
              <a:gd name="connsiteY3333" fmla="*/ 861922 h 6302991"/>
              <a:gd name="connsiteX3334" fmla="*/ 2612410 w 5202877"/>
              <a:gd name="connsiteY3334" fmla="*/ 831706 h 6302991"/>
              <a:gd name="connsiteX3335" fmla="*/ 2634238 w 5202877"/>
              <a:gd name="connsiteY3335" fmla="*/ 811033 h 6302991"/>
              <a:gd name="connsiteX3336" fmla="*/ 2628780 w 5202877"/>
              <a:gd name="connsiteY3336" fmla="*/ 797118 h 6302991"/>
              <a:gd name="connsiteX3337" fmla="*/ 2623324 w 5202877"/>
              <a:gd name="connsiteY3337" fmla="*/ 785589 h 6302991"/>
              <a:gd name="connsiteX3338" fmla="*/ 2620140 w 5202877"/>
              <a:gd name="connsiteY3338" fmla="*/ 790359 h 6302991"/>
              <a:gd name="connsiteX3339" fmla="*/ 2619686 w 5202877"/>
              <a:gd name="connsiteY3339" fmla="*/ 795131 h 6302991"/>
              <a:gd name="connsiteX3340" fmla="*/ 2583305 w 5202877"/>
              <a:gd name="connsiteY3340" fmla="*/ 849597 h 6302991"/>
              <a:gd name="connsiteX3341" fmla="*/ 2557839 w 5202877"/>
              <a:gd name="connsiteY3341" fmla="*/ 906449 h 6302991"/>
              <a:gd name="connsiteX3342" fmla="*/ 2539649 w 5202877"/>
              <a:gd name="connsiteY3342" fmla="*/ 906449 h 6302991"/>
              <a:gd name="connsiteX3343" fmla="*/ 2510545 w 5202877"/>
              <a:gd name="connsiteY3343" fmla="*/ 904461 h 6302991"/>
              <a:gd name="connsiteX3344" fmla="*/ 2492355 w 5202877"/>
              <a:gd name="connsiteY3344" fmla="*/ 890546 h 6302991"/>
              <a:gd name="connsiteX3345" fmla="*/ 2503724 w 5202877"/>
              <a:gd name="connsiteY3345" fmla="*/ 848404 h 6302991"/>
              <a:gd name="connsiteX3346" fmla="*/ 2528735 w 5202877"/>
              <a:gd name="connsiteY3346" fmla="*/ 811033 h 6302991"/>
              <a:gd name="connsiteX3347" fmla="*/ 2523278 w 5202877"/>
              <a:gd name="connsiteY3347" fmla="*/ 790359 h 6302991"/>
              <a:gd name="connsiteX3348" fmla="*/ 2517821 w 5202877"/>
              <a:gd name="connsiteY3348" fmla="*/ 769686 h 6302991"/>
              <a:gd name="connsiteX3349" fmla="*/ 2543287 w 5202877"/>
              <a:gd name="connsiteY3349" fmla="*/ 776047 h 6302991"/>
              <a:gd name="connsiteX3350" fmla="*/ 2546925 w 5202877"/>
              <a:gd name="connsiteY3350" fmla="*/ 744242 h 6302991"/>
              <a:gd name="connsiteX3351" fmla="*/ 2561477 w 5202877"/>
              <a:gd name="connsiteY3351" fmla="*/ 712437 h 6302991"/>
              <a:gd name="connsiteX3352" fmla="*/ 2579667 w 5202877"/>
              <a:gd name="connsiteY3352" fmla="*/ 734701 h 6302991"/>
              <a:gd name="connsiteX3353" fmla="*/ 2568753 w 5202877"/>
              <a:gd name="connsiteY3353" fmla="*/ 763325 h 6302991"/>
              <a:gd name="connsiteX3354" fmla="*/ 2575575 w 5202877"/>
              <a:gd name="connsiteY3354" fmla="*/ 768096 h 6302991"/>
              <a:gd name="connsiteX3355" fmla="*/ 2579667 w 5202877"/>
              <a:gd name="connsiteY3355" fmla="*/ 772867 h 6302991"/>
              <a:gd name="connsiteX3356" fmla="*/ 2570117 w 5202877"/>
              <a:gd name="connsiteY3356" fmla="*/ 778433 h 6302991"/>
              <a:gd name="connsiteX3357" fmla="*/ 2557839 w 5202877"/>
              <a:gd name="connsiteY3357" fmla="*/ 779228 h 6302991"/>
              <a:gd name="connsiteX3358" fmla="*/ 2536011 w 5202877"/>
              <a:gd name="connsiteY3358" fmla="*/ 833297 h 6302991"/>
              <a:gd name="connsiteX3359" fmla="*/ 2539649 w 5202877"/>
              <a:gd name="connsiteY3359" fmla="*/ 846019 h 6302991"/>
              <a:gd name="connsiteX3360" fmla="*/ 2554201 w 5202877"/>
              <a:gd name="connsiteY3360" fmla="*/ 861922 h 6302991"/>
              <a:gd name="connsiteX3361" fmla="*/ 2572391 w 5202877"/>
              <a:gd name="connsiteY3361" fmla="*/ 846019 h 6302991"/>
              <a:gd name="connsiteX3362" fmla="*/ 2583305 w 5202877"/>
              <a:gd name="connsiteY3362" fmla="*/ 779228 h 6302991"/>
              <a:gd name="connsiteX3363" fmla="*/ 2614228 w 5202877"/>
              <a:gd name="connsiteY3363" fmla="*/ 741857 h 6302991"/>
              <a:gd name="connsiteX3364" fmla="*/ 2634238 w 5202877"/>
              <a:gd name="connsiteY3364" fmla="*/ 699715 h 6302991"/>
              <a:gd name="connsiteX3365" fmla="*/ 2642423 w 5202877"/>
              <a:gd name="connsiteY3365" fmla="*/ 667910 h 6302991"/>
              <a:gd name="connsiteX3366" fmla="*/ 2656065 w 5202877"/>
              <a:gd name="connsiteY3366" fmla="*/ 636105 h 6302991"/>
              <a:gd name="connsiteX3367" fmla="*/ 2703360 w 5202877"/>
              <a:gd name="connsiteY3367" fmla="*/ 591577 h 6302991"/>
              <a:gd name="connsiteX3368" fmla="*/ 2728826 w 5202877"/>
              <a:gd name="connsiteY3368" fmla="*/ 527967 h 6302991"/>
              <a:gd name="connsiteX3369" fmla="*/ 2737465 w 5202877"/>
              <a:gd name="connsiteY3369" fmla="*/ 527171 h 6302991"/>
              <a:gd name="connsiteX3370" fmla="*/ 2743378 w 5202877"/>
              <a:gd name="connsiteY3370" fmla="*/ 521606 h 6302991"/>
              <a:gd name="connsiteX3371" fmla="*/ 2737465 w 5202877"/>
              <a:gd name="connsiteY3371" fmla="*/ 515245 h 6302991"/>
              <a:gd name="connsiteX3372" fmla="*/ 2728826 w 5202877"/>
              <a:gd name="connsiteY3372" fmla="*/ 508884 h 6302991"/>
              <a:gd name="connsiteX3373" fmla="*/ 2768844 w 5202877"/>
              <a:gd name="connsiteY3373" fmla="*/ 489801 h 6302991"/>
              <a:gd name="connsiteX3374" fmla="*/ 2794310 w 5202877"/>
              <a:gd name="connsiteY3374" fmla="*/ 489801 h 6302991"/>
              <a:gd name="connsiteX3375" fmla="*/ 2787943 w 5202877"/>
              <a:gd name="connsiteY3375" fmla="*/ 523991 h 6302991"/>
              <a:gd name="connsiteX3376" fmla="*/ 2787034 w 5202877"/>
              <a:gd name="connsiteY3376" fmla="*/ 572494 h 6302991"/>
              <a:gd name="connsiteX3377" fmla="*/ 2808862 w 5202877"/>
              <a:gd name="connsiteY3377" fmla="*/ 544665 h 6302991"/>
              <a:gd name="connsiteX3378" fmla="*/ 2819776 w 5202877"/>
              <a:gd name="connsiteY3378" fmla="*/ 512064 h 6302991"/>
              <a:gd name="connsiteX3379" fmla="*/ 2867071 w 5202877"/>
              <a:gd name="connsiteY3379" fmla="*/ 470717 h 6302991"/>
              <a:gd name="connsiteX3380" fmla="*/ 2890263 w 5202877"/>
              <a:gd name="connsiteY3380" fmla="*/ 451634 h 6302991"/>
              <a:gd name="connsiteX3381" fmla="*/ 2899813 w 5202877"/>
              <a:gd name="connsiteY3381" fmla="*/ 432551 h 6302991"/>
              <a:gd name="connsiteX3382" fmla="*/ 2914365 w 5202877"/>
              <a:gd name="connsiteY3382" fmla="*/ 432551 h 6302991"/>
              <a:gd name="connsiteX3383" fmla="*/ 2921641 w 5202877"/>
              <a:gd name="connsiteY3383" fmla="*/ 412275 h 6302991"/>
              <a:gd name="connsiteX3384" fmla="*/ 2928917 w 5202877"/>
              <a:gd name="connsiteY3384" fmla="*/ 394385 h 6302991"/>
              <a:gd name="connsiteX3385" fmla="*/ 2954383 w 5202877"/>
              <a:gd name="connsiteY3385" fmla="*/ 375302 h 6302991"/>
              <a:gd name="connsiteX3386" fmla="*/ 2968935 w 5202877"/>
              <a:gd name="connsiteY3386" fmla="*/ 400746 h 6302991"/>
              <a:gd name="connsiteX3387" fmla="*/ 2979849 w 5202877"/>
              <a:gd name="connsiteY3387" fmla="*/ 410287 h 6302991"/>
              <a:gd name="connsiteX3388" fmla="*/ 2967117 w 5202877"/>
              <a:gd name="connsiteY3388" fmla="*/ 447261 h 6302991"/>
              <a:gd name="connsiteX3389" fmla="*/ 2954383 w 5202877"/>
              <a:gd name="connsiteY3389" fmla="*/ 486620 h 6302991"/>
              <a:gd name="connsiteX3390" fmla="*/ 2954838 w 5202877"/>
              <a:gd name="connsiteY3390" fmla="*/ 489801 h 6302991"/>
              <a:gd name="connsiteX3391" fmla="*/ 2958021 w 5202877"/>
              <a:gd name="connsiteY3391" fmla="*/ 492981 h 6302991"/>
              <a:gd name="connsiteX3392" fmla="*/ 2965297 w 5202877"/>
              <a:gd name="connsiteY3392" fmla="*/ 483042 h 6302991"/>
              <a:gd name="connsiteX3393" fmla="*/ 2972573 w 5202877"/>
              <a:gd name="connsiteY3393" fmla="*/ 470717 h 6302991"/>
              <a:gd name="connsiteX3394" fmla="*/ 2979849 w 5202877"/>
              <a:gd name="connsiteY3394" fmla="*/ 461176 h 6302991"/>
              <a:gd name="connsiteX3395" fmla="*/ 2979849 w 5202877"/>
              <a:gd name="connsiteY3395" fmla="*/ 448056 h 6302991"/>
              <a:gd name="connsiteX3396" fmla="*/ 2990763 w 5202877"/>
              <a:gd name="connsiteY3396" fmla="*/ 442093 h 6302991"/>
              <a:gd name="connsiteX3397" fmla="*/ 3005315 w 5202877"/>
              <a:gd name="connsiteY3397" fmla="*/ 435732 h 6302991"/>
              <a:gd name="connsiteX3398" fmla="*/ 3041695 w 5202877"/>
              <a:gd name="connsiteY3398" fmla="*/ 432551 h 6302991"/>
              <a:gd name="connsiteX3399" fmla="*/ 3052609 w 5202877"/>
              <a:gd name="connsiteY3399" fmla="*/ 407107 h 6302991"/>
              <a:gd name="connsiteX3400" fmla="*/ 3068526 w 5202877"/>
              <a:gd name="connsiteY3400" fmla="*/ 398758 h 6302991"/>
              <a:gd name="connsiteX3401" fmla="*/ 3081713 w 5202877"/>
              <a:gd name="connsiteY3401" fmla="*/ 388024 h 6302991"/>
              <a:gd name="connsiteX3402" fmla="*/ 3093537 w 5202877"/>
              <a:gd name="connsiteY3402" fmla="*/ 385241 h 6302991"/>
              <a:gd name="connsiteX3403" fmla="*/ 3099903 w 5202877"/>
              <a:gd name="connsiteY3403" fmla="*/ 375302 h 6302991"/>
              <a:gd name="connsiteX3404" fmla="*/ 3096265 w 5202877"/>
              <a:gd name="connsiteY3404" fmla="*/ 362580 h 6302991"/>
              <a:gd name="connsiteX3405" fmla="*/ 3129008 w 5202877"/>
              <a:gd name="connsiteY3405" fmla="*/ 362580 h 6302991"/>
              <a:gd name="connsiteX3406" fmla="*/ 3118548 w 5202877"/>
              <a:gd name="connsiteY3406" fmla="*/ 390011 h 6302991"/>
              <a:gd name="connsiteX3407" fmla="*/ 3121732 w 5202877"/>
              <a:gd name="connsiteY3407" fmla="*/ 410287 h 6302991"/>
              <a:gd name="connsiteX3408" fmla="*/ 3132190 w 5202877"/>
              <a:gd name="connsiteY3408" fmla="*/ 406709 h 6302991"/>
              <a:gd name="connsiteX3409" fmla="*/ 3139921 w 5202877"/>
              <a:gd name="connsiteY3409" fmla="*/ 400746 h 6302991"/>
              <a:gd name="connsiteX3410" fmla="*/ 3147198 w 5202877"/>
              <a:gd name="connsiteY3410" fmla="*/ 362580 h 6302991"/>
              <a:gd name="connsiteX3411" fmla="*/ 3165388 w 5202877"/>
              <a:gd name="connsiteY3411" fmla="*/ 340316 h 6302991"/>
              <a:gd name="connsiteX3412" fmla="*/ 3170845 w 5202877"/>
              <a:gd name="connsiteY3412" fmla="*/ 315667 h 6302991"/>
              <a:gd name="connsiteX3413" fmla="*/ 3187216 w 5202877"/>
              <a:gd name="connsiteY3413" fmla="*/ 295789 h 6302991"/>
              <a:gd name="connsiteX3414" fmla="*/ 3187216 w 5202877"/>
              <a:gd name="connsiteY3414" fmla="*/ 270344 h 6302991"/>
              <a:gd name="connsiteX3415" fmla="*/ 3201768 w 5202877"/>
              <a:gd name="connsiteY3415" fmla="*/ 235359 h 6302991"/>
              <a:gd name="connsiteX3416" fmla="*/ 3218593 w 5202877"/>
              <a:gd name="connsiteY3416" fmla="*/ 233371 h 6302991"/>
              <a:gd name="connsiteX3417" fmla="*/ 3227234 w 5202877"/>
              <a:gd name="connsiteY3417" fmla="*/ 219456 h 6302991"/>
              <a:gd name="connsiteX3418" fmla="*/ 3249062 w 5202877"/>
              <a:gd name="connsiteY3418" fmla="*/ 190831 h 6302991"/>
              <a:gd name="connsiteX3419" fmla="*/ 3278166 w 5202877"/>
              <a:gd name="connsiteY3419" fmla="*/ 200373 h 6302991"/>
              <a:gd name="connsiteX3420" fmla="*/ 3268617 w 5202877"/>
              <a:gd name="connsiteY3420" fmla="*/ 236154 h 6302991"/>
              <a:gd name="connsiteX3421" fmla="*/ 3256338 w 5202877"/>
              <a:gd name="connsiteY3421" fmla="*/ 267164 h 6302991"/>
              <a:gd name="connsiteX3422" fmla="*/ 3241786 w 5202877"/>
              <a:gd name="connsiteY3422" fmla="*/ 283067 h 6302991"/>
              <a:gd name="connsiteX3423" fmla="*/ 3212682 w 5202877"/>
              <a:gd name="connsiteY3423" fmla="*/ 283464 h 6302991"/>
              <a:gd name="connsiteX3424" fmla="*/ 3216320 w 5202877"/>
              <a:gd name="connsiteY3424" fmla="*/ 295789 h 6302991"/>
              <a:gd name="connsiteX3425" fmla="*/ 3201768 w 5202877"/>
              <a:gd name="connsiteY3425" fmla="*/ 327594 h 6302991"/>
              <a:gd name="connsiteX3426" fmla="*/ 3216320 w 5202877"/>
              <a:gd name="connsiteY3426" fmla="*/ 327594 h 6302991"/>
              <a:gd name="connsiteX3427" fmla="*/ 3201768 w 5202877"/>
              <a:gd name="connsiteY3427" fmla="*/ 343496 h 6302991"/>
              <a:gd name="connsiteX3428" fmla="*/ 3201768 w 5202877"/>
              <a:gd name="connsiteY3428" fmla="*/ 375302 h 6302991"/>
              <a:gd name="connsiteX3429" fmla="*/ 3176302 w 5202877"/>
              <a:gd name="connsiteY3429" fmla="*/ 391204 h 6302991"/>
              <a:gd name="connsiteX3430" fmla="*/ 3176302 w 5202877"/>
              <a:gd name="connsiteY3430" fmla="*/ 419829 h 6302991"/>
              <a:gd name="connsiteX3431" fmla="*/ 3150836 w 5202877"/>
              <a:gd name="connsiteY3431" fmla="*/ 445273 h 6302991"/>
              <a:gd name="connsiteX3432" fmla="*/ 3139921 w 5202877"/>
              <a:gd name="connsiteY3432" fmla="*/ 470717 h 6302991"/>
              <a:gd name="connsiteX3433" fmla="*/ 3150836 w 5202877"/>
              <a:gd name="connsiteY3433" fmla="*/ 503318 h 6302991"/>
              <a:gd name="connsiteX3434" fmla="*/ 3139921 w 5202877"/>
              <a:gd name="connsiteY3434" fmla="*/ 540689 h 6302991"/>
              <a:gd name="connsiteX3435" fmla="*/ 3129008 w 5202877"/>
              <a:gd name="connsiteY3435" fmla="*/ 560567 h 6302991"/>
              <a:gd name="connsiteX3436" fmla="*/ 3129008 w 5202877"/>
              <a:gd name="connsiteY3436" fmla="*/ 585216 h 6302991"/>
              <a:gd name="connsiteX3437" fmla="*/ 3117638 w 5202877"/>
              <a:gd name="connsiteY3437" fmla="*/ 595553 h 6302991"/>
              <a:gd name="connsiteX3438" fmla="*/ 3114456 w 5202877"/>
              <a:gd name="connsiteY3438" fmla="*/ 610660 h 6302991"/>
              <a:gd name="connsiteX3439" fmla="*/ 3121732 w 5202877"/>
              <a:gd name="connsiteY3439" fmla="*/ 624972 h 6302991"/>
              <a:gd name="connsiteX3440" fmla="*/ 3129008 w 5202877"/>
              <a:gd name="connsiteY3440" fmla="*/ 639285 h 6302991"/>
              <a:gd name="connsiteX3441" fmla="*/ 3148562 w 5202877"/>
              <a:gd name="connsiteY3441" fmla="*/ 610660 h 6302991"/>
              <a:gd name="connsiteX3442" fmla="*/ 3165388 w 5202877"/>
              <a:gd name="connsiteY3442" fmla="*/ 582036 h 6302991"/>
              <a:gd name="connsiteX3443" fmla="*/ 3176757 w 5202877"/>
              <a:gd name="connsiteY3443" fmla="*/ 554603 h 6302991"/>
              <a:gd name="connsiteX3444" fmla="*/ 3201768 w 5202877"/>
              <a:gd name="connsiteY3444" fmla="*/ 534328 h 6302991"/>
              <a:gd name="connsiteX3445" fmla="*/ 3201768 w 5202877"/>
              <a:gd name="connsiteY3445" fmla="*/ 492981 h 6302991"/>
              <a:gd name="connsiteX3446" fmla="*/ 3258611 w 5202877"/>
              <a:gd name="connsiteY3446" fmla="*/ 447261 h 6302991"/>
              <a:gd name="connsiteX3447" fmla="*/ 3285442 w 5202877"/>
              <a:gd name="connsiteY3447" fmla="*/ 375302 h 6302991"/>
              <a:gd name="connsiteX3448" fmla="*/ 3318184 w 5202877"/>
              <a:gd name="connsiteY3448" fmla="*/ 364169 h 6302991"/>
              <a:gd name="connsiteX3449" fmla="*/ 3350926 w 5202877"/>
              <a:gd name="connsiteY3449" fmla="*/ 353038 h 6302991"/>
              <a:gd name="connsiteX3450" fmla="*/ 3350926 w 5202877"/>
              <a:gd name="connsiteY3450" fmla="*/ 318052 h 6302991"/>
              <a:gd name="connsiteX3451" fmla="*/ 3361840 w 5202877"/>
              <a:gd name="connsiteY3451" fmla="*/ 318052 h 6302991"/>
              <a:gd name="connsiteX3452" fmla="*/ 3374574 w 5202877"/>
              <a:gd name="connsiteY3452" fmla="*/ 322823 h 6302991"/>
              <a:gd name="connsiteX3453" fmla="*/ 3376393 w 5202877"/>
              <a:gd name="connsiteY3453" fmla="*/ 337135 h 6302991"/>
              <a:gd name="connsiteX3454" fmla="*/ 3365479 w 5202877"/>
              <a:gd name="connsiteY3454" fmla="*/ 362580 h 6302991"/>
              <a:gd name="connsiteX3455" fmla="*/ 3369571 w 5202877"/>
              <a:gd name="connsiteY3455" fmla="*/ 374904 h 6302991"/>
              <a:gd name="connsiteX3456" fmla="*/ 3376393 w 5202877"/>
              <a:gd name="connsiteY3456" fmla="*/ 384843 h 6302991"/>
              <a:gd name="connsiteX3457" fmla="*/ 3376393 w 5202877"/>
              <a:gd name="connsiteY3457" fmla="*/ 375302 h 6302991"/>
              <a:gd name="connsiteX3458" fmla="*/ 3405496 w 5202877"/>
              <a:gd name="connsiteY3458" fmla="*/ 353833 h 6302991"/>
              <a:gd name="connsiteX3459" fmla="*/ 3423686 w 5202877"/>
              <a:gd name="connsiteY3459" fmla="*/ 327594 h 6302991"/>
              <a:gd name="connsiteX3460" fmla="*/ 3435056 w 5202877"/>
              <a:gd name="connsiteY3460" fmla="*/ 312487 h 6302991"/>
              <a:gd name="connsiteX3461" fmla="*/ 3438239 w 5202877"/>
              <a:gd name="connsiteY3461" fmla="*/ 292608 h 6302991"/>
              <a:gd name="connsiteX3462" fmla="*/ 3463705 w 5202877"/>
              <a:gd name="connsiteY3462" fmla="*/ 279886 h 6302991"/>
              <a:gd name="connsiteX3463" fmla="*/ 3466888 w 5202877"/>
              <a:gd name="connsiteY3463" fmla="*/ 262790 h 6302991"/>
              <a:gd name="connsiteX3464" fmla="*/ 3478257 w 5202877"/>
              <a:gd name="connsiteY3464" fmla="*/ 248081 h 6302991"/>
              <a:gd name="connsiteX3465" fmla="*/ 3478257 w 5202877"/>
              <a:gd name="connsiteY3465" fmla="*/ 222637 h 6302991"/>
              <a:gd name="connsiteX3466" fmla="*/ 3492809 w 5202877"/>
              <a:gd name="connsiteY3466" fmla="*/ 213095 h 6302991"/>
              <a:gd name="connsiteX3467" fmla="*/ 3504178 w 5202877"/>
              <a:gd name="connsiteY3467" fmla="*/ 185266 h 6302991"/>
              <a:gd name="connsiteX3468" fmla="*/ 3529189 w 5202877"/>
              <a:gd name="connsiteY3468" fmla="*/ 162207 h 6302991"/>
              <a:gd name="connsiteX3469" fmla="*/ 3555565 w 5202877"/>
              <a:gd name="connsiteY3469" fmla="*/ 127619 h 6302991"/>
              <a:gd name="connsiteX3470" fmla="*/ 3587397 w 5202877"/>
              <a:gd name="connsiteY3470" fmla="*/ 95416 h 6302991"/>
              <a:gd name="connsiteX3471" fmla="*/ 3588762 w 5202877"/>
              <a:gd name="connsiteY3471" fmla="*/ 79911 h 6302991"/>
              <a:gd name="connsiteX3472" fmla="*/ 3598311 w 5202877"/>
              <a:gd name="connsiteY3472" fmla="*/ 66791 h 6302991"/>
              <a:gd name="connsiteX3473" fmla="*/ 3607407 w 5202877"/>
              <a:gd name="connsiteY3473" fmla="*/ 37371 h 6302991"/>
              <a:gd name="connsiteX3474" fmla="*/ 3627415 w 5202877"/>
              <a:gd name="connsiteY3474" fmla="*/ 12722 h 6302991"/>
              <a:gd name="connsiteX3475" fmla="*/ 3630144 w 5202877"/>
              <a:gd name="connsiteY3475" fmla="*/ 3976 h 6302991"/>
              <a:gd name="connsiteX3476" fmla="*/ 3638329 w 5202877"/>
              <a:gd name="connsiteY3476" fmla="*/ 0 h 63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</a:cxnLst>
            <a:rect l="l" t="t" r="r" b="b"/>
            <a:pathLst>
              <a:path w="5202877" h="6302991">
                <a:moveTo>
                  <a:pt x="1171957" y="5895884"/>
                </a:moveTo>
                <a:cubicBezTo>
                  <a:pt x="1172033" y="5897674"/>
                  <a:pt x="1172791" y="5899661"/>
                  <a:pt x="1174231" y="5901848"/>
                </a:cubicBezTo>
                <a:cubicBezTo>
                  <a:pt x="1175671" y="5904035"/>
                  <a:pt x="1177338" y="5905228"/>
                  <a:pt x="1179233" y="5905426"/>
                </a:cubicBezTo>
                <a:cubicBezTo>
                  <a:pt x="1183478" y="5904896"/>
                  <a:pt x="1185903" y="5902775"/>
                  <a:pt x="1186510" y="5899065"/>
                </a:cubicBezTo>
                <a:close/>
                <a:moveTo>
                  <a:pt x="1186510" y="5870440"/>
                </a:moveTo>
                <a:cubicBezTo>
                  <a:pt x="1186357" y="5872229"/>
                  <a:pt x="1186661" y="5874218"/>
                  <a:pt x="1187419" y="5876404"/>
                </a:cubicBezTo>
                <a:cubicBezTo>
                  <a:pt x="1188177" y="5878590"/>
                  <a:pt x="1190299" y="5879783"/>
                  <a:pt x="1193785" y="5879982"/>
                </a:cubicBezTo>
                <a:lnTo>
                  <a:pt x="1197424" y="5879982"/>
                </a:lnTo>
                <a:cubicBezTo>
                  <a:pt x="1197424" y="5873621"/>
                  <a:pt x="1193785" y="5870440"/>
                  <a:pt x="1186510" y="5870440"/>
                </a:cubicBezTo>
                <a:close/>
                <a:moveTo>
                  <a:pt x="1506655" y="5825913"/>
                </a:moveTo>
                <a:cubicBezTo>
                  <a:pt x="1506579" y="5827702"/>
                  <a:pt x="1506730" y="5829690"/>
                  <a:pt x="1507110" y="5831876"/>
                </a:cubicBezTo>
                <a:cubicBezTo>
                  <a:pt x="1507488" y="5834063"/>
                  <a:pt x="1508549" y="5835256"/>
                  <a:pt x="1510293" y="5835455"/>
                </a:cubicBezTo>
                <a:lnTo>
                  <a:pt x="1521207" y="5832274"/>
                </a:lnTo>
                <a:close/>
                <a:moveTo>
                  <a:pt x="1783144" y="5813191"/>
                </a:moveTo>
                <a:lnTo>
                  <a:pt x="1797696" y="5835455"/>
                </a:lnTo>
                <a:lnTo>
                  <a:pt x="1794058" y="5860899"/>
                </a:lnTo>
                <a:cubicBezTo>
                  <a:pt x="1785038" y="5861826"/>
                  <a:pt x="1780339" y="5865537"/>
                  <a:pt x="1779961" y="5872031"/>
                </a:cubicBezTo>
                <a:cubicBezTo>
                  <a:pt x="1779582" y="5878524"/>
                  <a:pt x="1772154" y="5882235"/>
                  <a:pt x="1757678" y="5883162"/>
                </a:cubicBezTo>
                <a:cubicBezTo>
                  <a:pt x="1758739" y="5870706"/>
                  <a:pt x="1762983" y="5859043"/>
                  <a:pt x="1770410" y="5848177"/>
                </a:cubicBezTo>
                <a:cubicBezTo>
                  <a:pt x="1777839" y="5837310"/>
                  <a:pt x="1782083" y="5825649"/>
                  <a:pt x="1783144" y="5813191"/>
                </a:cubicBezTo>
                <a:close/>
                <a:moveTo>
                  <a:pt x="1583053" y="5733678"/>
                </a:moveTo>
                <a:cubicBezTo>
                  <a:pt x="1582901" y="5735467"/>
                  <a:pt x="1583204" y="5737454"/>
                  <a:pt x="1583963" y="5739641"/>
                </a:cubicBezTo>
                <a:cubicBezTo>
                  <a:pt x="1584720" y="5741828"/>
                  <a:pt x="1586842" y="5743021"/>
                  <a:pt x="1590329" y="5743219"/>
                </a:cubicBezTo>
                <a:lnTo>
                  <a:pt x="1597605" y="5743219"/>
                </a:lnTo>
                <a:cubicBezTo>
                  <a:pt x="1597453" y="5740039"/>
                  <a:pt x="1595938" y="5737654"/>
                  <a:pt x="1593057" y="5736063"/>
                </a:cubicBezTo>
                <a:cubicBezTo>
                  <a:pt x="1590178" y="5734473"/>
                  <a:pt x="1586842" y="5733678"/>
                  <a:pt x="1583053" y="5733678"/>
                </a:cubicBezTo>
                <a:close/>
                <a:moveTo>
                  <a:pt x="1819524" y="5628721"/>
                </a:moveTo>
                <a:cubicBezTo>
                  <a:pt x="1819600" y="5630642"/>
                  <a:pt x="1820357" y="5633160"/>
                  <a:pt x="1821797" y="5636275"/>
                </a:cubicBezTo>
                <a:cubicBezTo>
                  <a:pt x="1823238" y="5639389"/>
                  <a:pt x="1824905" y="5641111"/>
                  <a:pt x="1826800" y="5641443"/>
                </a:cubicBezTo>
                <a:cubicBezTo>
                  <a:pt x="1830287" y="5641244"/>
                  <a:pt x="1832409" y="5640051"/>
                  <a:pt x="1833166" y="5637864"/>
                </a:cubicBezTo>
                <a:cubicBezTo>
                  <a:pt x="1833925" y="5635679"/>
                  <a:pt x="1834227" y="5633690"/>
                  <a:pt x="1834076" y="5631901"/>
                </a:cubicBezTo>
                <a:close/>
                <a:moveTo>
                  <a:pt x="1441170" y="5590554"/>
                </a:moveTo>
                <a:lnTo>
                  <a:pt x="1441170" y="5606457"/>
                </a:lnTo>
                <a:cubicBezTo>
                  <a:pt x="1441322" y="5611029"/>
                  <a:pt x="1442838" y="5613812"/>
                  <a:pt x="1445718" y="5614806"/>
                </a:cubicBezTo>
                <a:cubicBezTo>
                  <a:pt x="1448598" y="5615800"/>
                  <a:pt x="1451932" y="5616197"/>
                  <a:pt x="1455723" y="5615999"/>
                </a:cubicBezTo>
                <a:close/>
                <a:moveTo>
                  <a:pt x="1703108" y="5568291"/>
                </a:moveTo>
                <a:cubicBezTo>
                  <a:pt x="1692194" y="5568556"/>
                  <a:pt x="1684008" y="5572001"/>
                  <a:pt x="1678551" y="5578628"/>
                </a:cubicBezTo>
                <a:cubicBezTo>
                  <a:pt x="1673094" y="5585253"/>
                  <a:pt x="1670365" y="5593470"/>
                  <a:pt x="1670365" y="5603276"/>
                </a:cubicBezTo>
                <a:lnTo>
                  <a:pt x="1670365" y="5606457"/>
                </a:lnTo>
                <a:cubicBezTo>
                  <a:pt x="1669607" y="5606391"/>
                  <a:pt x="1666576" y="5606523"/>
                  <a:pt x="1661270" y="5606855"/>
                </a:cubicBezTo>
                <a:cubicBezTo>
                  <a:pt x="1655965" y="5607186"/>
                  <a:pt x="1652933" y="5608114"/>
                  <a:pt x="1652175" y="5609637"/>
                </a:cubicBezTo>
                <a:cubicBezTo>
                  <a:pt x="1653312" y="5611294"/>
                  <a:pt x="1658315" y="5612752"/>
                  <a:pt x="1667182" y="5614011"/>
                </a:cubicBezTo>
                <a:cubicBezTo>
                  <a:pt x="1676050" y="5615270"/>
                  <a:pt x="1681961" y="5615932"/>
                  <a:pt x="1684918" y="5615999"/>
                </a:cubicBezTo>
                <a:lnTo>
                  <a:pt x="1706746" y="5600096"/>
                </a:lnTo>
                <a:cubicBezTo>
                  <a:pt x="1701364" y="5599698"/>
                  <a:pt x="1697574" y="5597313"/>
                  <a:pt x="1695377" y="5592939"/>
                </a:cubicBezTo>
                <a:cubicBezTo>
                  <a:pt x="1693179" y="5588567"/>
                  <a:pt x="1692118" y="5584591"/>
                  <a:pt x="1692194" y="5581013"/>
                </a:cubicBezTo>
                <a:close/>
                <a:moveTo>
                  <a:pt x="1477551" y="5555569"/>
                </a:moveTo>
                <a:cubicBezTo>
                  <a:pt x="1475883" y="5555701"/>
                  <a:pt x="1474670" y="5556232"/>
                  <a:pt x="1473913" y="5557159"/>
                </a:cubicBezTo>
                <a:cubicBezTo>
                  <a:pt x="1473154" y="5558087"/>
                  <a:pt x="1471942" y="5558617"/>
                  <a:pt x="1470275" y="5558749"/>
                </a:cubicBezTo>
                <a:cubicBezTo>
                  <a:pt x="1470350" y="5560670"/>
                  <a:pt x="1471108" y="5563189"/>
                  <a:pt x="1472548" y="5566303"/>
                </a:cubicBezTo>
                <a:cubicBezTo>
                  <a:pt x="1473988" y="5569418"/>
                  <a:pt x="1475655" y="5571141"/>
                  <a:pt x="1477551" y="5571471"/>
                </a:cubicBezTo>
                <a:cubicBezTo>
                  <a:pt x="1481037" y="5571273"/>
                  <a:pt x="1483160" y="5570080"/>
                  <a:pt x="1483917" y="5567893"/>
                </a:cubicBezTo>
                <a:cubicBezTo>
                  <a:pt x="1484674" y="5565706"/>
                  <a:pt x="1484978" y="5563719"/>
                  <a:pt x="1484827" y="5561930"/>
                </a:cubicBezTo>
                <a:cubicBezTo>
                  <a:pt x="1484221" y="5558219"/>
                  <a:pt x="1481795" y="5556099"/>
                  <a:pt x="1477551" y="5555569"/>
                </a:cubicBezTo>
                <a:close/>
                <a:moveTo>
                  <a:pt x="1903198" y="5523763"/>
                </a:moveTo>
                <a:cubicBezTo>
                  <a:pt x="1891148" y="5524625"/>
                  <a:pt x="1884325" y="5530058"/>
                  <a:pt x="1882734" y="5540064"/>
                </a:cubicBezTo>
                <a:cubicBezTo>
                  <a:pt x="1881142" y="5550069"/>
                  <a:pt x="1880687" y="5559478"/>
                  <a:pt x="1881370" y="5568291"/>
                </a:cubicBezTo>
                <a:cubicBezTo>
                  <a:pt x="1875686" y="5568291"/>
                  <a:pt x="1869773" y="5569086"/>
                  <a:pt x="1863635" y="5570676"/>
                </a:cubicBezTo>
                <a:cubicBezTo>
                  <a:pt x="1857496" y="5572267"/>
                  <a:pt x="1852493" y="5574652"/>
                  <a:pt x="1848628" y="5577832"/>
                </a:cubicBezTo>
                <a:lnTo>
                  <a:pt x="1855904" y="5606457"/>
                </a:lnTo>
                <a:cubicBezTo>
                  <a:pt x="1857647" y="5597909"/>
                  <a:pt x="1861436" y="5589561"/>
                  <a:pt x="1867273" y="5581410"/>
                </a:cubicBezTo>
                <a:cubicBezTo>
                  <a:pt x="1873109" y="5573260"/>
                  <a:pt x="1881446" y="5568888"/>
                  <a:pt x="1892284" y="5568291"/>
                </a:cubicBezTo>
                <a:cubicBezTo>
                  <a:pt x="1892739" y="5560472"/>
                  <a:pt x="1894558" y="5553051"/>
                  <a:pt x="1897741" y="5546027"/>
                </a:cubicBezTo>
                <a:cubicBezTo>
                  <a:pt x="1900924" y="5539004"/>
                  <a:pt x="1902743" y="5531582"/>
                  <a:pt x="1903198" y="5523763"/>
                </a:cubicBezTo>
                <a:close/>
                <a:moveTo>
                  <a:pt x="1750402" y="5469695"/>
                </a:moveTo>
                <a:cubicBezTo>
                  <a:pt x="1746915" y="5470158"/>
                  <a:pt x="1744793" y="5472411"/>
                  <a:pt x="1744036" y="5476453"/>
                </a:cubicBezTo>
                <a:cubicBezTo>
                  <a:pt x="1743277" y="5480495"/>
                  <a:pt x="1742973" y="5483544"/>
                  <a:pt x="1743126" y="5485597"/>
                </a:cubicBezTo>
                <a:cubicBezTo>
                  <a:pt x="1742973" y="5493615"/>
                  <a:pt x="1740549" y="5500638"/>
                  <a:pt x="1735850" y="5506668"/>
                </a:cubicBezTo>
                <a:cubicBezTo>
                  <a:pt x="1731151" y="5512698"/>
                  <a:pt x="1725087" y="5517336"/>
                  <a:pt x="1717660" y="5520583"/>
                </a:cubicBezTo>
                <a:cubicBezTo>
                  <a:pt x="1717205" y="5528401"/>
                  <a:pt x="1715385" y="5535823"/>
                  <a:pt x="1712202" y="5542847"/>
                </a:cubicBezTo>
                <a:cubicBezTo>
                  <a:pt x="1709019" y="5549870"/>
                  <a:pt x="1707201" y="5557292"/>
                  <a:pt x="1706746" y="5565110"/>
                </a:cubicBezTo>
                <a:cubicBezTo>
                  <a:pt x="1717507" y="5553912"/>
                  <a:pt x="1726907" y="5542117"/>
                  <a:pt x="1734940" y="5529727"/>
                </a:cubicBezTo>
                <a:cubicBezTo>
                  <a:pt x="1742973" y="5517336"/>
                  <a:pt x="1750553" y="5504746"/>
                  <a:pt x="1757678" y="5491958"/>
                </a:cubicBezTo>
                <a:cubicBezTo>
                  <a:pt x="1757602" y="5489639"/>
                  <a:pt x="1756844" y="5485531"/>
                  <a:pt x="1755403" y="5479634"/>
                </a:cubicBezTo>
                <a:cubicBezTo>
                  <a:pt x="1753964" y="5473737"/>
                  <a:pt x="1752296" y="5470424"/>
                  <a:pt x="1750402" y="5469695"/>
                </a:cubicBezTo>
                <a:close/>
                <a:moveTo>
                  <a:pt x="1521207" y="5441070"/>
                </a:moveTo>
                <a:lnTo>
                  <a:pt x="1506655" y="5479236"/>
                </a:lnTo>
                <a:cubicBezTo>
                  <a:pt x="1506049" y="5479170"/>
                  <a:pt x="1503623" y="5479302"/>
                  <a:pt x="1499379" y="5479634"/>
                </a:cubicBezTo>
                <a:cubicBezTo>
                  <a:pt x="1495135" y="5479965"/>
                  <a:pt x="1492709" y="5480893"/>
                  <a:pt x="1492103" y="5482417"/>
                </a:cubicBezTo>
                <a:cubicBezTo>
                  <a:pt x="1492860" y="5485796"/>
                  <a:pt x="1496802" y="5489374"/>
                  <a:pt x="1503926" y="5493151"/>
                </a:cubicBezTo>
                <a:cubicBezTo>
                  <a:pt x="1511050" y="5496928"/>
                  <a:pt x="1516810" y="5499711"/>
                  <a:pt x="1521207" y="5501500"/>
                </a:cubicBezTo>
                <a:lnTo>
                  <a:pt x="1546673" y="5469695"/>
                </a:lnTo>
                <a:close/>
                <a:moveTo>
                  <a:pt x="3067048" y="5413893"/>
                </a:moveTo>
                <a:cubicBezTo>
                  <a:pt x="3067124" y="5415682"/>
                  <a:pt x="3067882" y="5417669"/>
                  <a:pt x="3069321" y="5419856"/>
                </a:cubicBezTo>
                <a:cubicBezTo>
                  <a:pt x="3070762" y="5422043"/>
                  <a:pt x="3072428" y="5423236"/>
                  <a:pt x="3074324" y="5423434"/>
                </a:cubicBezTo>
                <a:cubicBezTo>
                  <a:pt x="3078568" y="5422904"/>
                  <a:pt x="3080994" y="5420784"/>
                  <a:pt x="3081600" y="5417073"/>
                </a:cubicBezTo>
                <a:close/>
                <a:moveTo>
                  <a:pt x="3081600" y="5388448"/>
                </a:moveTo>
                <a:cubicBezTo>
                  <a:pt x="3081448" y="5390238"/>
                  <a:pt x="3081751" y="5392226"/>
                  <a:pt x="3082510" y="5394412"/>
                </a:cubicBezTo>
                <a:cubicBezTo>
                  <a:pt x="3083267" y="5396599"/>
                  <a:pt x="3085389" y="5397792"/>
                  <a:pt x="3088876" y="5397990"/>
                </a:cubicBezTo>
                <a:lnTo>
                  <a:pt x="3092514" y="5397990"/>
                </a:lnTo>
                <a:cubicBezTo>
                  <a:pt x="3092514" y="5391629"/>
                  <a:pt x="3088876" y="5388448"/>
                  <a:pt x="3081600" y="5388448"/>
                </a:cubicBezTo>
                <a:close/>
                <a:moveTo>
                  <a:pt x="2510638" y="5339659"/>
                </a:moveTo>
                <a:cubicBezTo>
                  <a:pt x="2510714" y="5341448"/>
                  <a:pt x="2511472" y="5343435"/>
                  <a:pt x="2512911" y="5345622"/>
                </a:cubicBezTo>
                <a:cubicBezTo>
                  <a:pt x="2514352" y="5347809"/>
                  <a:pt x="2516019" y="5349002"/>
                  <a:pt x="2517914" y="5349200"/>
                </a:cubicBezTo>
                <a:cubicBezTo>
                  <a:pt x="2522158" y="5348670"/>
                  <a:pt x="2524584" y="5346550"/>
                  <a:pt x="2525190" y="5342839"/>
                </a:cubicBezTo>
                <a:close/>
                <a:moveTo>
                  <a:pt x="3678234" y="5331199"/>
                </a:moveTo>
                <a:lnTo>
                  <a:pt x="3692786" y="5353463"/>
                </a:lnTo>
                <a:lnTo>
                  <a:pt x="3689148" y="5378907"/>
                </a:lnTo>
                <a:cubicBezTo>
                  <a:pt x="3680129" y="5379835"/>
                  <a:pt x="3675431" y="5383545"/>
                  <a:pt x="3675051" y="5390039"/>
                </a:cubicBezTo>
                <a:cubicBezTo>
                  <a:pt x="3674672" y="5396532"/>
                  <a:pt x="3667244" y="5400243"/>
                  <a:pt x="3652768" y="5401171"/>
                </a:cubicBezTo>
                <a:cubicBezTo>
                  <a:pt x="3653829" y="5388714"/>
                  <a:pt x="3658073" y="5377052"/>
                  <a:pt x="3665502" y="5366185"/>
                </a:cubicBezTo>
                <a:cubicBezTo>
                  <a:pt x="3672929" y="5355318"/>
                  <a:pt x="3677174" y="5343657"/>
                  <a:pt x="3678234" y="5331199"/>
                </a:cubicBezTo>
                <a:close/>
                <a:moveTo>
                  <a:pt x="1572139" y="5329752"/>
                </a:moveTo>
                <a:cubicBezTo>
                  <a:pt x="1556981" y="5354666"/>
                  <a:pt x="1543641" y="5381170"/>
                  <a:pt x="1532121" y="5409265"/>
                </a:cubicBezTo>
                <a:cubicBezTo>
                  <a:pt x="1534015" y="5415758"/>
                  <a:pt x="1537502" y="5421059"/>
                  <a:pt x="1542580" y="5425167"/>
                </a:cubicBezTo>
                <a:cubicBezTo>
                  <a:pt x="1547658" y="5429275"/>
                  <a:pt x="1553873" y="5431396"/>
                  <a:pt x="1561225" y="5431528"/>
                </a:cubicBezTo>
                <a:cubicBezTo>
                  <a:pt x="1565014" y="5421722"/>
                  <a:pt x="1570168" y="5407145"/>
                  <a:pt x="1576687" y="5387796"/>
                </a:cubicBezTo>
                <a:cubicBezTo>
                  <a:pt x="1583204" y="5368448"/>
                  <a:pt x="1590178" y="5355461"/>
                  <a:pt x="1597605" y="5348835"/>
                </a:cubicBezTo>
                <a:close/>
                <a:moveTo>
                  <a:pt x="2525190" y="5314215"/>
                </a:moveTo>
                <a:cubicBezTo>
                  <a:pt x="2525039" y="5316004"/>
                  <a:pt x="2525341" y="5317992"/>
                  <a:pt x="2526100" y="5320178"/>
                </a:cubicBezTo>
                <a:cubicBezTo>
                  <a:pt x="2526857" y="5322365"/>
                  <a:pt x="2528979" y="5323558"/>
                  <a:pt x="2532466" y="5323756"/>
                </a:cubicBezTo>
                <a:lnTo>
                  <a:pt x="2536104" y="5323756"/>
                </a:lnTo>
                <a:cubicBezTo>
                  <a:pt x="2536104" y="5317395"/>
                  <a:pt x="2532466" y="5314215"/>
                  <a:pt x="2525190" y="5314215"/>
                </a:cubicBezTo>
                <a:close/>
                <a:moveTo>
                  <a:pt x="2845335" y="5269687"/>
                </a:moveTo>
                <a:cubicBezTo>
                  <a:pt x="2845260" y="5271476"/>
                  <a:pt x="2845411" y="5273464"/>
                  <a:pt x="2845790" y="5275651"/>
                </a:cubicBezTo>
                <a:cubicBezTo>
                  <a:pt x="2846169" y="5277837"/>
                  <a:pt x="2847230" y="5279030"/>
                  <a:pt x="2848973" y="5279229"/>
                </a:cubicBezTo>
                <a:lnTo>
                  <a:pt x="2859887" y="5276048"/>
                </a:lnTo>
                <a:close/>
                <a:moveTo>
                  <a:pt x="3296558" y="5258294"/>
                </a:moveTo>
                <a:cubicBezTo>
                  <a:pt x="3293526" y="5258824"/>
                  <a:pt x="3292314" y="5260945"/>
                  <a:pt x="3292920" y="5264656"/>
                </a:cubicBezTo>
                <a:lnTo>
                  <a:pt x="3293738" y="5278247"/>
                </a:lnTo>
                <a:lnTo>
                  <a:pt x="3303304" y="5260823"/>
                </a:lnTo>
                <a:close/>
                <a:moveTo>
                  <a:pt x="3478144" y="5251686"/>
                </a:moveTo>
                <a:cubicBezTo>
                  <a:pt x="3477992" y="5253475"/>
                  <a:pt x="3478295" y="5255463"/>
                  <a:pt x="3479053" y="5257649"/>
                </a:cubicBezTo>
                <a:cubicBezTo>
                  <a:pt x="3479811" y="5259836"/>
                  <a:pt x="3481933" y="5261029"/>
                  <a:pt x="3485420" y="5261228"/>
                </a:cubicBezTo>
                <a:lnTo>
                  <a:pt x="3492696" y="5261228"/>
                </a:lnTo>
                <a:cubicBezTo>
                  <a:pt x="3492544" y="5258047"/>
                  <a:pt x="3491028" y="5255662"/>
                  <a:pt x="3488148" y="5254071"/>
                </a:cubicBezTo>
                <a:cubicBezTo>
                  <a:pt x="3485268" y="5252481"/>
                  <a:pt x="3481933" y="5251686"/>
                  <a:pt x="3478144" y="5251686"/>
                </a:cubicBezTo>
                <a:close/>
                <a:moveTo>
                  <a:pt x="1641261" y="5218433"/>
                </a:moveTo>
                <a:lnTo>
                  <a:pt x="1623071" y="5237516"/>
                </a:lnTo>
                <a:lnTo>
                  <a:pt x="1623071" y="5247058"/>
                </a:lnTo>
                <a:lnTo>
                  <a:pt x="1630347" y="5247058"/>
                </a:lnTo>
                <a:cubicBezTo>
                  <a:pt x="1637471" y="5247323"/>
                  <a:pt x="1642322" y="5246793"/>
                  <a:pt x="1644899" y="5245468"/>
                </a:cubicBezTo>
                <a:cubicBezTo>
                  <a:pt x="1647476" y="5244143"/>
                  <a:pt x="1648689" y="5240432"/>
                  <a:pt x="1648537" y="5234336"/>
                </a:cubicBezTo>
                <a:close/>
                <a:moveTo>
                  <a:pt x="3296558" y="5201045"/>
                </a:moveTo>
                <a:cubicBezTo>
                  <a:pt x="3294891" y="5200979"/>
                  <a:pt x="3293678" y="5201111"/>
                  <a:pt x="3292920" y="5201443"/>
                </a:cubicBezTo>
                <a:cubicBezTo>
                  <a:pt x="3292162" y="5201774"/>
                  <a:pt x="3290949" y="5202702"/>
                  <a:pt x="3289282" y="5204226"/>
                </a:cubicBezTo>
                <a:cubicBezTo>
                  <a:pt x="3289206" y="5206015"/>
                  <a:pt x="3289357" y="5208002"/>
                  <a:pt x="3289737" y="5210189"/>
                </a:cubicBezTo>
                <a:cubicBezTo>
                  <a:pt x="3290116" y="5212376"/>
                  <a:pt x="3291177" y="5213569"/>
                  <a:pt x="3292920" y="5213767"/>
                </a:cubicBezTo>
                <a:cubicBezTo>
                  <a:pt x="3296406" y="5213569"/>
                  <a:pt x="3298529" y="5212376"/>
                  <a:pt x="3299286" y="5210189"/>
                </a:cubicBezTo>
                <a:cubicBezTo>
                  <a:pt x="3300045" y="5208002"/>
                  <a:pt x="3300347" y="5206015"/>
                  <a:pt x="3300196" y="5204226"/>
                </a:cubicBezTo>
                <a:cubicBezTo>
                  <a:pt x="3300272" y="5204093"/>
                  <a:pt x="3300120" y="5203563"/>
                  <a:pt x="3299741" y="5202636"/>
                </a:cubicBezTo>
                <a:cubicBezTo>
                  <a:pt x="3299362" y="5201707"/>
                  <a:pt x="3298301" y="5201177"/>
                  <a:pt x="3296558" y="5201045"/>
                </a:cubicBezTo>
                <a:close/>
                <a:moveTo>
                  <a:pt x="2074185" y="5196170"/>
                </a:moveTo>
                <a:lnTo>
                  <a:pt x="2045081" y="5237516"/>
                </a:lnTo>
                <a:cubicBezTo>
                  <a:pt x="2052357" y="5247588"/>
                  <a:pt x="2055995" y="5259250"/>
                  <a:pt x="2055995" y="5272502"/>
                </a:cubicBezTo>
                <a:cubicBezTo>
                  <a:pt x="2053949" y="5272370"/>
                  <a:pt x="2051675" y="5272634"/>
                  <a:pt x="2049174" y="5273298"/>
                </a:cubicBezTo>
                <a:cubicBezTo>
                  <a:pt x="2046673" y="5273960"/>
                  <a:pt x="2045308" y="5275815"/>
                  <a:pt x="2045081" y="5278863"/>
                </a:cubicBezTo>
                <a:cubicBezTo>
                  <a:pt x="2045308" y="5282044"/>
                  <a:pt x="2046673" y="5285224"/>
                  <a:pt x="2049174" y="5288405"/>
                </a:cubicBezTo>
                <a:cubicBezTo>
                  <a:pt x="2051675" y="5291585"/>
                  <a:pt x="2053949" y="5294766"/>
                  <a:pt x="2055995" y="5297946"/>
                </a:cubicBezTo>
                <a:lnTo>
                  <a:pt x="2081461" y="5307488"/>
                </a:lnTo>
                <a:lnTo>
                  <a:pt x="2085099" y="5297946"/>
                </a:lnTo>
                <a:lnTo>
                  <a:pt x="2066909" y="5285224"/>
                </a:lnTo>
                <a:cubicBezTo>
                  <a:pt x="2066833" y="5280321"/>
                  <a:pt x="2067894" y="5275815"/>
                  <a:pt x="2070092" y="5271707"/>
                </a:cubicBezTo>
                <a:cubicBezTo>
                  <a:pt x="2072291" y="5267599"/>
                  <a:pt x="2076080" y="5264684"/>
                  <a:pt x="2081461" y="5262961"/>
                </a:cubicBezTo>
                <a:cubicBezTo>
                  <a:pt x="2081840" y="5251829"/>
                  <a:pt x="2081991" y="5240697"/>
                  <a:pt x="2081916" y="5229566"/>
                </a:cubicBezTo>
                <a:cubicBezTo>
                  <a:pt x="2081840" y="5218433"/>
                  <a:pt x="2079263" y="5207302"/>
                  <a:pt x="2074185" y="5196170"/>
                </a:cubicBezTo>
                <a:close/>
                <a:moveTo>
                  <a:pt x="2921733" y="5177452"/>
                </a:moveTo>
                <a:cubicBezTo>
                  <a:pt x="2921582" y="5179241"/>
                  <a:pt x="2921885" y="5181229"/>
                  <a:pt x="2922643" y="5183415"/>
                </a:cubicBezTo>
                <a:cubicBezTo>
                  <a:pt x="2923401" y="5185602"/>
                  <a:pt x="2925523" y="5186795"/>
                  <a:pt x="2929010" y="5186994"/>
                </a:cubicBezTo>
                <a:lnTo>
                  <a:pt x="2936286" y="5186994"/>
                </a:lnTo>
                <a:cubicBezTo>
                  <a:pt x="2936134" y="5183813"/>
                  <a:pt x="2934618" y="5181428"/>
                  <a:pt x="2931738" y="5179837"/>
                </a:cubicBezTo>
                <a:cubicBezTo>
                  <a:pt x="2928858" y="5178248"/>
                  <a:pt x="2925523" y="5177452"/>
                  <a:pt x="2921733" y="5177452"/>
                </a:cubicBezTo>
                <a:close/>
                <a:moveTo>
                  <a:pt x="1681280" y="5167545"/>
                </a:moveTo>
                <a:lnTo>
                  <a:pt x="1674003" y="5180267"/>
                </a:lnTo>
                <a:cubicBezTo>
                  <a:pt x="1678248" y="5177086"/>
                  <a:pt x="1680673" y="5173906"/>
                  <a:pt x="1681280" y="5170725"/>
                </a:cubicBezTo>
                <a:close/>
                <a:moveTo>
                  <a:pt x="3714614" y="5146729"/>
                </a:moveTo>
                <a:cubicBezTo>
                  <a:pt x="3714690" y="5148650"/>
                  <a:pt x="3715448" y="5151169"/>
                  <a:pt x="3716888" y="5154283"/>
                </a:cubicBezTo>
                <a:cubicBezTo>
                  <a:pt x="3718329" y="5157397"/>
                  <a:pt x="3719995" y="5159119"/>
                  <a:pt x="3721890" y="5159451"/>
                </a:cubicBezTo>
                <a:cubicBezTo>
                  <a:pt x="3725378" y="5159253"/>
                  <a:pt x="3727499" y="5158059"/>
                  <a:pt x="3728257" y="5155873"/>
                </a:cubicBezTo>
                <a:cubicBezTo>
                  <a:pt x="3729015" y="5153687"/>
                  <a:pt x="3729318" y="5151698"/>
                  <a:pt x="3729167" y="5149909"/>
                </a:cubicBezTo>
                <a:close/>
                <a:moveTo>
                  <a:pt x="3598198" y="5086299"/>
                </a:moveTo>
                <a:cubicBezTo>
                  <a:pt x="3587284" y="5086564"/>
                  <a:pt x="3579098" y="5090009"/>
                  <a:pt x="3573642" y="5096636"/>
                </a:cubicBezTo>
                <a:cubicBezTo>
                  <a:pt x="3568184" y="5103261"/>
                  <a:pt x="3565456" y="5111479"/>
                  <a:pt x="3565456" y="5121285"/>
                </a:cubicBezTo>
                <a:lnTo>
                  <a:pt x="3565456" y="5124465"/>
                </a:lnTo>
                <a:cubicBezTo>
                  <a:pt x="3564698" y="5124399"/>
                  <a:pt x="3561667" y="5124531"/>
                  <a:pt x="3556361" y="5124863"/>
                </a:cubicBezTo>
                <a:cubicBezTo>
                  <a:pt x="3551055" y="5125194"/>
                  <a:pt x="3548023" y="5126122"/>
                  <a:pt x="3547266" y="5127646"/>
                </a:cubicBezTo>
                <a:cubicBezTo>
                  <a:pt x="3548402" y="5129303"/>
                  <a:pt x="3553405" y="5130760"/>
                  <a:pt x="3562273" y="5132019"/>
                </a:cubicBezTo>
                <a:cubicBezTo>
                  <a:pt x="3571140" y="5133278"/>
                  <a:pt x="3577052" y="5133941"/>
                  <a:pt x="3580008" y="5134007"/>
                </a:cubicBezTo>
                <a:lnTo>
                  <a:pt x="3601836" y="5118104"/>
                </a:lnTo>
                <a:cubicBezTo>
                  <a:pt x="3596456" y="5117706"/>
                  <a:pt x="3592665" y="5115321"/>
                  <a:pt x="3590467" y="5110948"/>
                </a:cubicBezTo>
                <a:cubicBezTo>
                  <a:pt x="3588269" y="5106575"/>
                  <a:pt x="3587208" y="5102599"/>
                  <a:pt x="3587284" y="5099021"/>
                </a:cubicBezTo>
                <a:close/>
                <a:moveTo>
                  <a:pt x="2342722" y="5083279"/>
                </a:moveTo>
                <a:lnTo>
                  <a:pt x="2317256" y="5086459"/>
                </a:lnTo>
                <a:lnTo>
                  <a:pt x="2313618" y="5086459"/>
                </a:lnTo>
                <a:lnTo>
                  <a:pt x="2317256" y="5118264"/>
                </a:lnTo>
                <a:lnTo>
                  <a:pt x="2284514" y="5140528"/>
                </a:lnTo>
                <a:lnTo>
                  <a:pt x="2273600" y="5165972"/>
                </a:lnTo>
                <a:lnTo>
                  <a:pt x="2288152" y="5169153"/>
                </a:lnTo>
                <a:lnTo>
                  <a:pt x="2328170" y="5137348"/>
                </a:lnTo>
                <a:cubicBezTo>
                  <a:pt x="2339235" y="5127143"/>
                  <a:pt x="2343480" y="5116541"/>
                  <a:pt x="2340902" y="5105542"/>
                </a:cubicBezTo>
                <a:cubicBezTo>
                  <a:pt x="2338326" y="5094543"/>
                  <a:pt x="2338933" y="5087121"/>
                  <a:pt x="2342722" y="5083279"/>
                </a:cubicBezTo>
                <a:close/>
                <a:moveTo>
                  <a:pt x="3798289" y="5041772"/>
                </a:moveTo>
                <a:cubicBezTo>
                  <a:pt x="3786238" y="5042633"/>
                  <a:pt x="3779417" y="5048067"/>
                  <a:pt x="3777825" y="5058072"/>
                </a:cubicBezTo>
                <a:cubicBezTo>
                  <a:pt x="3776234" y="5068077"/>
                  <a:pt x="3775779" y="5077487"/>
                  <a:pt x="3776461" y="5086299"/>
                </a:cubicBezTo>
                <a:cubicBezTo>
                  <a:pt x="3770776" y="5086299"/>
                  <a:pt x="3764865" y="5087094"/>
                  <a:pt x="3758725" y="5088684"/>
                </a:cubicBezTo>
                <a:cubicBezTo>
                  <a:pt x="3752586" y="5090275"/>
                  <a:pt x="3747583" y="5092660"/>
                  <a:pt x="3743718" y="5095840"/>
                </a:cubicBezTo>
                <a:lnTo>
                  <a:pt x="3750994" y="5124465"/>
                </a:lnTo>
                <a:cubicBezTo>
                  <a:pt x="3752737" y="5115917"/>
                  <a:pt x="3756528" y="5107569"/>
                  <a:pt x="3762363" y="5099419"/>
                </a:cubicBezTo>
                <a:cubicBezTo>
                  <a:pt x="3768199" y="5091269"/>
                  <a:pt x="3776536" y="5086896"/>
                  <a:pt x="3787374" y="5086299"/>
                </a:cubicBezTo>
                <a:cubicBezTo>
                  <a:pt x="3787829" y="5078480"/>
                  <a:pt x="3789648" y="5071059"/>
                  <a:pt x="3792833" y="5064035"/>
                </a:cubicBezTo>
                <a:cubicBezTo>
                  <a:pt x="3796015" y="5057012"/>
                  <a:pt x="3797834" y="5049590"/>
                  <a:pt x="3798289" y="5041772"/>
                </a:cubicBezTo>
                <a:close/>
                <a:moveTo>
                  <a:pt x="2779851" y="5034329"/>
                </a:moveTo>
                <a:lnTo>
                  <a:pt x="2779851" y="5050231"/>
                </a:lnTo>
                <a:cubicBezTo>
                  <a:pt x="2780002" y="5054803"/>
                  <a:pt x="2781518" y="5057586"/>
                  <a:pt x="2784399" y="5058581"/>
                </a:cubicBezTo>
                <a:cubicBezTo>
                  <a:pt x="2787278" y="5059574"/>
                  <a:pt x="2790614" y="5059971"/>
                  <a:pt x="2794403" y="5059773"/>
                </a:cubicBezTo>
                <a:close/>
                <a:moveTo>
                  <a:pt x="3035218" y="5014831"/>
                </a:moveTo>
                <a:lnTo>
                  <a:pt x="3017231" y="5022402"/>
                </a:lnTo>
                <a:lnTo>
                  <a:pt x="3011422" y="5039895"/>
                </a:lnTo>
                <a:lnTo>
                  <a:pt x="3014104" y="5058709"/>
                </a:lnTo>
                <a:lnTo>
                  <a:pt x="3023598" y="5059773"/>
                </a:lnTo>
                <a:lnTo>
                  <a:pt x="3045426" y="5043870"/>
                </a:lnTo>
                <a:cubicBezTo>
                  <a:pt x="3040045" y="5043473"/>
                  <a:pt x="3036255" y="5041087"/>
                  <a:pt x="3034057" y="5036714"/>
                </a:cubicBezTo>
                <a:cubicBezTo>
                  <a:pt x="3031859" y="5032341"/>
                  <a:pt x="3030798" y="5028365"/>
                  <a:pt x="3030874" y="5024787"/>
                </a:cubicBezTo>
                <a:lnTo>
                  <a:pt x="3036589" y="5018126"/>
                </a:lnTo>
                <a:close/>
                <a:moveTo>
                  <a:pt x="2816231" y="4999343"/>
                </a:moveTo>
                <a:cubicBezTo>
                  <a:pt x="2814564" y="4999475"/>
                  <a:pt x="2813351" y="5000006"/>
                  <a:pt x="2812593" y="5000934"/>
                </a:cubicBezTo>
                <a:cubicBezTo>
                  <a:pt x="2811836" y="5001861"/>
                  <a:pt x="2810622" y="5002391"/>
                  <a:pt x="2808955" y="5002523"/>
                </a:cubicBezTo>
                <a:cubicBezTo>
                  <a:pt x="2809031" y="5004445"/>
                  <a:pt x="2809789" y="5006963"/>
                  <a:pt x="2811228" y="5010078"/>
                </a:cubicBezTo>
                <a:cubicBezTo>
                  <a:pt x="2812669" y="5013192"/>
                  <a:pt x="2814336" y="5014915"/>
                  <a:pt x="2816231" y="5015246"/>
                </a:cubicBezTo>
                <a:cubicBezTo>
                  <a:pt x="2819718" y="5015047"/>
                  <a:pt x="2821840" y="5013854"/>
                  <a:pt x="2822597" y="5011667"/>
                </a:cubicBezTo>
                <a:cubicBezTo>
                  <a:pt x="2823356" y="5009481"/>
                  <a:pt x="2823658" y="5007493"/>
                  <a:pt x="2823507" y="5005704"/>
                </a:cubicBezTo>
                <a:cubicBezTo>
                  <a:pt x="2822901" y="5001994"/>
                  <a:pt x="2820475" y="4999873"/>
                  <a:pt x="2816231" y="4999343"/>
                </a:cubicBezTo>
                <a:close/>
                <a:moveTo>
                  <a:pt x="3645492" y="4987703"/>
                </a:moveTo>
                <a:cubicBezTo>
                  <a:pt x="3642005" y="4988167"/>
                  <a:pt x="3639883" y="4990419"/>
                  <a:pt x="3639126" y="4994461"/>
                </a:cubicBezTo>
                <a:cubicBezTo>
                  <a:pt x="3638367" y="4998503"/>
                  <a:pt x="3638065" y="5001552"/>
                  <a:pt x="3638216" y="5003605"/>
                </a:cubicBezTo>
                <a:cubicBezTo>
                  <a:pt x="3638065" y="5011623"/>
                  <a:pt x="3635640" y="5018646"/>
                  <a:pt x="3630940" y="5024676"/>
                </a:cubicBezTo>
                <a:cubicBezTo>
                  <a:pt x="3626241" y="5030706"/>
                  <a:pt x="3620177" y="5035344"/>
                  <a:pt x="3612750" y="5038591"/>
                </a:cubicBezTo>
                <a:cubicBezTo>
                  <a:pt x="3612295" y="5046410"/>
                  <a:pt x="3610476" y="5053832"/>
                  <a:pt x="3607294" y="5060855"/>
                </a:cubicBezTo>
                <a:cubicBezTo>
                  <a:pt x="3604109" y="5067878"/>
                  <a:pt x="3602291" y="5075300"/>
                  <a:pt x="3601836" y="5083118"/>
                </a:cubicBezTo>
                <a:cubicBezTo>
                  <a:pt x="3612599" y="5071920"/>
                  <a:pt x="3621997" y="5060125"/>
                  <a:pt x="3630030" y="5047735"/>
                </a:cubicBezTo>
                <a:cubicBezTo>
                  <a:pt x="3638065" y="5035344"/>
                  <a:pt x="3645643" y="5022755"/>
                  <a:pt x="3652768" y="5009966"/>
                </a:cubicBezTo>
                <a:cubicBezTo>
                  <a:pt x="3652692" y="5007647"/>
                  <a:pt x="3651934" y="5003539"/>
                  <a:pt x="3650495" y="4997642"/>
                </a:cubicBezTo>
                <a:cubicBezTo>
                  <a:pt x="3649054" y="4991745"/>
                  <a:pt x="3647387" y="4988432"/>
                  <a:pt x="3645492" y="4987703"/>
                </a:cubicBezTo>
                <a:close/>
                <a:moveTo>
                  <a:pt x="1384353" y="4928209"/>
                </a:moveTo>
                <a:lnTo>
                  <a:pt x="1358887" y="4931390"/>
                </a:lnTo>
                <a:lnTo>
                  <a:pt x="1355249" y="4931390"/>
                </a:lnTo>
                <a:lnTo>
                  <a:pt x="1358887" y="4963195"/>
                </a:lnTo>
                <a:lnTo>
                  <a:pt x="1333002" y="4980797"/>
                </a:lnTo>
                <a:lnTo>
                  <a:pt x="1325760" y="4998736"/>
                </a:lnTo>
                <a:lnTo>
                  <a:pt x="1317982" y="5004490"/>
                </a:lnTo>
                <a:lnTo>
                  <a:pt x="1315231" y="5010903"/>
                </a:lnTo>
                <a:lnTo>
                  <a:pt x="1329783" y="5014084"/>
                </a:lnTo>
                <a:lnTo>
                  <a:pt x="1369801" y="4982278"/>
                </a:lnTo>
                <a:cubicBezTo>
                  <a:pt x="1380867" y="4972074"/>
                  <a:pt x="1385112" y="4961472"/>
                  <a:pt x="1382534" y="4950473"/>
                </a:cubicBezTo>
                <a:cubicBezTo>
                  <a:pt x="1379958" y="4939474"/>
                  <a:pt x="1380564" y="4932052"/>
                  <a:pt x="1384353" y="4928209"/>
                </a:cubicBezTo>
                <a:close/>
                <a:moveTo>
                  <a:pt x="2859887" y="4884844"/>
                </a:moveTo>
                <a:lnTo>
                  <a:pt x="2845335" y="4923010"/>
                </a:lnTo>
                <a:cubicBezTo>
                  <a:pt x="2844729" y="4922944"/>
                  <a:pt x="2842303" y="4923076"/>
                  <a:pt x="2838059" y="4923408"/>
                </a:cubicBezTo>
                <a:cubicBezTo>
                  <a:pt x="2833815" y="4923740"/>
                  <a:pt x="2831389" y="4924667"/>
                  <a:pt x="2830783" y="4926191"/>
                </a:cubicBezTo>
                <a:cubicBezTo>
                  <a:pt x="2831541" y="4929571"/>
                  <a:pt x="2835482" y="4933148"/>
                  <a:pt x="2842607" y="4936926"/>
                </a:cubicBezTo>
                <a:cubicBezTo>
                  <a:pt x="2849731" y="4940702"/>
                  <a:pt x="2855492" y="4943485"/>
                  <a:pt x="2859887" y="4945274"/>
                </a:cubicBezTo>
                <a:lnTo>
                  <a:pt x="2885353" y="4913469"/>
                </a:lnTo>
                <a:close/>
                <a:moveTo>
                  <a:pt x="3483914" y="4860262"/>
                </a:moveTo>
                <a:lnTo>
                  <a:pt x="3482420" y="4885983"/>
                </a:lnTo>
                <a:lnTo>
                  <a:pt x="3492696" y="4866843"/>
                </a:lnTo>
                <a:close/>
                <a:moveTo>
                  <a:pt x="2910007" y="4775140"/>
                </a:moveTo>
                <a:lnTo>
                  <a:pt x="2870801" y="4853039"/>
                </a:lnTo>
                <a:cubicBezTo>
                  <a:pt x="2872697" y="4859532"/>
                  <a:pt x="2876182" y="4864833"/>
                  <a:pt x="2881260" y="4868942"/>
                </a:cubicBezTo>
                <a:cubicBezTo>
                  <a:pt x="2886339" y="4873050"/>
                  <a:pt x="2892554" y="4875170"/>
                  <a:pt x="2899906" y="4875303"/>
                </a:cubicBezTo>
                <a:cubicBezTo>
                  <a:pt x="2903695" y="4865497"/>
                  <a:pt x="2908849" y="4850919"/>
                  <a:pt x="2915367" y="4831571"/>
                </a:cubicBezTo>
                <a:lnTo>
                  <a:pt x="2924888" y="4808750"/>
                </a:lnTo>
                <a:lnTo>
                  <a:pt x="2918423" y="4802626"/>
                </a:lnTo>
                <a:close/>
                <a:moveTo>
                  <a:pt x="3536351" y="4736441"/>
                </a:moveTo>
                <a:lnTo>
                  <a:pt x="3518162" y="4755525"/>
                </a:lnTo>
                <a:lnTo>
                  <a:pt x="3518162" y="4765066"/>
                </a:lnTo>
                <a:lnTo>
                  <a:pt x="3525438" y="4765066"/>
                </a:lnTo>
                <a:cubicBezTo>
                  <a:pt x="3532562" y="4765332"/>
                  <a:pt x="3537413" y="4764801"/>
                  <a:pt x="3539990" y="4763476"/>
                </a:cubicBezTo>
                <a:cubicBezTo>
                  <a:pt x="3542567" y="4762151"/>
                  <a:pt x="3543779" y="4758441"/>
                  <a:pt x="3543628" y="4752344"/>
                </a:cubicBezTo>
                <a:close/>
                <a:moveTo>
                  <a:pt x="3969275" y="4714178"/>
                </a:moveTo>
                <a:lnTo>
                  <a:pt x="3940171" y="4755525"/>
                </a:lnTo>
                <a:cubicBezTo>
                  <a:pt x="3947447" y="4765596"/>
                  <a:pt x="3951085" y="4777258"/>
                  <a:pt x="3951085" y="4790510"/>
                </a:cubicBezTo>
                <a:cubicBezTo>
                  <a:pt x="3949039" y="4790378"/>
                  <a:pt x="3946766" y="4790643"/>
                  <a:pt x="3944264" y="4791306"/>
                </a:cubicBezTo>
                <a:cubicBezTo>
                  <a:pt x="3941763" y="4791968"/>
                  <a:pt x="3940398" y="4793823"/>
                  <a:pt x="3940171" y="4796871"/>
                </a:cubicBezTo>
                <a:cubicBezTo>
                  <a:pt x="3940398" y="4800052"/>
                  <a:pt x="3941763" y="4803232"/>
                  <a:pt x="3944264" y="4806413"/>
                </a:cubicBezTo>
                <a:cubicBezTo>
                  <a:pt x="3946766" y="4809593"/>
                  <a:pt x="3949039" y="4812774"/>
                  <a:pt x="3951085" y="4815955"/>
                </a:cubicBezTo>
                <a:lnTo>
                  <a:pt x="3976551" y="4825496"/>
                </a:lnTo>
                <a:lnTo>
                  <a:pt x="3980189" y="4815955"/>
                </a:lnTo>
                <a:lnTo>
                  <a:pt x="3962000" y="4803232"/>
                </a:lnTo>
                <a:cubicBezTo>
                  <a:pt x="3961924" y="4798329"/>
                  <a:pt x="3962985" y="4793823"/>
                  <a:pt x="3965182" y="4789715"/>
                </a:cubicBezTo>
                <a:cubicBezTo>
                  <a:pt x="3967380" y="4785607"/>
                  <a:pt x="3971170" y="4782692"/>
                  <a:pt x="3976551" y="4780969"/>
                </a:cubicBezTo>
                <a:cubicBezTo>
                  <a:pt x="3976930" y="4769837"/>
                  <a:pt x="3977082" y="4758705"/>
                  <a:pt x="3977006" y="4747574"/>
                </a:cubicBezTo>
                <a:cubicBezTo>
                  <a:pt x="3976930" y="4736441"/>
                  <a:pt x="3974354" y="4725310"/>
                  <a:pt x="3969275" y="4714178"/>
                </a:cubicBezTo>
                <a:close/>
                <a:moveTo>
                  <a:pt x="3576370" y="4685553"/>
                </a:moveTo>
                <a:lnTo>
                  <a:pt x="3569094" y="4698275"/>
                </a:lnTo>
                <a:cubicBezTo>
                  <a:pt x="3573338" y="4695095"/>
                  <a:pt x="3575764" y="4691914"/>
                  <a:pt x="3576370" y="4688734"/>
                </a:cubicBezTo>
                <a:close/>
                <a:moveTo>
                  <a:pt x="437242" y="4676732"/>
                </a:moveTo>
                <a:lnTo>
                  <a:pt x="429267" y="4682154"/>
                </a:lnTo>
                <a:lnTo>
                  <a:pt x="418353" y="4707598"/>
                </a:lnTo>
                <a:lnTo>
                  <a:pt x="424629" y="4708970"/>
                </a:lnTo>
                <a:lnTo>
                  <a:pt x="435747" y="4679512"/>
                </a:lnTo>
                <a:close/>
                <a:moveTo>
                  <a:pt x="463505" y="4627899"/>
                </a:moveTo>
                <a:lnTo>
                  <a:pt x="462010" y="4628085"/>
                </a:lnTo>
                <a:lnTo>
                  <a:pt x="458371" y="4628085"/>
                </a:lnTo>
                <a:lnTo>
                  <a:pt x="459254" y="4635803"/>
                </a:lnTo>
                <a:close/>
                <a:moveTo>
                  <a:pt x="4045673" y="4602860"/>
                </a:moveTo>
                <a:cubicBezTo>
                  <a:pt x="4045067" y="4606040"/>
                  <a:pt x="4046280" y="4609221"/>
                  <a:pt x="4049312" y="4612401"/>
                </a:cubicBezTo>
                <a:lnTo>
                  <a:pt x="4049312" y="4602860"/>
                </a:lnTo>
                <a:close/>
                <a:moveTo>
                  <a:pt x="4089330" y="4567874"/>
                </a:moveTo>
                <a:cubicBezTo>
                  <a:pt x="4082660" y="4567874"/>
                  <a:pt x="4077809" y="4571054"/>
                  <a:pt x="4074778" y="4577415"/>
                </a:cubicBezTo>
                <a:lnTo>
                  <a:pt x="4085692" y="4577415"/>
                </a:lnTo>
                <a:cubicBezTo>
                  <a:pt x="4085844" y="4575826"/>
                  <a:pt x="4086449" y="4574235"/>
                  <a:pt x="4087511" y="4572645"/>
                </a:cubicBezTo>
                <a:cubicBezTo>
                  <a:pt x="4088572" y="4571054"/>
                  <a:pt x="4089179" y="4569465"/>
                  <a:pt x="4089330" y="4567874"/>
                </a:cubicBezTo>
                <a:close/>
                <a:moveTo>
                  <a:pt x="4111158" y="4520166"/>
                </a:moveTo>
                <a:lnTo>
                  <a:pt x="4111158" y="4536069"/>
                </a:lnTo>
                <a:lnTo>
                  <a:pt x="4085692" y="4536069"/>
                </a:lnTo>
                <a:lnTo>
                  <a:pt x="4085692" y="4548791"/>
                </a:lnTo>
                <a:lnTo>
                  <a:pt x="4092968" y="4558332"/>
                </a:lnTo>
                <a:lnTo>
                  <a:pt x="4122072" y="4536069"/>
                </a:lnTo>
                <a:lnTo>
                  <a:pt x="4122072" y="4523347"/>
                </a:lnTo>
                <a:close/>
                <a:moveTo>
                  <a:pt x="4136624" y="4488361"/>
                </a:moveTo>
                <a:lnTo>
                  <a:pt x="4125710" y="4491541"/>
                </a:lnTo>
                <a:lnTo>
                  <a:pt x="4125710" y="4516985"/>
                </a:lnTo>
                <a:cubicBezTo>
                  <a:pt x="4130939" y="4513607"/>
                  <a:pt x="4134122" y="4509233"/>
                  <a:pt x="4135259" y="4503866"/>
                </a:cubicBezTo>
                <a:cubicBezTo>
                  <a:pt x="4136397" y="4498498"/>
                  <a:pt x="4136851" y="4493330"/>
                  <a:pt x="4136624" y="4488361"/>
                </a:cubicBezTo>
                <a:close/>
                <a:moveTo>
                  <a:pt x="972355" y="4442562"/>
                </a:moveTo>
                <a:cubicBezTo>
                  <a:pt x="972279" y="4444351"/>
                  <a:pt x="972431" y="4446339"/>
                  <a:pt x="972810" y="4448526"/>
                </a:cubicBezTo>
                <a:cubicBezTo>
                  <a:pt x="973188" y="4450712"/>
                  <a:pt x="974249" y="4451905"/>
                  <a:pt x="975993" y="4452104"/>
                </a:cubicBezTo>
                <a:lnTo>
                  <a:pt x="986907" y="4448923"/>
                </a:lnTo>
                <a:close/>
                <a:moveTo>
                  <a:pt x="855157" y="4441737"/>
                </a:moveTo>
                <a:lnTo>
                  <a:pt x="847639" y="4462698"/>
                </a:lnTo>
                <a:cubicBezTo>
                  <a:pt x="841955" y="4465945"/>
                  <a:pt x="837862" y="4469788"/>
                  <a:pt x="835360" y="4474227"/>
                </a:cubicBezTo>
                <a:cubicBezTo>
                  <a:pt x="832859" y="4478667"/>
                  <a:pt x="833314" y="4483305"/>
                  <a:pt x="836725" y="4488142"/>
                </a:cubicBezTo>
                <a:lnTo>
                  <a:pt x="833585" y="4493066"/>
                </a:lnTo>
                <a:lnTo>
                  <a:pt x="852300" y="4474367"/>
                </a:lnTo>
                <a:lnTo>
                  <a:pt x="863214" y="4448923"/>
                </a:lnTo>
                <a:close/>
                <a:moveTo>
                  <a:pt x="4165728" y="4412028"/>
                </a:moveTo>
                <a:cubicBezTo>
                  <a:pt x="4162241" y="4422100"/>
                  <a:pt x="4158301" y="4431377"/>
                  <a:pt x="4153904" y="4439858"/>
                </a:cubicBezTo>
                <a:cubicBezTo>
                  <a:pt x="4149509" y="4448339"/>
                  <a:pt x="4143749" y="4452845"/>
                  <a:pt x="4136624" y="4453375"/>
                </a:cubicBezTo>
                <a:cubicBezTo>
                  <a:pt x="4136851" y="4455827"/>
                  <a:pt x="4138215" y="4460465"/>
                  <a:pt x="4140718" y="4467290"/>
                </a:cubicBezTo>
                <a:cubicBezTo>
                  <a:pt x="4143218" y="4474115"/>
                  <a:pt x="4145491" y="4477958"/>
                  <a:pt x="4147539" y="4478819"/>
                </a:cubicBezTo>
                <a:cubicBezTo>
                  <a:pt x="4149281" y="4478621"/>
                  <a:pt x="4150342" y="4477428"/>
                  <a:pt x="4150721" y="4475241"/>
                </a:cubicBezTo>
                <a:cubicBezTo>
                  <a:pt x="4151100" y="4473054"/>
                  <a:pt x="4151252" y="4471067"/>
                  <a:pt x="4151176" y="4469278"/>
                </a:cubicBezTo>
                <a:cubicBezTo>
                  <a:pt x="4157163" y="4462321"/>
                  <a:pt x="4163378" y="4453177"/>
                  <a:pt x="4169821" y="4441846"/>
                </a:cubicBezTo>
                <a:cubicBezTo>
                  <a:pt x="4176263" y="4430515"/>
                  <a:pt x="4179749" y="4420576"/>
                  <a:pt x="4180281" y="4412028"/>
                </a:cubicBezTo>
                <a:close/>
                <a:moveTo>
                  <a:pt x="1048753" y="4350327"/>
                </a:moveTo>
                <a:cubicBezTo>
                  <a:pt x="1048601" y="4352116"/>
                  <a:pt x="1048904" y="4354104"/>
                  <a:pt x="1049663" y="4356290"/>
                </a:cubicBezTo>
                <a:cubicBezTo>
                  <a:pt x="1050420" y="4358477"/>
                  <a:pt x="1052542" y="4359670"/>
                  <a:pt x="1056029" y="4359869"/>
                </a:cubicBezTo>
                <a:lnTo>
                  <a:pt x="1061851" y="4359869"/>
                </a:lnTo>
                <a:lnTo>
                  <a:pt x="1062752" y="4358998"/>
                </a:lnTo>
                <a:lnTo>
                  <a:pt x="1058757" y="4352712"/>
                </a:lnTo>
                <a:cubicBezTo>
                  <a:pt x="1055878" y="4351122"/>
                  <a:pt x="1052542" y="4350327"/>
                  <a:pt x="1048753" y="4350327"/>
                </a:cubicBezTo>
                <a:close/>
                <a:moveTo>
                  <a:pt x="4285783" y="4310252"/>
                </a:moveTo>
                <a:cubicBezTo>
                  <a:pt x="4284040" y="4313300"/>
                  <a:pt x="4282979" y="4315950"/>
                  <a:pt x="4282599" y="4318203"/>
                </a:cubicBezTo>
                <a:cubicBezTo>
                  <a:pt x="4282221" y="4320456"/>
                  <a:pt x="4282069" y="4323106"/>
                  <a:pt x="4282145" y="4326154"/>
                </a:cubicBezTo>
                <a:cubicBezTo>
                  <a:pt x="4286389" y="4322444"/>
                  <a:pt x="4288814" y="4317142"/>
                  <a:pt x="4289421" y="4310252"/>
                </a:cubicBezTo>
                <a:close/>
                <a:moveTo>
                  <a:pt x="4263954" y="4246641"/>
                </a:moveTo>
                <a:cubicBezTo>
                  <a:pt x="4262742" y="4258833"/>
                  <a:pt x="4257891" y="4269435"/>
                  <a:pt x="4249402" y="4278446"/>
                </a:cubicBezTo>
                <a:cubicBezTo>
                  <a:pt x="4240914" y="4287458"/>
                  <a:pt x="4236063" y="4298059"/>
                  <a:pt x="4234850" y="4310252"/>
                </a:cubicBezTo>
                <a:lnTo>
                  <a:pt x="4213023" y="4335696"/>
                </a:lnTo>
                <a:cubicBezTo>
                  <a:pt x="4211506" y="4337485"/>
                  <a:pt x="4211810" y="4339472"/>
                  <a:pt x="4213932" y="4341659"/>
                </a:cubicBezTo>
                <a:cubicBezTo>
                  <a:pt x="4216054" y="4343846"/>
                  <a:pt x="4218176" y="4345039"/>
                  <a:pt x="4220298" y="4345237"/>
                </a:cubicBezTo>
                <a:lnTo>
                  <a:pt x="4242126" y="4342057"/>
                </a:lnTo>
                <a:cubicBezTo>
                  <a:pt x="4246068" y="4334040"/>
                  <a:pt x="4250009" y="4325425"/>
                  <a:pt x="4253950" y="4316215"/>
                </a:cubicBezTo>
                <a:cubicBezTo>
                  <a:pt x="4257891" y="4307005"/>
                  <a:pt x="4260013" y="4297596"/>
                  <a:pt x="4260317" y="4287988"/>
                </a:cubicBezTo>
                <a:cubicBezTo>
                  <a:pt x="4263879" y="4281295"/>
                  <a:pt x="4267668" y="4274007"/>
                  <a:pt x="4271685" y="4266122"/>
                </a:cubicBezTo>
                <a:cubicBezTo>
                  <a:pt x="4275703" y="4258237"/>
                  <a:pt x="4280402" y="4251743"/>
                  <a:pt x="4285783" y="4246641"/>
                </a:cubicBezTo>
                <a:close/>
                <a:moveTo>
                  <a:pt x="4329439" y="4205294"/>
                </a:moveTo>
                <a:lnTo>
                  <a:pt x="4307611" y="4224377"/>
                </a:lnTo>
                <a:cubicBezTo>
                  <a:pt x="4308445" y="4219607"/>
                  <a:pt x="4305868" y="4217221"/>
                  <a:pt x="4299880" y="4217221"/>
                </a:cubicBezTo>
                <a:cubicBezTo>
                  <a:pt x="4293893" y="4217221"/>
                  <a:pt x="4290406" y="4219607"/>
                  <a:pt x="4289421" y="4224377"/>
                </a:cubicBezTo>
                <a:lnTo>
                  <a:pt x="4314887" y="4253002"/>
                </a:lnTo>
                <a:lnTo>
                  <a:pt x="4329439" y="4253002"/>
                </a:lnTo>
                <a:lnTo>
                  <a:pt x="4333077" y="4224377"/>
                </a:lnTo>
                <a:close/>
                <a:moveTo>
                  <a:pt x="4369457" y="4148045"/>
                </a:moveTo>
                <a:lnTo>
                  <a:pt x="4351267" y="4173489"/>
                </a:lnTo>
                <a:lnTo>
                  <a:pt x="4362181" y="4173489"/>
                </a:lnTo>
                <a:cubicBezTo>
                  <a:pt x="4366425" y="4166598"/>
                  <a:pt x="4368851" y="4158116"/>
                  <a:pt x="4369457" y="4148045"/>
                </a:cubicBezTo>
                <a:close/>
                <a:moveTo>
                  <a:pt x="4293059" y="4138503"/>
                </a:moveTo>
                <a:cubicBezTo>
                  <a:pt x="4292907" y="4139961"/>
                  <a:pt x="4292301" y="4141022"/>
                  <a:pt x="4291239" y="4141684"/>
                </a:cubicBezTo>
                <a:cubicBezTo>
                  <a:pt x="4290178" y="4142346"/>
                  <a:pt x="4289572" y="4143407"/>
                  <a:pt x="4289421" y="4144864"/>
                </a:cubicBezTo>
                <a:lnTo>
                  <a:pt x="4289421" y="4160767"/>
                </a:lnTo>
                <a:cubicBezTo>
                  <a:pt x="4289421" y="4167327"/>
                  <a:pt x="4290330" y="4174085"/>
                  <a:pt x="4292149" y="4181043"/>
                </a:cubicBezTo>
                <a:cubicBezTo>
                  <a:pt x="4293968" y="4188000"/>
                  <a:pt x="4296697" y="4193964"/>
                  <a:pt x="4300335" y="4198933"/>
                </a:cubicBezTo>
                <a:lnTo>
                  <a:pt x="4311249" y="4141684"/>
                </a:lnTo>
                <a:close/>
                <a:moveTo>
                  <a:pt x="214625" y="4135104"/>
                </a:moveTo>
                <a:lnTo>
                  <a:pt x="196434" y="4147826"/>
                </a:lnTo>
                <a:lnTo>
                  <a:pt x="196434" y="4157368"/>
                </a:lnTo>
                <a:cubicBezTo>
                  <a:pt x="196359" y="4157766"/>
                  <a:pt x="196510" y="4159355"/>
                  <a:pt x="196889" y="4162138"/>
                </a:cubicBezTo>
                <a:cubicBezTo>
                  <a:pt x="197268" y="4164922"/>
                  <a:pt x="198329" y="4166512"/>
                  <a:pt x="200072" y="4166910"/>
                </a:cubicBezTo>
                <a:lnTo>
                  <a:pt x="200072" y="4157368"/>
                </a:lnTo>
                <a:lnTo>
                  <a:pt x="214625" y="4141465"/>
                </a:lnTo>
                <a:close/>
                <a:moveTo>
                  <a:pt x="4333077" y="4090795"/>
                </a:moveTo>
                <a:lnTo>
                  <a:pt x="4318525" y="4097156"/>
                </a:lnTo>
                <a:lnTo>
                  <a:pt x="4303973" y="4119420"/>
                </a:lnTo>
                <a:lnTo>
                  <a:pt x="4322163" y="4113059"/>
                </a:lnTo>
                <a:lnTo>
                  <a:pt x="4333077" y="4097156"/>
                </a:lnTo>
                <a:close/>
                <a:moveTo>
                  <a:pt x="218263" y="4077855"/>
                </a:moveTo>
                <a:cubicBezTo>
                  <a:pt x="216519" y="4078119"/>
                  <a:pt x="215458" y="4079180"/>
                  <a:pt x="215079" y="4081035"/>
                </a:cubicBezTo>
                <a:cubicBezTo>
                  <a:pt x="214700" y="4082891"/>
                  <a:pt x="214549" y="4083951"/>
                  <a:pt x="214625" y="4084216"/>
                </a:cubicBezTo>
                <a:lnTo>
                  <a:pt x="196434" y="4112841"/>
                </a:lnTo>
                <a:lnTo>
                  <a:pt x="214625" y="4125563"/>
                </a:lnTo>
                <a:lnTo>
                  <a:pt x="214625" y="4103299"/>
                </a:lnTo>
                <a:cubicBezTo>
                  <a:pt x="218414" y="4103299"/>
                  <a:pt x="221749" y="4102504"/>
                  <a:pt x="224629" y="4100913"/>
                </a:cubicBezTo>
                <a:cubicBezTo>
                  <a:pt x="227509" y="4099323"/>
                  <a:pt x="229024" y="4096938"/>
                  <a:pt x="229177" y="4093758"/>
                </a:cubicBezTo>
                <a:cubicBezTo>
                  <a:pt x="229177" y="4090312"/>
                  <a:pt x="228267" y="4086867"/>
                  <a:pt x="226447" y="4083421"/>
                </a:cubicBezTo>
                <a:cubicBezTo>
                  <a:pt x="224629" y="4079976"/>
                  <a:pt x="221901" y="4078119"/>
                  <a:pt x="218263" y="4077855"/>
                </a:cubicBezTo>
                <a:close/>
                <a:moveTo>
                  <a:pt x="232815" y="4036508"/>
                </a:moveTo>
                <a:cubicBezTo>
                  <a:pt x="229783" y="4037038"/>
                  <a:pt x="228570" y="4039158"/>
                  <a:pt x="229177" y="4042869"/>
                </a:cubicBezTo>
                <a:cubicBezTo>
                  <a:pt x="229177" y="4045916"/>
                  <a:pt x="230086" y="4047773"/>
                  <a:pt x="231905" y="4048435"/>
                </a:cubicBezTo>
                <a:cubicBezTo>
                  <a:pt x="233724" y="4049097"/>
                  <a:pt x="236453" y="4049362"/>
                  <a:pt x="240091" y="4049230"/>
                </a:cubicBezTo>
                <a:lnTo>
                  <a:pt x="243729" y="4049230"/>
                </a:lnTo>
                <a:cubicBezTo>
                  <a:pt x="244335" y="4043399"/>
                  <a:pt x="243123" y="4039158"/>
                  <a:pt x="240091" y="4036508"/>
                </a:cubicBezTo>
                <a:close/>
                <a:moveTo>
                  <a:pt x="291023" y="3979259"/>
                </a:moveTo>
                <a:cubicBezTo>
                  <a:pt x="285793" y="3985620"/>
                  <a:pt x="281700" y="3991981"/>
                  <a:pt x="278744" y="3998342"/>
                </a:cubicBezTo>
                <a:cubicBezTo>
                  <a:pt x="275788" y="4004703"/>
                  <a:pt x="272605" y="4011064"/>
                  <a:pt x="269195" y="4017425"/>
                </a:cubicBezTo>
                <a:lnTo>
                  <a:pt x="283747" y="4011064"/>
                </a:lnTo>
                <a:cubicBezTo>
                  <a:pt x="284353" y="3998872"/>
                  <a:pt x="286779" y="3988270"/>
                  <a:pt x="291023" y="3979259"/>
                </a:cubicBezTo>
                <a:close/>
                <a:moveTo>
                  <a:pt x="4380371" y="3963575"/>
                </a:moveTo>
                <a:cubicBezTo>
                  <a:pt x="4380675" y="3973646"/>
                  <a:pt x="4380977" y="3985308"/>
                  <a:pt x="4381281" y="3998560"/>
                </a:cubicBezTo>
                <a:cubicBezTo>
                  <a:pt x="4381583" y="4011812"/>
                  <a:pt x="4380067" y="4023475"/>
                  <a:pt x="4376733" y="4033546"/>
                </a:cubicBezTo>
                <a:cubicBezTo>
                  <a:pt x="4384009" y="4027185"/>
                  <a:pt x="4387647" y="4017643"/>
                  <a:pt x="4387647" y="4004921"/>
                </a:cubicBezTo>
                <a:lnTo>
                  <a:pt x="4405837" y="3973116"/>
                </a:lnTo>
                <a:close/>
                <a:moveTo>
                  <a:pt x="321839" y="3909848"/>
                </a:moveTo>
                <a:lnTo>
                  <a:pt x="312851" y="3912468"/>
                </a:lnTo>
                <a:lnTo>
                  <a:pt x="320127" y="3912468"/>
                </a:lnTo>
                <a:close/>
                <a:moveTo>
                  <a:pt x="283747" y="3880663"/>
                </a:moveTo>
                <a:lnTo>
                  <a:pt x="272833" y="3912468"/>
                </a:lnTo>
                <a:cubicBezTo>
                  <a:pt x="270786" y="3914191"/>
                  <a:pt x="268512" y="3916310"/>
                  <a:pt x="266012" y="3918829"/>
                </a:cubicBezTo>
                <a:cubicBezTo>
                  <a:pt x="263510" y="3921346"/>
                  <a:pt x="262146" y="3923467"/>
                  <a:pt x="261919" y="3925190"/>
                </a:cubicBezTo>
                <a:cubicBezTo>
                  <a:pt x="262374" y="3928105"/>
                  <a:pt x="265102" y="3929430"/>
                  <a:pt x="270103" y="3929165"/>
                </a:cubicBezTo>
                <a:cubicBezTo>
                  <a:pt x="275106" y="3928900"/>
                  <a:pt x="279654" y="3928635"/>
                  <a:pt x="283747" y="3928370"/>
                </a:cubicBezTo>
                <a:cubicBezTo>
                  <a:pt x="287157" y="3922009"/>
                  <a:pt x="290340" y="3915648"/>
                  <a:pt x="293296" y="3909287"/>
                </a:cubicBezTo>
                <a:cubicBezTo>
                  <a:pt x="296252" y="3902926"/>
                  <a:pt x="300345" y="3896565"/>
                  <a:pt x="305575" y="3890204"/>
                </a:cubicBezTo>
                <a:cubicBezTo>
                  <a:pt x="298299" y="3890204"/>
                  <a:pt x="291023" y="3887024"/>
                  <a:pt x="283747" y="3880663"/>
                </a:cubicBezTo>
                <a:close/>
                <a:moveTo>
                  <a:pt x="326123" y="3857557"/>
                </a:moveTo>
                <a:lnTo>
                  <a:pt x="322400" y="3864362"/>
                </a:lnTo>
                <a:cubicBezTo>
                  <a:pt x="321188" y="3867013"/>
                  <a:pt x="320429" y="3869266"/>
                  <a:pt x="320127" y="3871121"/>
                </a:cubicBezTo>
                <a:lnTo>
                  <a:pt x="331041" y="3861579"/>
                </a:lnTo>
                <a:cubicBezTo>
                  <a:pt x="329070" y="3860122"/>
                  <a:pt x="327554" y="3859061"/>
                  <a:pt x="326493" y="3858399"/>
                </a:cubicBezTo>
                <a:close/>
                <a:moveTo>
                  <a:pt x="4496787" y="3763202"/>
                </a:moveTo>
                <a:lnTo>
                  <a:pt x="4493149" y="3785465"/>
                </a:lnTo>
                <a:cubicBezTo>
                  <a:pt x="4487616" y="3790435"/>
                  <a:pt x="4482311" y="3796398"/>
                  <a:pt x="4477233" y="3803355"/>
                </a:cubicBezTo>
                <a:cubicBezTo>
                  <a:pt x="4472156" y="3810313"/>
                  <a:pt x="4467759" y="3817072"/>
                  <a:pt x="4464045" y="3823632"/>
                </a:cubicBezTo>
                <a:cubicBezTo>
                  <a:pt x="4464651" y="3836884"/>
                  <a:pt x="4459801" y="3848546"/>
                  <a:pt x="4449493" y="3858617"/>
                </a:cubicBezTo>
                <a:cubicBezTo>
                  <a:pt x="4445249" y="3856033"/>
                  <a:pt x="4441005" y="3856431"/>
                  <a:pt x="4436760" y="3859810"/>
                </a:cubicBezTo>
                <a:cubicBezTo>
                  <a:pt x="4432515" y="3863189"/>
                  <a:pt x="4431909" y="3865972"/>
                  <a:pt x="4434941" y="3868159"/>
                </a:cubicBezTo>
                <a:lnTo>
                  <a:pt x="4413114" y="3890423"/>
                </a:lnTo>
                <a:lnTo>
                  <a:pt x="4402199" y="3922228"/>
                </a:lnTo>
                <a:lnTo>
                  <a:pt x="4394923" y="3922228"/>
                </a:lnTo>
                <a:lnTo>
                  <a:pt x="4394923" y="3944491"/>
                </a:lnTo>
                <a:lnTo>
                  <a:pt x="4413114" y="3950852"/>
                </a:lnTo>
                <a:cubicBezTo>
                  <a:pt x="4411446" y="3949129"/>
                  <a:pt x="4411143" y="3947804"/>
                  <a:pt x="4412203" y="3946877"/>
                </a:cubicBezTo>
                <a:cubicBezTo>
                  <a:pt x="4413264" y="3945949"/>
                  <a:pt x="4414780" y="3946214"/>
                  <a:pt x="4416751" y="3947672"/>
                </a:cubicBezTo>
                <a:lnTo>
                  <a:pt x="4424027" y="3934950"/>
                </a:lnTo>
                <a:cubicBezTo>
                  <a:pt x="4426074" y="3935944"/>
                  <a:pt x="4428347" y="3934751"/>
                  <a:pt x="4430848" y="3931372"/>
                </a:cubicBezTo>
                <a:cubicBezTo>
                  <a:pt x="4433350" y="3927993"/>
                  <a:pt x="4434713" y="3926004"/>
                  <a:pt x="4434941" y="3925408"/>
                </a:cubicBezTo>
                <a:lnTo>
                  <a:pt x="4460407" y="3887242"/>
                </a:lnTo>
                <a:cubicBezTo>
                  <a:pt x="4461089" y="3878628"/>
                  <a:pt x="4465182" y="3864051"/>
                  <a:pt x="4472686" y="3843510"/>
                </a:cubicBezTo>
                <a:cubicBezTo>
                  <a:pt x="4480189" y="3822969"/>
                  <a:pt x="4487011" y="3809982"/>
                  <a:pt x="4493149" y="3804548"/>
                </a:cubicBezTo>
                <a:lnTo>
                  <a:pt x="4511340" y="3814090"/>
                </a:lnTo>
                <a:cubicBezTo>
                  <a:pt x="4513007" y="3807531"/>
                  <a:pt x="4515129" y="3800772"/>
                  <a:pt x="4517706" y="3793814"/>
                </a:cubicBezTo>
                <a:cubicBezTo>
                  <a:pt x="4520283" y="3786857"/>
                  <a:pt x="4524224" y="3780893"/>
                  <a:pt x="4529530" y="3775924"/>
                </a:cubicBezTo>
                <a:lnTo>
                  <a:pt x="4511340" y="3772743"/>
                </a:lnTo>
                <a:close/>
                <a:moveTo>
                  <a:pt x="429267" y="3762983"/>
                </a:moveTo>
                <a:lnTo>
                  <a:pt x="443819" y="3782066"/>
                </a:lnTo>
                <a:lnTo>
                  <a:pt x="443819" y="3778886"/>
                </a:lnTo>
                <a:cubicBezTo>
                  <a:pt x="444426" y="3768814"/>
                  <a:pt x="439575" y="3763513"/>
                  <a:pt x="429267" y="3762983"/>
                </a:cubicBezTo>
                <a:close/>
                <a:moveTo>
                  <a:pt x="4554996" y="3731396"/>
                </a:moveTo>
                <a:cubicBezTo>
                  <a:pt x="4555602" y="3735107"/>
                  <a:pt x="4554389" y="3737228"/>
                  <a:pt x="4551358" y="3737757"/>
                </a:cubicBezTo>
                <a:lnTo>
                  <a:pt x="4547720" y="3763202"/>
                </a:lnTo>
                <a:lnTo>
                  <a:pt x="4551358" y="3772743"/>
                </a:lnTo>
                <a:cubicBezTo>
                  <a:pt x="4555147" y="3767840"/>
                  <a:pt x="4558482" y="3762539"/>
                  <a:pt x="4561362" y="3756841"/>
                </a:cubicBezTo>
                <a:cubicBezTo>
                  <a:pt x="4564242" y="3751143"/>
                  <a:pt x="4565758" y="3745842"/>
                  <a:pt x="4565910" y="3740938"/>
                </a:cubicBezTo>
                <a:cubicBezTo>
                  <a:pt x="4565910" y="3734577"/>
                  <a:pt x="4562272" y="3731396"/>
                  <a:pt x="4554996" y="3731396"/>
                </a:cubicBezTo>
                <a:close/>
                <a:moveTo>
                  <a:pt x="4522253" y="3721855"/>
                </a:moveTo>
                <a:lnTo>
                  <a:pt x="4522253" y="3734577"/>
                </a:lnTo>
                <a:cubicBezTo>
                  <a:pt x="4524149" y="3732854"/>
                  <a:pt x="4525816" y="3730734"/>
                  <a:pt x="4527256" y="3728216"/>
                </a:cubicBezTo>
                <a:cubicBezTo>
                  <a:pt x="4528695" y="3725699"/>
                  <a:pt x="4529454" y="3723578"/>
                  <a:pt x="4529530" y="3721855"/>
                </a:cubicBezTo>
                <a:close/>
                <a:moveTo>
                  <a:pt x="438974" y="3674973"/>
                </a:moveTo>
                <a:lnTo>
                  <a:pt x="428060" y="3681335"/>
                </a:lnTo>
                <a:lnTo>
                  <a:pt x="407397" y="3695230"/>
                </a:lnTo>
                <a:lnTo>
                  <a:pt x="389249" y="3737539"/>
                </a:lnTo>
                <a:lnTo>
                  <a:pt x="373917" y="3745581"/>
                </a:lnTo>
                <a:lnTo>
                  <a:pt x="370959" y="3747779"/>
                </a:lnTo>
                <a:lnTo>
                  <a:pt x="369240" y="3759803"/>
                </a:lnTo>
                <a:lnTo>
                  <a:pt x="366692" y="3760439"/>
                </a:lnTo>
                <a:lnTo>
                  <a:pt x="369852" y="3764028"/>
                </a:lnTo>
                <a:cubicBezTo>
                  <a:pt x="359240" y="3773834"/>
                  <a:pt x="349539" y="3784437"/>
                  <a:pt x="340747" y="3795833"/>
                </a:cubicBezTo>
                <a:lnTo>
                  <a:pt x="337842" y="3799008"/>
                </a:lnTo>
                <a:lnTo>
                  <a:pt x="335588" y="3819040"/>
                </a:lnTo>
                <a:cubicBezTo>
                  <a:pt x="333769" y="3830106"/>
                  <a:pt x="331041" y="3842165"/>
                  <a:pt x="327403" y="3855218"/>
                </a:cubicBezTo>
                <a:cubicBezTo>
                  <a:pt x="328009" y="3852038"/>
                  <a:pt x="330435" y="3848857"/>
                  <a:pt x="334679" y="3845677"/>
                </a:cubicBezTo>
                <a:lnTo>
                  <a:pt x="352869" y="3836135"/>
                </a:lnTo>
                <a:lnTo>
                  <a:pt x="360145" y="3842496"/>
                </a:lnTo>
                <a:cubicBezTo>
                  <a:pt x="364389" y="3832955"/>
                  <a:pt x="366815" y="3826594"/>
                  <a:pt x="367421" y="3823413"/>
                </a:cubicBezTo>
                <a:cubicBezTo>
                  <a:pt x="375303" y="3814136"/>
                  <a:pt x="383186" y="3804860"/>
                  <a:pt x="391068" y="3795584"/>
                </a:cubicBezTo>
                <a:cubicBezTo>
                  <a:pt x="398950" y="3786307"/>
                  <a:pt x="403195" y="3775440"/>
                  <a:pt x="403801" y="3762983"/>
                </a:cubicBezTo>
                <a:lnTo>
                  <a:pt x="418353" y="3734359"/>
                </a:lnTo>
                <a:cubicBezTo>
                  <a:pt x="423583" y="3730979"/>
                  <a:pt x="426766" y="3726606"/>
                  <a:pt x="427903" y="3721239"/>
                </a:cubicBezTo>
                <a:lnTo>
                  <a:pt x="429085" y="3707805"/>
                </a:lnTo>
                <a:lnTo>
                  <a:pt x="427150" y="3703200"/>
                </a:lnTo>
                <a:cubicBezTo>
                  <a:pt x="427150" y="3696906"/>
                  <a:pt x="429878" y="3692797"/>
                  <a:pt x="435336" y="3690876"/>
                </a:cubicBezTo>
                <a:cubicBezTo>
                  <a:pt x="435714" y="3689021"/>
                  <a:pt x="436776" y="3686370"/>
                  <a:pt x="438519" y="3682924"/>
                </a:cubicBezTo>
                <a:cubicBezTo>
                  <a:pt x="440262" y="3679479"/>
                  <a:pt x="440414" y="3676829"/>
                  <a:pt x="438974" y="3674973"/>
                </a:cubicBezTo>
                <a:close/>
                <a:moveTo>
                  <a:pt x="4580462" y="3610537"/>
                </a:moveTo>
                <a:cubicBezTo>
                  <a:pt x="4578112" y="3610537"/>
                  <a:pt x="4574626" y="3611332"/>
                  <a:pt x="4570003" y="3612922"/>
                </a:cubicBezTo>
                <a:cubicBezTo>
                  <a:pt x="4565379" y="3614512"/>
                  <a:pt x="4562802" y="3616898"/>
                  <a:pt x="4562272" y="3620078"/>
                </a:cubicBezTo>
                <a:cubicBezTo>
                  <a:pt x="4562499" y="3621602"/>
                  <a:pt x="4563863" y="3622530"/>
                  <a:pt x="4566365" y="3622861"/>
                </a:cubicBezTo>
                <a:cubicBezTo>
                  <a:pt x="4568866" y="3623193"/>
                  <a:pt x="4571139" y="3623325"/>
                  <a:pt x="4573186" y="3623259"/>
                </a:cubicBezTo>
                <a:close/>
                <a:moveTo>
                  <a:pt x="4734247" y="3337875"/>
                </a:moveTo>
                <a:lnTo>
                  <a:pt x="4733258" y="3337940"/>
                </a:lnTo>
                <a:lnTo>
                  <a:pt x="4733258" y="3349734"/>
                </a:lnTo>
                <a:lnTo>
                  <a:pt x="4736896" y="3340192"/>
                </a:lnTo>
                <a:close/>
                <a:moveTo>
                  <a:pt x="4789476" y="3334231"/>
                </a:moveTo>
                <a:lnTo>
                  <a:pt x="4761629" y="3336068"/>
                </a:lnTo>
                <a:lnTo>
                  <a:pt x="4744173" y="3370408"/>
                </a:lnTo>
                <a:cubicBezTo>
                  <a:pt x="4731440" y="3384720"/>
                  <a:pt x="4724164" y="3399032"/>
                  <a:pt x="4722344" y="3413344"/>
                </a:cubicBezTo>
                <a:lnTo>
                  <a:pt x="4707792" y="3422886"/>
                </a:lnTo>
                <a:cubicBezTo>
                  <a:pt x="4705746" y="3429247"/>
                  <a:pt x="4702563" y="3435608"/>
                  <a:pt x="4698243" y="3441969"/>
                </a:cubicBezTo>
                <a:cubicBezTo>
                  <a:pt x="4693922" y="3448330"/>
                  <a:pt x="4689829" y="3454691"/>
                  <a:pt x="4685964" y="3461052"/>
                </a:cubicBezTo>
                <a:lnTo>
                  <a:pt x="4685964" y="3483316"/>
                </a:lnTo>
                <a:cubicBezTo>
                  <a:pt x="4699228" y="3479208"/>
                  <a:pt x="4710900" y="3470726"/>
                  <a:pt x="4720980" y="3457872"/>
                </a:cubicBezTo>
                <a:cubicBezTo>
                  <a:pt x="4731061" y="3445017"/>
                  <a:pt x="4736366" y="3433355"/>
                  <a:pt x="4736896" y="3422886"/>
                </a:cubicBezTo>
                <a:cubicBezTo>
                  <a:pt x="4740686" y="3423018"/>
                  <a:pt x="4744021" y="3422754"/>
                  <a:pt x="4746901" y="3422090"/>
                </a:cubicBezTo>
                <a:cubicBezTo>
                  <a:pt x="4749781" y="3421428"/>
                  <a:pt x="4751297" y="3419573"/>
                  <a:pt x="4751448" y="3416525"/>
                </a:cubicBezTo>
                <a:cubicBezTo>
                  <a:pt x="4750993" y="3411555"/>
                  <a:pt x="4750993" y="3407183"/>
                  <a:pt x="4751448" y="3403405"/>
                </a:cubicBezTo>
                <a:cubicBezTo>
                  <a:pt x="4751904" y="3399628"/>
                  <a:pt x="4755541" y="3397641"/>
                  <a:pt x="4762362" y="3397442"/>
                </a:cubicBezTo>
                <a:close/>
                <a:moveTo>
                  <a:pt x="4751448" y="3251138"/>
                </a:moveTo>
                <a:lnTo>
                  <a:pt x="4751448" y="3254318"/>
                </a:lnTo>
                <a:cubicBezTo>
                  <a:pt x="4750842" y="3264390"/>
                  <a:pt x="4755693" y="3269691"/>
                  <a:pt x="4766000" y="3270221"/>
                </a:cubicBezTo>
                <a:close/>
                <a:moveTo>
                  <a:pt x="4867865" y="3177986"/>
                </a:moveTo>
                <a:cubicBezTo>
                  <a:pt x="4867259" y="3181166"/>
                  <a:pt x="4864833" y="3184347"/>
                  <a:pt x="4860589" y="3187527"/>
                </a:cubicBezTo>
                <a:lnTo>
                  <a:pt x="4842399" y="3197069"/>
                </a:lnTo>
                <a:lnTo>
                  <a:pt x="4835123" y="3190708"/>
                </a:lnTo>
                <a:cubicBezTo>
                  <a:pt x="4830879" y="3200249"/>
                  <a:pt x="4828453" y="3206610"/>
                  <a:pt x="4827847" y="3209791"/>
                </a:cubicBezTo>
                <a:cubicBezTo>
                  <a:pt x="4819965" y="3219068"/>
                  <a:pt x="4812082" y="3228344"/>
                  <a:pt x="4804200" y="3237621"/>
                </a:cubicBezTo>
                <a:cubicBezTo>
                  <a:pt x="4796317" y="3246897"/>
                  <a:pt x="4792073" y="3257764"/>
                  <a:pt x="4791467" y="3270221"/>
                </a:cubicBezTo>
                <a:lnTo>
                  <a:pt x="4777751" y="3297201"/>
                </a:lnTo>
                <a:lnTo>
                  <a:pt x="4780868" y="3295912"/>
                </a:lnTo>
                <a:lnTo>
                  <a:pt x="4801958" y="3305132"/>
                </a:lnTo>
                <a:lnTo>
                  <a:pt x="4806019" y="3295665"/>
                </a:lnTo>
                <a:cubicBezTo>
                  <a:pt x="4817539" y="3295665"/>
                  <a:pt x="4823603" y="3292484"/>
                  <a:pt x="4824209" y="3286123"/>
                </a:cubicBezTo>
                <a:cubicBezTo>
                  <a:pt x="4823906" y="3279896"/>
                  <a:pt x="4824512" y="3275654"/>
                  <a:pt x="4826028" y="3273401"/>
                </a:cubicBezTo>
                <a:cubicBezTo>
                  <a:pt x="4827544" y="3271148"/>
                  <a:pt x="4831788" y="3270089"/>
                  <a:pt x="4838761" y="3270221"/>
                </a:cubicBezTo>
                <a:lnTo>
                  <a:pt x="4856951" y="3238416"/>
                </a:lnTo>
                <a:cubicBezTo>
                  <a:pt x="4856951" y="3233314"/>
                  <a:pt x="4857861" y="3225230"/>
                  <a:pt x="4859679" y="3214164"/>
                </a:cubicBezTo>
                <a:cubicBezTo>
                  <a:pt x="4861499" y="3203098"/>
                  <a:pt x="4864227" y="3191040"/>
                  <a:pt x="4867865" y="3177986"/>
                </a:cubicBezTo>
                <a:close/>
                <a:moveTo>
                  <a:pt x="4871621" y="3165160"/>
                </a:moveTo>
                <a:lnTo>
                  <a:pt x="4864227" y="3171625"/>
                </a:lnTo>
                <a:cubicBezTo>
                  <a:pt x="4866198" y="3173083"/>
                  <a:pt x="4867714" y="3174143"/>
                  <a:pt x="4868775" y="3174805"/>
                </a:cubicBezTo>
                <a:lnTo>
                  <a:pt x="4869145" y="3175647"/>
                </a:lnTo>
                <a:lnTo>
                  <a:pt x="4872868" y="3168842"/>
                </a:lnTo>
                <a:lnTo>
                  <a:pt x="4873974" y="3165551"/>
                </a:lnTo>
                <a:close/>
                <a:moveTo>
                  <a:pt x="4875141" y="3120736"/>
                </a:moveTo>
                <a:lnTo>
                  <a:pt x="4874544" y="3121650"/>
                </a:lnTo>
                <a:lnTo>
                  <a:pt x="4880105" y="3121410"/>
                </a:lnTo>
                <a:lnTo>
                  <a:pt x="4882417" y="3120736"/>
                </a:lnTo>
                <a:close/>
                <a:moveTo>
                  <a:pt x="420784" y="3112021"/>
                </a:moveTo>
                <a:lnTo>
                  <a:pt x="402594" y="3124743"/>
                </a:lnTo>
                <a:lnTo>
                  <a:pt x="402594" y="3134285"/>
                </a:lnTo>
                <a:cubicBezTo>
                  <a:pt x="402518" y="3134682"/>
                  <a:pt x="402669" y="3136272"/>
                  <a:pt x="403048" y="3139055"/>
                </a:cubicBezTo>
                <a:cubicBezTo>
                  <a:pt x="403427" y="3141838"/>
                  <a:pt x="404488" y="3143429"/>
                  <a:pt x="406232" y="3143826"/>
                </a:cubicBezTo>
                <a:lnTo>
                  <a:pt x="406232" y="3134285"/>
                </a:lnTo>
                <a:lnTo>
                  <a:pt x="420784" y="3118382"/>
                </a:lnTo>
                <a:close/>
                <a:moveTo>
                  <a:pt x="4925163" y="3104039"/>
                </a:moveTo>
                <a:cubicBezTo>
                  <a:pt x="4920162" y="3104304"/>
                  <a:pt x="4915614" y="3104569"/>
                  <a:pt x="4911521" y="3104834"/>
                </a:cubicBezTo>
                <a:lnTo>
                  <a:pt x="4903571" y="3120720"/>
                </a:lnTo>
                <a:lnTo>
                  <a:pt x="4910471" y="3120586"/>
                </a:lnTo>
                <a:cubicBezTo>
                  <a:pt x="4917975" y="3119858"/>
                  <a:pt x="4922068" y="3115750"/>
                  <a:pt x="4922750" y="3108262"/>
                </a:cubicBezTo>
                <a:lnTo>
                  <a:pt x="4931273" y="3111243"/>
                </a:lnTo>
                <a:lnTo>
                  <a:pt x="4933349" y="3108014"/>
                </a:lnTo>
                <a:cubicBezTo>
                  <a:pt x="4932894" y="3105099"/>
                  <a:pt x="4930166" y="3103774"/>
                  <a:pt x="4925163" y="3104039"/>
                </a:cubicBezTo>
                <a:close/>
                <a:moveTo>
                  <a:pt x="424422" y="3054772"/>
                </a:moveTo>
                <a:cubicBezTo>
                  <a:pt x="422678" y="3055036"/>
                  <a:pt x="421617" y="3056097"/>
                  <a:pt x="421239" y="3057952"/>
                </a:cubicBezTo>
                <a:cubicBezTo>
                  <a:pt x="420859" y="3059808"/>
                  <a:pt x="420708" y="3060867"/>
                  <a:pt x="420784" y="3061133"/>
                </a:cubicBezTo>
                <a:lnTo>
                  <a:pt x="402594" y="3089757"/>
                </a:lnTo>
                <a:lnTo>
                  <a:pt x="420784" y="3102480"/>
                </a:lnTo>
                <a:lnTo>
                  <a:pt x="420784" y="3080216"/>
                </a:lnTo>
                <a:cubicBezTo>
                  <a:pt x="424573" y="3080216"/>
                  <a:pt x="427908" y="3079420"/>
                  <a:pt x="430788" y="3077830"/>
                </a:cubicBezTo>
                <a:cubicBezTo>
                  <a:pt x="433669" y="3076240"/>
                  <a:pt x="435183" y="3073855"/>
                  <a:pt x="435336" y="3070675"/>
                </a:cubicBezTo>
                <a:cubicBezTo>
                  <a:pt x="435336" y="3067228"/>
                  <a:pt x="434426" y="3063783"/>
                  <a:pt x="432606" y="3060337"/>
                </a:cubicBezTo>
                <a:cubicBezTo>
                  <a:pt x="430788" y="3056892"/>
                  <a:pt x="428060" y="3055036"/>
                  <a:pt x="424422" y="3054772"/>
                </a:cubicBezTo>
                <a:close/>
                <a:moveTo>
                  <a:pt x="4926073" y="3015779"/>
                </a:moveTo>
                <a:lnTo>
                  <a:pt x="4911521" y="3022140"/>
                </a:lnTo>
                <a:cubicBezTo>
                  <a:pt x="4910915" y="3034332"/>
                  <a:pt x="4908490" y="3044934"/>
                  <a:pt x="4904245" y="3053946"/>
                </a:cubicBezTo>
                <a:cubicBezTo>
                  <a:pt x="4909475" y="3047584"/>
                  <a:pt x="4913568" y="3041223"/>
                  <a:pt x="4916524" y="3034862"/>
                </a:cubicBezTo>
                <a:cubicBezTo>
                  <a:pt x="4919479" y="3028501"/>
                  <a:pt x="4922663" y="3022140"/>
                  <a:pt x="4926073" y="3015779"/>
                </a:cubicBezTo>
                <a:close/>
                <a:moveTo>
                  <a:pt x="438974" y="3013426"/>
                </a:moveTo>
                <a:cubicBezTo>
                  <a:pt x="435942" y="3013955"/>
                  <a:pt x="434730" y="3016075"/>
                  <a:pt x="435336" y="3019786"/>
                </a:cubicBezTo>
                <a:cubicBezTo>
                  <a:pt x="435336" y="3022833"/>
                  <a:pt x="436246" y="3024689"/>
                  <a:pt x="438064" y="3025352"/>
                </a:cubicBezTo>
                <a:cubicBezTo>
                  <a:pt x="439884" y="3026014"/>
                  <a:pt x="442612" y="3026279"/>
                  <a:pt x="446250" y="3026147"/>
                </a:cubicBezTo>
                <a:lnTo>
                  <a:pt x="449888" y="3026147"/>
                </a:lnTo>
                <a:cubicBezTo>
                  <a:pt x="450494" y="3020316"/>
                  <a:pt x="449282" y="3016075"/>
                  <a:pt x="446250" y="3013426"/>
                </a:cubicBezTo>
                <a:close/>
                <a:moveTo>
                  <a:pt x="4951539" y="2983974"/>
                </a:moveTo>
                <a:cubicBezTo>
                  <a:pt x="4950934" y="2989805"/>
                  <a:pt x="4952145" y="2994046"/>
                  <a:pt x="4955177" y="2996696"/>
                </a:cubicBezTo>
                <a:lnTo>
                  <a:pt x="4962454" y="2996696"/>
                </a:lnTo>
                <a:cubicBezTo>
                  <a:pt x="4965485" y="2996166"/>
                  <a:pt x="4966697" y="2994046"/>
                  <a:pt x="4966091" y="2990335"/>
                </a:cubicBezTo>
                <a:cubicBezTo>
                  <a:pt x="4966091" y="2987288"/>
                  <a:pt x="4965181" y="2985431"/>
                  <a:pt x="4963363" y="2984769"/>
                </a:cubicBezTo>
                <a:cubicBezTo>
                  <a:pt x="4961544" y="2984107"/>
                  <a:pt x="4958815" y="2983842"/>
                  <a:pt x="4955177" y="2983974"/>
                </a:cubicBezTo>
                <a:close/>
                <a:moveTo>
                  <a:pt x="497182" y="2956176"/>
                </a:moveTo>
                <a:cubicBezTo>
                  <a:pt x="491952" y="2962537"/>
                  <a:pt x="487859" y="2968898"/>
                  <a:pt x="484903" y="2975259"/>
                </a:cubicBezTo>
                <a:cubicBezTo>
                  <a:pt x="481947" y="2981620"/>
                  <a:pt x="478764" y="2987981"/>
                  <a:pt x="475354" y="2994342"/>
                </a:cubicBezTo>
                <a:lnTo>
                  <a:pt x="489906" y="2987981"/>
                </a:lnTo>
                <a:cubicBezTo>
                  <a:pt x="490512" y="2975789"/>
                  <a:pt x="492938" y="2965187"/>
                  <a:pt x="497182" y="2956176"/>
                </a:cubicBezTo>
                <a:close/>
                <a:moveTo>
                  <a:pt x="4980643" y="2907641"/>
                </a:moveTo>
                <a:lnTo>
                  <a:pt x="4980643" y="2929905"/>
                </a:lnTo>
                <a:cubicBezTo>
                  <a:pt x="4976854" y="2929905"/>
                  <a:pt x="4973518" y="2930700"/>
                  <a:pt x="4970639" y="2932291"/>
                </a:cubicBezTo>
                <a:cubicBezTo>
                  <a:pt x="4967758" y="2933881"/>
                  <a:pt x="4966242" y="2936266"/>
                  <a:pt x="4966091" y="2939446"/>
                </a:cubicBezTo>
                <a:cubicBezTo>
                  <a:pt x="4966091" y="2942893"/>
                  <a:pt x="4967001" y="2946338"/>
                  <a:pt x="4968819" y="2949783"/>
                </a:cubicBezTo>
                <a:cubicBezTo>
                  <a:pt x="4970639" y="2953229"/>
                  <a:pt x="4973367" y="2955085"/>
                  <a:pt x="4977006" y="2955349"/>
                </a:cubicBezTo>
                <a:cubicBezTo>
                  <a:pt x="4978748" y="2955085"/>
                  <a:pt x="4979810" y="2954024"/>
                  <a:pt x="4980188" y="2952169"/>
                </a:cubicBezTo>
                <a:cubicBezTo>
                  <a:pt x="4980568" y="2950314"/>
                  <a:pt x="4980719" y="2949254"/>
                  <a:pt x="4980643" y="2948988"/>
                </a:cubicBezTo>
                <a:lnTo>
                  <a:pt x="4998833" y="2920363"/>
                </a:lnTo>
                <a:close/>
                <a:moveTo>
                  <a:pt x="527998" y="2886765"/>
                </a:moveTo>
                <a:lnTo>
                  <a:pt x="519010" y="2889385"/>
                </a:lnTo>
                <a:lnTo>
                  <a:pt x="526286" y="2889385"/>
                </a:lnTo>
                <a:close/>
                <a:moveTo>
                  <a:pt x="4995195" y="2866294"/>
                </a:moveTo>
                <a:lnTo>
                  <a:pt x="4995195" y="2875836"/>
                </a:lnTo>
                <a:lnTo>
                  <a:pt x="4980643" y="2891739"/>
                </a:lnTo>
                <a:lnTo>
                  <a:pt x="4980643" y="2898100"/>
                </a:lnTo>
                <a:lnTo>
                  <a:pt x="4998833" y="2885378"/>
                </a:lnTo>
                <a:lnTo>
                  <a:pt x="4998833" y="2875836"/>
                </a:lnTo>
                <a:cubicBezTo>
                  <a:pt x="4998909" y="2875438"/>
                  <a:pt x="4998758" y="2873849"/>
                  <a:pt x="4998378" y="2871066"/>
                </a:cubicBezTo>
                <a:cubicBezTo>
                  <a:pt x="4997999" y="2868283"/>
                  <a:pt x="4996939" y="2866692"/>
                  <a:pt x="4995195" y="2866294"/>
                </a:cubicBezTo>
                <a:close/>
                <a:moveTo>
                  <a:pt x="489906" y="2857579"/>
                </a:moveTo>
                <a:lnTo>
                  <a:pt x="478992" y="2889385"/>
                </a:lnTo>
                <a:cubicBezTo>
                  <a:pt x="476946" y="2891108"/>
                  <a:pt x="474671" y="2893227"/>
                  <a:pt x="472171" y="2895746"/>
                </a:cubicBezTo>
                <a:cubicBezTo>
                  <a:pt x="469669" y="2898263"/>
                  <a:pt x="468305" y="2900384"/>
                  <a:pt x="468078" y="2902107"/>
                </a:cubicBezTo>
                <a:cubicBezTo>
                  <a:pt x="468533" y="2905022"/>
                  <a:pt x="471261" y="2906347"/>
                  <a:pt x="476262" y="2906082"/>
                </a:cubicBezTo>
                <a:cubicBezTo>
                  <a:pt x="481265" y="2905817"/>
                  <a:pt x="485813" y="2905552"/>
                  <a:pt x="489906" y="2905287"/>
                </a:cubicBezTo>
                <a:cubicBezTo>
                  <a:pt x="493316" y="2898926"/>
                  <a:pt x="496499" y="2892565"/>
                  <a:pt x="499455" y="2886204"/>
                </a:cubicBezTo>
                <a:cubicBezTo>
                  <a:pt x="502412" y="2879843"/>
                  <a:pt x="506505" y="2873482"/>
                  <a:pt x="511734" y="2867121"/>
                </a:cubicBezTo>
                <a:cubicBezTo>
                  <a:pt x="504458" y="2867121"/>
                  <a:pt x="497182" y="2863940"/>
                  <a:pt x="489906" y="2857579"/>
                </a:cubicBezTo>
                <a:close/>
                <a:moveTo>
                  <a:pt x="532282" y="2834474"/>
                </a:moveTo>
                <a:lnTo>
                  <a:pt x="528560" y="2841279"/>
                </a:lnTo>
                <a:cubicBezTo>
                  <a:pt x="527347" y="2843930"/>
                  <a:pt x="526589" y="2846183"/>
                  <a:pt x="526286" y="2848038"/>
                </a:cubicBezTo>
                <a:lnTo>
                  <a:pt x="537200" y="2838496"/>
                </a:lnTo>
                <a:cubicBezTo>
                  <a:pt x="535229" y="2837038"/>
                  <a:pt x="533713" y="2835978"/>
                  <a:pt x="532652" y="2835316"/>
                </a:cubicBezTo>
                <a:close/>
                <a:moveTo>
                  <a:pt x="635427" y="2739900"/>
                </a:moveTo>
                <a:lnTo>
                  <a:pt x="649979" y="2758983"/>
                </a:lnTo>
                <a:lnTo>
                  <a:pt x="649979" y="2755803"/>
                </a:lnTo>
                <a:cubicBezTo>
                  <a:pt x="650585" y="2745731"/>
                  <a:pt x="645734" y="2740430"/>
                  <a:pt x="635427" y="2739900"/>
                </a:cubicBezTo>
                <a:close/>
                <a:moveTo>
                  <a:pt x="668169" y="2660387"/>
                </a:moveTo>
                <a:lnTo>
                  <a:pt x="664531" y="2669929"/>
                </a:lnTo>
                <a:lnTo>
                  <a:pt x="668169" y="2673109"/>
                </a:lnTo>
                <a:close/>
                <a:moveTo>
                  <a:pt x="3591237" y="2577114"/>
                </a:moveTo>
                <a:lnTo>
                  <a:pt x="3591237" y="2589836"/>
                </a:lnTo>
                <a:cubicBezTo>
                  <a:pt x="3591388" y="2594408"/>
                  <a:pt x="3592904" y="2597192"/>
                  <a:pt x="3595785" y="2598186"/>
                </a:cubicBezTo>
                <a:lnTo>
                  <a:pt x="3605660" y="2599363"/>
                </a:lnTo>
                <a:lnTo>
                  <a:pt x="3605711" y="2599259"/>
                </a:lnTo>
                <a:close/>
                <a:moveTo>
                  <a:pt x="3605789" y="2548490"/>
                </a:moveTo>
                <a:cubicBezTo>
                  <a:pt x="3606395" y="2554321"/>
                  <a:pt x="3608821" y="2558561"/>
                  <a:pt x="3613065" y="2561212"/>
                </a:cubicBezTo>
                <a:lnTo>
                  <a:pt x="3619054" y="2557846"/>
                </a:lnTo>
                <a:lnTo>
                  <a:pt x="3614095" y="2550305"/>
                </a:lnTo>
                <a:close/>
                <a:moveTo>
                  <a:pt x="715463" y="2526805"/>
                </a:moveTo>
                <a:cubicBezTo>
                  <a:pt x="702199" y="2530913"/>
                  <a:pt x="690527" y="2539395"/>
                  <a:pt x="680446" y="2552249"/>
                </a:cubicBezTo>
                <a:cubicBezTo>
                  <a:pt x="670366" y="2565104"/>
                  <a:pt x="665061" y="2576766"/>
                  <a:pt x="664531" y="2587235"/>
                </a:cubicBezTo>
                <a:cubicBezTo>
                  <a:pt x="660742" y="2587103"/>
                  <a:pt x="657406" y="2587367"/>
                  <a:pt x="654526" y="2588030"/>
                </a:cubicBezTo>
                <a:cubicBezTo>
                  <a:pt x="651646" y="2588693"/>
                  <a:pt x="650130" y="2590548"/>
                  <a:pt x="649979" y="2593596"/>
                </a:cubicBezTo>
                <a:cubicBezTo>
                  <a:pt x="650433" y="2598567"/>
                  <a:pt x="650433" y="2602938"/>
                  <a:pt x="649979" y="2606716"/>
                </a:cubicBezTo>
                <a:cubicBezTo>
                  <a:pt x="649524" y="2610492"/>
                  <a:pt x="645886" y="2612480"/>
                  <a:pt x="639064" y="2612679"/>
                </a:cubicBezTo>
                <a:lnTo>
                  <a:pt x="595408" y="2714456"/>
                </a:lnTo>
                <a:cubicBezTo>
                  <a:pt x="583888" y="2714456"/>
                  <a:pt x="577825" y="2717636"/>
                  <a:pt x="577218" y="2723998"/>
                </a:cubicBezTo>
                <a:cubicBezTo>
                  <a:pt x="577521" y="2730225"/>
                  <a:pt x="576915" y="2734467"/>
                  <a:pt x="575399" y="2736720"/>
                </a:cubicBezTo>
                <a:cubicBezTo>
                  <a:pt x="573883" y="2738972"/>
                  <a:pt x="569639" y="2740032"/>
                  <a:pt x="562666" y="2739900"/>
                </a:cubicBezTo>
                <a:lnTo>
                  <a:pt x="544476" y="2771705"/>
                </a:lnTo>
                <a:cubicBezTo>
                  <a:pt x="544476" y="2776807"/>
                  <a:pt x="543566" y="2784891"/>
                  <a:pt x="541747" y="2795956"/>
                </a:cubicBezTo>
                <a:cubicBezTo>
                  <a:pt x="539928" y="2807023"/>
                  <a:pt x="537200" y="2819082"/>
                  <a:pt x="533562" y="2832135"/>
                </a:cubicBezTo>
                <a:cubicBezTo>
                  <a:pt x="534168" y="2828955"/>
                  <a:pt x="536594" y="2825774"/>
                  <a:pt x="540838" y="2822594"/>
                </a:cubicBezTo>
                <a:lnTo>
                  <a:pt x="559028" y="2813052"/>
                </a:lnTo>
                <a:lnTo>
                  <a:pt x="566304" y="2819413"/>
                </a:lnTo>
                <a:cubicBezTo>
                  <a:pt x="570548" y="2809872"/>
                  <a:pt x="572974" y="2803510"/>
                  <a:pt x="573580" y="2800330"/>
                </a:cubicBezTo>
                <a:cubicBezTo>
                  <a:pt x="581463" y="2791053"/>
                  <a:pt x="589345" y="2781777"/>
                  <a:pt x="597227" y="2772500"/>
                </a:cubicBezTo>
                <a:cubicBezTo>
                  <a:pt x="605109" y="2763224"/>
                  <a:pt x="609354" y="2752357"/>
                  <a:pt x="609960" y="2739900"/>
                </a:cubicBezTo>
                <a:lnTo>
                  <a:pt x="624512" y="2711276"/>
                </a:lnTo>
                <a:cubicBezTo>
                  <a:pt x="629742" y="2707896"/>
                  <a:pt x="632925" y="2703523"/>
                  <a:pt x="634062" y="2698156"/>
                </a:cubicBezTo>
                <a:cubicBezTo>
                  <a:pt x="635199" y="2692788"/>
                  <a:pt x="635653" y="2687620"/>
                  <a:pt x="635427" y="2682651"/>
                </a:cubicBezTo>
                <a:cubicBezTo>
                  <a:pt x="637245" y="2668338"/>
                  <a:pt x="644521" y="2654026"/>
                  <a:pt x="657255" y="2639713"/>
                </a:cubicBezTo>
                <a:cubicBezTo>
                  <a:pt x="669987" y="2625401"/>
                  <a:pt x="677263" y="2611088"/>
                  <a:pt x="679083" y="2596777"/>
                </a:cubicBezTo>
                <a:lnTo>
                  <a:pt x="693635" y="2587235"/>
                </a:lnTo>
                <a:cubicBezTo>
                  <a:pt x="695681" y="2580874"/>
                  <a:pt x="698864" y="2574513"/>
                  <a:pt x="703184" y="2568152"/>
                </a:cubicBezTo>
                <a:cubicBezTo>
                  <a:pt x="707505" y="2561791"/>
                  <a:pt x="711597" y="2555430"/>
                  <a:pt x="715463" y="2549069"/>
                </a:cubicBezTo>
                <a:close/>
                <a:moveTo>
                  <a:pt x="828241" y="2386862"/>
                </a:moveTo>
                <a:lnTo>
                  <a:pt x="820965" y="2399584"/>
                </a:lnTo>
                <a:cubicBezTo>
                  <a:pt x="823314" y="2399584"/>
                  <a:pt x="826801" y="2398789"/>
                  <a:pt x="831424" y="2397199"/>
                </a:cubicBezTo>
                <a:cubicBezTo>
                  <a:pt x="836048" y="2395609"/>
                  <a:pt x="838625" y="2393223"/>
                  <a:pt x="839155" y="2390043"/>
                </a:cubicBezTo>
                <a:cubicBezTo>
                  <a:pt x="838927" y="2388519"/>
                  <a:pt x="837564" y="2387591"/>
                  <a:pt x="835062" y="2387260"/>
                </a:cubicBezTo>
                <a:cubicBezTo>
                  <a:pt x="832561" y="2386928"/>
                  <a:pt x="830288" y="2386796"/>
                  <a:pt x="828241" y="2386862"/>
                </a:cubicBezTo>
                <a:close/>
                <a:moveTo>
                  <a:pt x="4762362" y="2322425"/>
                </a:moveTo>
                <a:lnTo>
                  <a:pt x="4722344" y="2354231"/>
                </a:lnTo>
                <a:cubicBezTo>
                  <a:pt x="4711279" y="2364435"/>
                  <a:pt x="4707034" y="2375037"/>
                  <a:pt x="4709612" y="2386036"/>
                </a:cubicBezTo>
                <a:cubicBezTo>
                  <a:pt x="4712188" y="2397035"/>
                  <a:pt x="4711581" y="2404457"/>
                  <a:pt x="4707792" y="2408299"/>
                </a:cubicBezTo>
                <a:lnTo>
                  <a:pt x="4733258" y="2405119"/>
                </a:lnTo>
                <a:lnTo>
                  <a:pt x="4736896" y="2405119"/>
                </a:lnTo>
                <a:lnTo>
                  <a:pt x="4733258" y="2373314"/>
                </a:lnTo>
                <a:lnTo>
                  <a:pt x="4766000" y="2351050"/>
                </a:lnTo>
                <a:lnTo>
                  <a:pt x="4776915" y="2325606"/>
                </a:lnTo>
                <a:close/>
                <a:moveTo>
                  <a:pt x="4166043" y="2298422"/>
                </a:moveTo>
                <a:lnTo>
                  <a:pt x="4154108" y="2300053"/>
                </a:lnTo>
                <a:lnTo>
                  <a:pt x="4153201" y="2311802"/>
                </a:lnTo>
                <a:lnTo>
                  <a:pt x="4151491" y="2332732"/>
                </a:lnTo>
                <a:lnTo>
                  <a:pt x="4151491" y="2334052"/>
                </a:lnTo>
                <a:lnTo>
                  <a:pt x="4176848" y="2330885"/>
                </a:lnTo>
                <a:lnTo>
                  <a:pt x="4180486" y="2330885"/>
                </a:lnTo>
                <a:lnTo>
                  <a:pt x="4177228" y="2302394"/>
                </a:lnTo>
                <a:close/>
                <a:moveTo>
                  <a:pt x="879174" y="2275544"/>
                </a:moveTo>
                <a:cubicBezTo>
                  <a:pt x="877278" y="2277267"/>
                  <a:pt x="875611" y="2279387"/>
                  <a:pt x="874171" y="2281905"/>
                </a:cubicBezTo>
                <a:cubicBezTo>
                  <a:pt x="872731" y="2284422"/>
                  <a:pt x="871973" y="2286543"/>
                  <a:pt x="871897" y="2288266"/>
                </a:cubicBezTo>
                <a:lnTo>
                  <a:pt x="879174" y="2288266"/>
                </a:lnTo>
                <a:close/>
                <a:moveTo>
                  <a:pt x="4205952" y="2248192"/>
                </a:moveTo>
                <a:lnTo>
                  <a:pt x="4201951" y="2251371"/>
                </a:lnTo>
                <a:lnTo>
                  <a:pt x="4189691" y="2269399"/>
                </a:lnTo>
                <a:lnTo>
                  <a:pt x="4182887" y="2294974"/>
                </a:lnTo>
                <a:lnTo>
                  <a:pt x="4209591" y="2276816"/>
                </a:lnTo>
                <a:lnTo>
                  <a:pt x="4220505" y="2251372"/>
                </a:lnTo>
                <a:close/>
                <a:moveTo>
                  <a:pt x="850069" y="2237378"/>
                </a:moveTo>
                <a:cubicBezTo>
                  <a:pt x="846280" y="2242281"/>
                  <a:pt x="842945" y="2247581"/>
                  <a:pt x="840065" y="2253280"/>
                </a:cubicBezTo>
                <a:cubicBezTo>
                  <a:pt x="837184" y="2258978"/>
                  <a:pt x="835669" y="2264280"/>
                  <a:pt x="835517" y="2269183"/>
                </a:cubicBezTo>
                <a:cubicBezTo>
                  <a:pt x="835517" y="2275544"/>
                  <a:pt x="839155" y="2278724"/>
                  <a:pt x="846431" y="2278724"/>
                </a:cubicBezTo>
                <a:cubicBezTo>
                  <a:pt x="845825" y="2275014"/>
                  <a:pt x="847038" y="2272893"/>
                  <a:pt x="850069" y="2272363"/>
                </a:cubicBezTo>
                <a:lnTo>
                  <a:pt x="853708" y="2246919"/>
                </a:lnTo>
                <a:close/>
                <a:moveTo>
                  <a:pt x="988314" y="2059268"/>
                </a:moveTo>
                <a:cubicBezTo>
                  <a:pt x="989981" y="2060992"/>
                  <a:pt x="990285" y="2062317"/>
                  <a:pt x="989224" y="2063245"/>
                </a:cubicBezTo>
                <a:cubicBezTo>
                  <a:pt x="988163" y="2064172"/>
                  <a:pt x="986647" y="2063907"/>
                  <a:pt x="984676" y="2062449"/>
                </a:cubicBezTo>
                <a:lnTo>
                  <a:pt x="977400" y="2075171"/>
                </a:lnTo>
                <a:cubicBezTo>
                  <a:pt x="975353" y="2074177"/>
                  <a:pt x="973079" y="2075369"/>
                  <a:pt x="970579" y="2078749"/>
                </a:cubicBezTo>
                <a:cubicBezTo>
                  <a:pt x="968077" y="2082128"/>
                  <a:pt x="966713" y="2084117"/>
                  <a:pt x="966486" y="2084713"/>
                </a:cubicBezTo>
                <a:lnTo>
                  <a:pt x="941020" y="2122879"/>
                </a:lnTo>
                <a:cubicBezTo>
                  <a:pt x="940337" y="2131493"/>
                  <a:pt x="936245" y="2146070"/>
                  <a:pt x="928741" y="2166611"/>
                </a:cubicBezTo>
                <a:cubicBezTo>
                  <a:pt x="921238" y="2187152"/>
                  <a:pt x="914417" y="2200139"/>
                  <a:pt x="908278" y="2205572"/>
                </a:cubicBezTo>
                <a:lnTo>
                  <a:pt x="890087" y="2196031"/>
                </a:lnTo>
                <a:cubicBezTo>
                  <a:pt x="888420" y="2202590"/>
                  <a:pt x="886298" y="2209349"/>
                  <a:pt x="883721" y="2216307"/>
                </a:cubicBezTo>
                <a:cubicBezTo>
                  <a:pt x="881144" y="2223264"/>
                  <a:pt x="877203" y="2229228"/>
                  <a:pt x="871897" y="2234197"/>
                </a:cubicBezTo>
                <a:lnTo>
                  <a:pt x="890087" y="2237378"/>
                </a:lnTo>
                <a:lnTo>
                  <a:pt x="904640" y="2246919"/>
                </a:lnTo>
                <a:lnTo>
                  <a:pt x="908278" y="2224655"/>
                </a:lnTo>
                <a:cubicBezTo>
                  <a:pt x="913810" y="2219686"/>
                  <a:pt x="919116" y="2213723"/>
                  <a:pt x="924193" y="2206765"/>
                </a:cubicBezTo>
                <a:cubicBezTo>
                  <a:pt x="929271" y="2199808"/>
                  <a:pt x="933668" y="2193049"/>
                  <a:pt x="937382" y="2186489"/>
                </a:cubicBezTo>
                <a:cubicBezTo>
                  <a:pt x="936776" y="2173237"/>
                  <a:pt x="941626" y="2161575"/>
                  <a:pt x="951934" y="2151504"/>
                </a:cubicBezTo>
                <a:cubicBezTo>
                  <a:pt x="956178" y="2154088"/>
                  <a:pt x="960422" y="2153690"/>
                  <a:pt x="964666" y="2150310"/>
                </a:cubicBezTo>
                <a:cubicBezTo>
                  <a:pt x="968911" y="2146932"/>
                  <a:pt x="969518" y="2144149"/>
                  <a:pt x="966486" y="2141962"/>
                </a:cubicBezTo>
                <a:lnTo>
                  <a:pt x="988314" y="2119698"/>
                </a:lnTo>
                <a:lnTo>
                  <a:pt x="999228" y="2087893"/>
                </a:lnTo>
                <a:lnTo>
                  <a:pt x="1006504" y="2087893"/>
                </a:lnTo>
                <a:lnTo>
                  <a:pt x="1006504" y="2065630"/>
                </a:lnTo>
                <a:close/>
                <a:moveTo>
                  <a:pt x="1024694" y="1976575"/>
                </a:moveTo>
                <a:cubicBezTo>
                  <a:pt x="1017418" y="1982936"/>
                  <a:pt x="1013780" y="1992477"/>
                  <a:pt x="1013780" y="2005200"/>
                </a:cubicBezTo>
                <a:lnTo>
                  <a:pt x="995590" y="2037005"/>
                </a:lnTo>
                <a:lnTo>
                  <a:pt x="1021056" y="2046546"/>
                </a:lnTo>
                <a:cubicBezTo>
                  <a:pt x="1020752" y="2036475"/>
                  <a:pt x="1020450" y="2024813"/>
                  <a:pt x="1020146" y="2011561"/>
                </a:cubicBezTo>
                <a:cubicBezTo>
                  <a:pt x="1019844" y="1998309"/>
                  <a:pt x="1021358" y="1986646"/>
                  <a:pt x="1024694" y="1976575"/>
                </a:cubicBezTo>
                <a:close/>
                <a:moveTo>
                  <a:pt x="4045989" y="1902844"/>
                </a:moveTo>
                <a:lnTo>
                  <a:pt x="4042351" y="1909205"/>
                </a:lnTo>
                <a:lnTo>
                  <a:pt x="4056903" y="1915566"/>
                </a:lnTo>
                <a:close/>
                <a:moveTo>
                  <a:pt x="2787701" y="1900568"/>
                </a:moveTo>
                <a:lnTo>
                  <a:pt x="2775609" y="1920428"/>
                </a:lnTo>
                <a:lnTo>
                  <a:pt x="2781351" y="1925797"/>
                </a:lnTo>
                <a:cubicBezTo>
                  <a:pt x="2785064" y="1925598"/>
                  <a:pt x="2788551" y="1924405"/>
                  <a:pt x="2791810" y="1922218"/>
                </a:cubicBezTo>
                <a:lnTo>
                  <a:pt x="2799043" y="1916639"/>
                </a:lnTo>
                <a:lnTo>
                  <a:pt x="2788697" y="1900907"/>
                </a:lnTo>
                <a:close/>
                <a:moveTo>
                  <a:pt x="1097454" y="1890701"/>
                </a:moveTo>
                <a:lnTo>
                  <a:pt x="1079264" y="1897062"/>
                </a:lnTo>
                <a:lnTo>
                  <a:pt x="1068350" y="1912964"/>
                </a:lnTo>
                <a:lnTo>
                  <a:pt x="1068350" y="1919325"/>
                </a:lnTo>
                <a:lnTo>
                  <a:pt x="1082902" y="1912964"/>
                </a:lnTo>
                <a:close/>
                <a:moveTo>
                  <a:pt x="3973228" y="1867859"/>
                </a:moveTo>
                <a:lnTo>
                  <a:pt x="3969590" y="1871040"/>
                </a:lnTo>
                <a:lnTo>
                  <a:pt x="3976867" y="1871040"/>
                </a:lnTo>
                <a:lnTo>
                  <a:pt x="3984142" y="1896483"/>
                </a:lnTo>
                <a:cubicBezTo>
                  <a:pt x="3986038" y="1893436"/>
                  <a:pt x="3987705" y="1890785"/>
                  <a:pt x="3989145" y="1888532"/>
                </a:cubicBezTo>
                <a:cubicBezTo>
                  <a:pt x="3990584" y="1886279"/>
                  <a:pt x="3991343" y="1883629"/>
                  <a:pt x="3991418" y="1880581"/>
                </a:cubicBezTo>
                <a:cubicBezTo>
                  <a:pt x="3991116" y="1877267"/>
                  <a:pt x="3988993" y="1874352"/>
                  <a:pt x="3985052" y="1871834"/>
                </a:cubicBezTo>
                <a:cubicBezTo>
                  <a:pt x="3981110" y="1869317"/>
                  <a:pt x="3977170" y="1867991"/>
                  <a:pt x="3973228" y="1867859"/>
                </a:cubicBezTo>
                <a:close/>
                <a:moveTo>
                  <a:pt x="2828091" y="1841897"/>
                </a:moveTo>
                <a:lnTo>
                  <a:pt x="2819776" y="1847883"/>
                </a:lnTo>
                <a:lnTo>
                  <a:pt x="2802415" y="1876400"/>
                </a:lnTo>
                <a:lnTo>
                  <a:pt x="2806305" y="1880774"/>
                </a:lnTo>
                <a:lnTo>
                  <a:pt x="2806817" y="1878090"/>
                </a:lnTo>
                <a:lnTo>
                  <a:pt x="2817861" y="1864572"/>
                </a:lnTo>
                <a:lnTo>
                  <a:pt x="2824622" y="1846839"/>
                </a:lnTo>
                <a:lnTo>
                  <a:pt x="2827026" y="1846707"/>
                </a:lnTo>
                <a:close/>
                <a:moveTo>
                  <a:pt x="1039246" y="1836632"/>
                </a:moveTo>
                <a:cubicBezTo>
                  <a:pt x="1035002" y="1843523"/>
                  <a:pt x="1032576" y="1852004"/>
                  <a:pt x="1031970" y="1862076"/>
                </a:cubicBezTo>
                <a:lnTo>
                  <a:pt x="1050160" y="1836632"/>
                </a:lnTo>
                <a:close/>
                <a:moveTo>
                  <a:pt x="1101092" y="1811188"/>
                </a:moveTo>
                <a:lnTo>
                  <a:pt x="1090178" y="1868437"/>
                </a:lnTo>
                <a:lnTo>
                  <a:pt x="1108368" y="1871618"/>
                </a:lnTo>
                <a:cubicBezTo>
                  <a:pt x="1108520" y="1870160"/>
                  <a:pt x="1109126" y="1869099"/>
                  <a:pt x="1110187" y="1868437"/>
                </a:cubicBezTo>
                <a:cubicBezTo>
                  <a:pt x="1111248" y="1867775"/>
                  <a:pt x="1111854" y="1866714"/>
                  <a:pt x="1112006" y="1865257"/>
                </a:cubicBezTo>
                <a:lnTo>
                  <a:pt x="1112006" y="1849354"/>
                </a:lnTo>
                <a:cubicBezTo>
                  <a:pt x="1112006" y="1842794"/>
                  <a:pt x="1111097" y="1836036"/>
                  <a:pt x="1109278" y="1829078"/>
                </a:cubicBezTo>
                <a:cubicBezTo>
                  <a:pt x="1107459" y="1822121"/>
                  <a:pt x="1104730" y="1816157"/>
                  <a:pt x="1101092" y="1811188"/>
                </a:cubicBezTo>
                <a:close/>
                <a:moveTo>
                  <a:pt x="1071988" y="1757119"/>
                </a:moveTo>
                <a:lnTo>
                  <a:pt x="1068350" y="1785744"/>
                </a:lnTo>
                <a:lnTo>
                  <a:pt x="1071988" y="1804827"/>
                </a:lnTo>
                <a:lnTo>
                  <a:pt x="1093816" y="1785744"/>
                </a:lnTo>
                <a:cubicBezTo>
                  <a:pt x="1092982" y="1790514"/>
                  <a:pt x="1095559" y="1792900"/>
                  <a:pt x="1101547" y="1792900"/>
                </a:cubicBezTo>
                <a:cubicBezTo>
                  <a:pt x="1107534" y="1792900"/>
                  <a:pt x="1111021" y="1790514"/>
                  <a:pt x="1112006" y="1785744"/>
                </a:cubicBezTo>
                <a:lnTo>
                  <a:pt x="1086540" y="1757119"/>
                </a:lnTo>
                <a:close/>
                <a:moveTo>
                  <a:pt x="4104197" y="1753360"/>
                </a:moveTo>
                <a:lnTo>
                  <a:pt x="4089645" y="1781985"/>
                </a:lnTo>
                <a:lnTo>
                  <a:pt x="4096922" y="1781985"/>
                </a:lnTo>
                <a:cubicBezTo>
                  <a:pt x="4102303" y="1781720"/>
                  <a:pt x="4106092" y="1779864"/>
                  <a:pt x="4108290" y="1776418"/>
                </a:cubicBezTo>
                <a:cubicBezTo>
                  <a:pt x="4110487" y="1772973"/>
                  <a:pt x="4111549" y="1769527"/>
                  <a:pt x="4111473" y="1766082"/>
                </a:cubicBezTo>
                <a:cubicBezTo>
                  <a:pt x="4110867" y="1760251"/>
                  <a:pt x="4108442" y="1756010"/>
                  <a:pt x="4104197" y="1753360"/>
                </a:cubicBezTo>
                <a:close/>
                <a:moveTo>
                  <a:pt x="2884710" y="1711167"/>
                </a:moveTo>
                <a:lnTo>
                  <a:pt x="2880161" y="1718129"/>
                </a:lnTo>
                <a:lnTo>
                  <a:pt x="2888531" y="1732766"/>
                </a:lnTo>
                <a:lnTo>
                  <a:pt x="2890106" y="1730700"/>
                </a:lnTo>
                <a:lnTo>
                  <a:pt x="2890106" y="1719618"/>
                </a:lnTo>
                <a:cubicBezTo>
                  <a:pt x="2889955" y="1715046"/>
                  <a:pt x="2888439" y="1712263"/>
                  <a:pt x="2885559" y="1711268"/>
                </a:cubicBezTo>
                <a:close/>
                <a:moveTo>
                  <a:pt x="1119283" y="1683967"/>
                </a:moveTo>
                <a:cubicBezTo>
                  <a:pt x="1115038" y="1687677"/>
                  <a:pt x="1112613" y="1692978"/>
                  <a:pt x="1112006" y="1699869"/>
                </a:cubicBezTo>
                <a:lnTo>
                  <a:pt x="1115645" y="1699869"/>
                </a:lnTo>
                <a:cubicBezTo>
                  <a:pt x="1117387" y="1696821"/>
                  <a:pt x="1118448" y="1694171"/>
                  <a:pt x="1118827" y="1691918"/>
                </a:cubicBezTo>
                <a:cubicBezTo>
                  <a:pt x="1119207" y="1689665"/>
                  <a:pt x="1119358" y="1687015"/>
                  <a:pt x="1119283" y="1683967"/>
                </a:cubicBezTo>
                <a:close/>
                <a:moveTo>
                  <a:pt x="1181129" y="1664884"/>
                </a:moveTo>
                <a:lnTo>
                  <a:pt x="1159301" y="1668064"/>
                </a:lnTo>
                <a:cubicBezTo>
                  <a:pt x="1155359" y="1676081"/>
                  <a:pt x="1151418" y="1684696"/>
                  <a:pt x="1147477" y="1693906"/>
                </a:cubicBezTo>
                <a:cubicBezTo>
                  <a:pt x="1143535" y="1703116"/>
                  <a:pt x="1141413" y="1712525"/>
                  <a:pt x="1141110" y="1722133"/>
                </a:cubicBezTo>
                <a:cubicBezTo>
                  <a:pt x="1137548" y="1728826"/>
                  <a:pt x="1133759" y="1736114"/>
                  <a:pt x="1129742" y="1743999"/>
                </a:cubicBezTo>
                <a:cubicBezTo>
                  <a:pt x="1125724" y="1751884"/>
                  <a:pt x="1121025" y="1758378"/>
                  <a:pt x="1115645" y="1763480"/>
                </a:cubicBezTo>
                <a:lnTo>
                  <a:pt x="1137472" y="1763480"/>
                </a:lnTo>
                <a:cubicBezTo>
                  <a:pt x="1138685" y="1751288"/>
                  <a:pt x="1143535" y="1740686"/>
                  <a:pt x="1152025" y="1731675"/>
                </a:cubicBezTo>
                <a:cubicBezTo>
                  <a:pt x="1160513" y="1722663"/>
                  <a:pt x="1165363" y="1712062"/>
                  <a:pt x="1166577" y="1699869"/>
                </a:cubicBezTo>
                <a:lnTo>
                  <a:pt x="1188405" y="1674425"/>
                </a:lnTo>
                <a:cubicBezTo>
                  <a:pt x="1189921" y="1672636"/>
                  <a:pt x="1189617" y="1670649"/>
                  <a:pt x="1187495" y="1668462"/>
                </a:cubicBezTo>
                <a:cubicBezTo>
                  <a:pt x="1185373" y="1666275"/>
                  <a:pt x="1183251" y="1665082"/>
                  <a:pt x="1181129" y="1664884"/>
                </a:cubicBezTo>
                <a:close/>
                <a:moveTo>
                  <a:pt x="1253889" y="1531302"/>
                </a:moveTo>
                <a:cubicBezTo>
                  <a:pt x="1252145" y="1531500"/>
                  <a:pt x="1251084" y="1532693"/>
                  <a:pt x="1250706" y="1534880"/>
                </a:cubicBezTo>
                <a:cubicBezTo>
                  <a:pt x="1250327" y="1537067"/>
                  <a:pt x="1250175" y="1539054"/>
                  <a:pt x="1250251" y="1540843"/>
                </a:cubicBezTo>
                <a:cubicBezTo>
                  <a:pt x="1244263" y="1547800"/>
                  <a:pt x="1238048" y="1556944"/>
                  <a:pt x="1231606" y="1568275"/>
                </a:cubicBezTo>
                <a:cubicBezTo>
                  <a:pt x="1225164" y="1579606"/>
                  <a:pt x="1221677" y="1589545"/>
                  <a:pt x="1221147" y="1598093"/>
                </a:cubicBezTo>
                <a:lnTo>
                  <a:pt x="1235699" y="1598093"/>
                </a:lnTo>
                <a:cubicBezTo>
                  <a:pt x="1239184" y="1588021"/>
                  <a:pt x="1243126" y="1578744"/>
                  <a:pt x="1247523" y="1570263"/>
                </a:cubicBezTo>
                <a:cubicBezTo>
                  <a:pt x="1251918" y="1561782"/>
                  <a:pt x="1257678" y="1557276"/>
                  <a:pt x="1264803" y="1556746"/>
                </a:cubicBezTo>
                <a:cubicBezTo>
                  <a:pt x="1264575" y="1554294"/>
                  <a:pt x="1263211" y="1549656"/>
                  <a:pt x="1260710" y="1542831"/>
                </a:cubicBezTo>
                <a:cubicBezTo>
                  <a:pt x="1258209" y="1536006"/>
                  <a:pt x="1255935" y="1532163"/>
                  <a:pt x="1253889" y="1531302"/>
                </a:cubicBezTo>
                <a:close/>
                <a:moveTo>
                  <a:pt x="4373410" y="1502099"/>
                </a:moveTo>
                <a:lnTo>
                  <a:pt x="4362496" y="1521182"/>
                </a:lnTo>
                <a:lnTo>
                  <a:pt x="4366134" y="1521182"/>
                </a:lnTo>
                <a:cubicBezTo>
                  <a:pt x="4369621" y="1520851"/>
                  <a:pt x="4371743" y="1519128"/>
                  <a:pt x="4372500" y="1516014"/>
                </a:cubicBezTo>
                <a:cubicBezTo>
                  <a:pt x="4373259" y="1512899"/>
                  <a:pt x="4373561" y="1510381"/>
                  <a:pt x="4373410" y="1508460"/>
                </a:cubicBezTo>
                <a:close/>
                <a:moveTo>
                  <a:pt x="1275717" y="1493136"/>
                </a:moveTo>
                <a:cubicBezTo>
                  <a:pt x="1270488" y="1496514"/>
                  <a:pt x="1267304" y="1500888"/>
                  <a:pt x="1266167" y="1506255"/>
                </a:cubicBezTo>
                <a:cubicBezTo>
                  <a:pt x="1265030" y="1511623"/>
                  <a:pt x="1264575" y="1516790"/>
                  <a:pt x="1264803" y="1521760"/>
                </a:cubicBezTo>
                <a:lnTo>
                  <a:pt x="1275717" y="1518580"/>
                </a:lnTo>
                <a:close/>
                <a:moveTo>
                  <a:pt x="4149218" y="1482618"/>
                </a:moveTo>
                <a:cubicBezTo>
                  <a:pt x="4150430" y="1483678"/>
                  <a:pt x="4151189" y="1485931"/>
                  <a:pt x="4151491" y="1489377"/>
                </a:cubicBezTo>
                <a:cubicBezTo>
                  <a:pt x="4151340" y="1491961"/>
                  <a:pt x="4149824" y="1497129"/>
                  <a:pt x="4146944" y="1504882"/>
                </a:cubicBezTo>
                <a:cubicBezTo>
                  <a:pt x="4144064" y="1512634"/>
                  <a:pt x="4140728" y="1517007"/>
                  <a:pt x="4136939" y="1518002"/>
                </a:cubicBezTo>
                <a:cubicBezTo>
                  <a:pt x="4133453" y="1517405"/>
                  <a:pt x="4130421" y="1514622"/>
                  <a:pt x="4127843" y="1509652"/>
                </a:cubicBezTo>
                <a:cubicBezTo>
                  <a:pt x="4125268" y="1504683"/>
                  <a:pt x="4122236" y="1501105"/>
                  <a:pt x="4118749" y="1498919"/>
                </a:cubicBezTo>
                <a:lnTo>
                  <a:pt x="4144215" y="1483016"/>
                </a:lnTo>
                <a:cubicBezTo>
                  <a:pt x="4146337" y="1481691"/>
                  <a:pt x="4148005" y="1481558"/>
                  <a:pt x="4149218" y="1482618"/>
                </a:cubicBezTo>
                <a:close/>
                <a:moveTo>
                  <a:pt x="4478912" y="1454391"/>
                </a:moveTo>
                <a:cubicBezTo>
                  <a:pt x="4480808" y="1454589"/>
                  <a:pt x="4482475" y="1455783"/>
                  <a:pt x="4483916" y="1457968"/>
                </a:cubicBezTo>
                <a:cubicBezTo>
                  <a:pt x="4485354" y="1460155"/>
                  <a:pt x="4486113" y="1462144"/>
                  <a:pt x="4486188" y="1463933"/>
                </a:cubicBezTo>
                <a:cubicBezTo>
                  <a:pt x="4485279" y="1473474"/>
                  <a:pt x="4481641" y="1483016"/>
                  <a:pt x="4475274" y="1492558"/>
                </a:cubicBezTo>
                <a:cubicBezTo>
                  <a:pt x="4468908" y="1502099"/>
                  <a:pt x="4465270" y="1511640"/>
                  <a:pt x="4464360" y="1521182"/>
                </a:cubicBezTo>
                <a:cubicBezTo>
                  <a:pt x="4465119" y="1537415"/>
                  <a:pt x="4463602" y="1549475"/>
                  <a:pt x="4459813" y="1557360"/>
                </a:cubicBezTo>
                <a:cubicBezTo>
                  <a:pt x="4456023" y="1565246"/>
                  <a:pt x="4445413" y="1576510"/>
                  <a:pt x="4427981" y="1591154"/>
                </a:cubicBezTo>
                <a:cubicBezTo>
                  <a:pt x="4431922" y="1583004"/>
                  <a:pt x="4435862" y="1573860"/>
                  <a:pt x="4439804" y="1563721"/>
                </a:cubicBezTo>
                <a:cubicBezTo>
                  <a:pt x="4443745" y="1553583"/>
                  <a:pt x="4445867" y="1543644"/>
                  <a:pt x="4446170" y="1533904"/>
                </a:cubicBezTo>
                <a:cubicBezTo>
                  <a:pt x="4446323" y="1530658"/>
                  <a:pt x="4446019" y="1527609"/>
                  <a:pt x="4445262" y="1524760"/>
                </a:cubicBezTo>
                <a:cubicBezTo>
                  <a:pt x="4444503" y="1521910"/>
                  <a:pt x="4442382" y="1519657"/>
                  <a:pt x="4438894" y="1518002"/>
                </a:cubicBezTo>
                <a:close/>
                <a:moveTo>
                  <a:pt x="1308459" y="1451789"/>
                </a:moveTo>
                <a:lnTo>
                  <a:pt x="1279355" y="1474052"/>
                </a:lnTo>
                <a:lnTo>
                  <a:pt x="1279355" y="1486774"/>
                </a:lnTo>
                <a:lnTo>
                  <a:pt x="1290269" y="1489955"/>
                </a:lnTo>
                <a:lnTo>
                  <a:pt x="1290269" y="1474052"/>
                </a:lnTo>
                <a:lnTo>
                  <a:pt x="1315735" y="1474052"/>
                </a:lnTo>
                <a:lnTo>
                  <a:pt x="1315735" y="1461330"/>
                </a:lnTo>
                <a:close/>
                <a:moveTo>
                  <a:pt x="3133853" y="1446093"/>
                </a:moveTo>
                <a:lnTo>
                  <a:pt x="3139995" y="1451462"/>
                </a:lnTo>
                <a:lnTo>
                  <a:pt x="3142036" y="1448647"/>
                </a:lnTo>
                <a:lnTo>
                  <a:pt x="3137491" y="1446093"/>
                </a:lnTo>
                <a:close/>
                <a:moveTo>
                  <a:pt x="1315735" y="1432706"/>
                </a:moveTo>
                <a:cubicBezTo>
                  <a:pt x="1315583" y="1434295"/>
                  <a:pt x="1314977" y="1435886"/>
                  <a:pt x="1313916" y="1437476"/>
                </a:cubicBezTo>
                <a:cubicBezTo>
                  <a:pt x="1312855" y="1439067"/>
                  <a:pt x="1312248" y="1440656"/>
                  <a:pt x="1312097" y="1442247"/>
                </a:cubicBezTo>
                <a:cubicBezTo>
                  <a:pt x="1318767" y="1442247"/>
                  <a:pt x="1323617" y="1439067"/>
                  <a:pt x="1326649" y="1432706"/>
                </a:cubicBezTo>
                <a:close/>
                <a:moveTo>
                  <a:pt x="3152043" y="1420649"/>
                </a:moveTo>
                <a:cubicBezTo>
                  <a:pt x="3147799" y="1421179"/>
                  <a:pt x="3145373" y="1423299"/>
                  <a:pt x="3144767" y="1427010"/>
                </a:cubicBezTo>
                <a:lnTo>
                  <a:pt x="3150453" y="1428253"/>
                </a:lnTo>
                <a:lnTo>
                  <a:pt x="3154321" y="1422277"/>
                </a:lnTo>
                <a:close/>
                <a:moveTo>
                  <a:pt x="4402514" y="1419406"/>
                </a:moveTo>
                <a:lnTo>
                  <a:pt x="4384324" y="1448030"/>
                </a:lnTo>
                <a:lnTo>
                  <a:pt x="4391600" y="1448030"/>
                </a:lnTo>
                <a:cubicBezTo>
                  <a:pt x="4397133" y="1447831"/>
                  <a:pt x="4401529" y="1445843"/>
                  <a:pt x="4404789" y="1442067"/>
                </a:cubicBezTo>
                <a:cubicBezTo>
                  <a:pt x="4408047" y="1438289"/>
                  <a:pt x="4409715" y="1433916"/>
                  <a:pt x="4409790" y="1428947"/>
                </a:cubicBezTo>
                <a:cubicBezTo>
                  <a:pt x="4409184" y="1425766"/>
                  <a:pt x="4406759" y="1422586"/>
                  <a:pt x="4402514" y="1419406"/>
                </a:cubicBezTo>
                <a:close/>
                <a:moveTo>
                  <a:pt x="1352115" y="1397720"/>
                </a:moveTo>
                <a:lnTo>
                  <a:pt x="1352115" y="1407261"/>
                </a:lnTo>
                <a:lnTo>
                  <a:pt x="1355753" y="1407261"/>
                </a:lnTo>
                <a:cubicBezTo>
                  <a:pt x="1356359" y="1404081"/>
                  <a:pt x="1355147" y="1400900"/>
                  <a:pt x="1352115" y="1397720"/>
                </a:cubicBezTo>
                <a:close/>
                <a:moveTo>
                  <a:pt x="3465514" y="1347792"/>
                </a:moveTo>
                <a:lnTo>
                  <a:pt x="3425496" y="1379597"/>
                </a:lnTo>
                <a:cubicBezTo>
                  <a:pt x="3414431" y="1389801"/>
                  <a:pt x="3410187" y="1400404"/>
                  <a:pt x="3412762" y="1411403"/>
                </a:cubicBezTo>
                <a:cubicBezTo>
                  <a:pt x="3415341" y="1422402"/>
                  <a:pt x="3414733" y="1429823"/>
                  <a:pt x="3410944" y="1433666"/>
                </a:cubicBezTo>
                <a:lnTo>
                  <a:pt x="3436410" y="1430486"/>
                </a:lnTo>
                <a:lnTo>
                  <a:pt x="3440048" y="1430486"/>
                </a:lnTo>
                <a:lnTo>
                  <a:pt x="3436410" y="1398681"/>
                </a:lnTo>
                <a:lnTo>
                  <a:pt x="3469152" y="1376417"/>
                </a:lnTo>
                <a:lnTo>
                  <a:pt x="3480066" y="1350973"/>
                </a:lnTo>
                <a:close/>
                <a:moveTo>
                  <a:pt x="1832333" y="1311846"/>
                </a:moveTo>
                <a:cubicBezTo>
                  <a:pt x="1828089" y="1315026"/>
                  <a:pt x="1825663" y="1318207"/>
                  <a:pt x="1825057" y="1321387"/>
                </a:cubicBezTo>
                <a:lnTo>
                  <a:pt x="1825057" y="1324568"/>
                </a:lnTo>
                <a:close/>
                <a:moveTo>
                  <a:pt x="1875989" y="1245055"/>
                </a:moveTo>
                <a:cubicBezTo>
                  <a:pt x="1868866" y="1244789"/>
                  <a:pt x="1864014" y="1245320"/>
                  <a:pt x="1861437" y="1246645"/>
                </a:cubicBezTo>
                <a:cubicBezTo>
                  <a:pt x="1858860" y="1247970"/>
                  <a:pt x="1857648" y="1251680"/>
                  <a:pt x="1857799" y="1257777"/>
                </a:cubicBezTo>
                <a:lnTo>
                  <a:pt x="1865075" y="1273679"/>
                </a:lnTo>
                <a:lnTo>
                  <a:pt x="1883266" y="1254596"/>
                </a:lnTo>
                <a:lnTo>
                  <a:pt x="1883266" y="1245055"/>
                </a:lnTo>
                <a:close/>
                <a:moveTo>
                  <a:pt x="2185154" y="1210136"/>
                </a:moveTo>
                <a:lnTo>
                  <a:pt x="2173512" y="1221698"/>
                </a:lnTo>
                <a:lnTo>
                  <a:pt x="2171441" y="1234079"/>
                </a:lnTo>
                <a:lnTo>
                  <a:pt x="2183814" y="1214333"/>
                </a:lnTo>
                <a:close/>
                <a:moveTo>
                  <a:pt x="1424876" y="1184625"/>
                </a:moveTo>
                <a:lnTo>
                  <a:pt x="1421238" y="1194166"/>
                </a:lnTo>
                <a:lnTo>
                  <a:pt x="1439428" y="1206889"/>
                </a:lnTo>
                <a:cubicBezTo>
                  <a:pt x="1439503" y="1211792"/>
                  <a:pt x="1438442" y="1216298"/>
                  <a:pt x="1436245" y="1220406"/>
                </a:cubicBezTo>
                <a:cubicBezTo>
                  <a:pt x="1434046" y="1224514"/>
                  <a:pt x="1430257" y="1227429"/>
                  <a:pt x="1424876" y="1229152"/>
                </a:cubicBezTo>
                <a:cubicBezTo>
                  <a:pt x="1424496" y="1240284"/>
                  <a:pt x="1424345" y="1251416"/>
                  <a:pt x="1424421" y="1262547"/>
                </a:cubicBezTo>
                <a:cubicBezTo>
                  <a:pt x="1424496" y="1273679"/>
                  <a:pt x="1427073" y="1284811"/>
                  <a:pt x="1432152" y="1295943"/>
                </a:cubicBezTo>
                <a:lnTo>
                  <a:pt x="1461256" y="1254596"/>
                </a:lnTo>
                <a:cubicBezTo>
                  <a:pt x="1453980" y="1244525"/>
                  <a:pt x="1450342" y="1232863"/>
                  <a:pt x="1450342" y="1219611"/>
                </a:cubicBezTo>
                <a:cubicBezTo>
                  <a:pt x="1452388" y="1219743"/>
                  <a:pt x="1454661" y="1219478"/>
                  <a:pt x="1457163" y="1218815"/>
                </a:cubicBezTo>
                <a:cubicBezTo>
                  <a:pt x="1459664" y="1218153"/>
                  <a:pt x="1461028" y="1216298"/>
                  <a:pt x="1461256" y="1213250"/>
                </a:cubicBezTo>
                <a:cubicBezTo>
                  <a:pt x="1461028" y="1210069"/>
                  <a:pt x="1459664" y="1206889"/>
                  <a:pt x="1457163" y="1203708"/>
                </a:cubicBezTo>
                <a:cubicBezTo>
                  <a:pt x="1454661" y="1200527"/>
                  <a:pt x="1452388" y="1197347"/>
                  <a:pt x="1450342" y="1194166"/>
                </a:cubicBezTo>
                <a:close/>
                <a:moveTo>
                  <a:pt x="4617157" y="1180866"/>
                </a:moveTo>
                <a:cubicBezTo>
                  <a:pt x="4615490" y="1192131"/>
                  <a:pt x="4608820" y="1204588"/>
                  <a:pt x="4597148" y="1218237"/>
                </a:cubicBezTo>
                <a:cubicBezTo>
                  <a:pt x="4585476" y="1231887"/>
                  <a:pt x="4578806" y="1245934"/>
                  <a:pt x="4577139" y="1260379"/>
                </a:cubicBezTo>
                <a:cubicBezTo>
                  <a:pt x="4576533" y="1266740"/>
                  <a:pt x="4577745" y="1273101"/>
                  <a:pt x="4580777" y="1279462"/>
                </a:cubicBezTo>
                <a:cubicBezTo>
                  <a:pt x="4575927" y="1285956"/>
                  <a:pt x="4568347" y="1297618"/>
                  <a:pt x="4558039" y="1314448"/>
                </a:cubicBezTo>
                <a:cubicBezTo>
                  <a:pt x="4547731" y="1331278"/>
                  <a:pt x="4541971" y="1342940"/>
                  <a:pt x="4540759" y="1349434"/>
                </a:cubicBezTo>
                <a:cubicBezTo>
                  <a:pt x="4540987" y="1354072"/>
                  <a:pt x="4541441" y="1358312"/>
                  <a:pt x="4542123" y="1362156"/>
                </a:cubicBezTo>
                <a:cubicBezTo>
                  <a:pt x="4542805" y="1365999"/>
                  <a:pt x="4542350" y="1370240"/>
                  <a:pt x="4540759" y="1374878"/>
                </a:cubicBezTo>
                <a:lnTo>
                  <a:pt x="4522569" y="1381239"/>
                </a:lnTo>
                <a:cubicBezTo>
                  <a:pt x="4532952" y="1386407"/>
                  <a:pt x="4532194" y="1391974"/>
                  <a:pt x="4520295" y="1397937"/>
                </a:cubicBezTo>
                <a:cubicBezTo>
                  <a:pt x="4508396" y="1403901"/>
                  <a:pt x="4499453" y="1407875"/>
                  <a:pt x="4493465" y="1409864"/>
                </a:cubicBezTo>
                <a:cubicBezTo>
                  <a:pt x="4489523" y="1408406"/>
                  <a:pt x="4485582" y="1406551"/>
                  <a:pt x="4481641" y="1404297"/>
                </a:cubicBezTo>
                <a:cubicBezTo>
                  <a:pt x="4477700" y="1402045"/>
                  <a:pt x="4475578" y="1398599"/>
                  <a:pt x="4475274" y="1393961"/>
                </a:cubicBezTo>
                <a:lnTo>
                  <a:pt x="4478912" y="1387600"/>
                </a:lnTo>
                <a:lnTo>
                  <a:pt x="4497102" y="1384420"/>
                </a:lnTo>
                <a:lnTo>
                  <a:pt x="4522569" y="1343073"/>
                </a:lnTo>
                <a:lnTo>
                  <a:pt x="4522569" y="1317629"/>
                </a:lnTo>
                <a:cubicBezTo>
                  <a:pt x="4526737" y="1311135"/>
                  <a:pt x="4537500" y="1293907"/>
                  <a:pt x="4554856" y="1265945"/>
                </a:cubicBezTo>
                <a:cubicBezTo>
                  <a:pt x="4572213" y="1237983"/>
                  <a:pt x="4582066" y="1219165"/>
                  <a:pt x="4584415" y="1209491"/>
                </a:cubicBezTo>
                <a:cubicBezTo>
                  <a:pt x="4584567" y="1206377"/>
                  <a:pt x="4584262" y="1203858"/>
                  <a:pt x="4583505" y="1201937"/>
                </a:cubicBezTo>
                <a:cubicBezTo>
                  <a:pt x="4582748" y="1200016"/>
                  <a:pt x="4580626" y="1198293"/>
                  <a:pt x="4577139" y="1196769"/>
                </a:cubicBezTo>
                <a:cubicBezTo>
                  <a:pt x="4582672" y="1193323"/>
                  <a:pt x="4588887" y="1189878"/>
                  <a:pt x="4595784" y="1186432"/>
                </a:cubicBezTo>
                <a:cubicBezTo>
                  <a:pt x="4602681" y="1182987"/>
                  <a:pt x="4609805" y="1181131"/>
                  <a:pt x="4617157" y="1180866"/>
                </a:cubicBezTo>
                <a:close/>
                <a:moveTo>
                  <a:pt x="2204924" y="1169355"/>
                </a:moveTo>
                <a:lnTo>
                  <a:pt x="2193093" y="1193804"/>
                </a:lnTo>
                <a:lnTo>
                  <a:pt x="2205642" y="1182528"/>
                </a:lnTo>
                <a:close/>
                <a:moveTo>
                  <a:pt x="2347525" y="1133995"/>
                </a:moveTo>
                <a:lnTo>
                  <a:pt x="2340248" y="1138001"/>
                </a:lnTo>
                <a:lnTo>
                  <a:pt x="2339843" y="1141902"/>
                </a:lnTo>
                <a:lnTo>
                  <a:pt x="2346835" y="1138627"/>
                </a:lnTo>
                <a:close/>
                <a:moveTo>
                  <a:pt x="2863433" y="1122724"/>
                </a:moveTo>
                <a:cubicBezTo>
                  <a:pt x="2859188" y="1125905"/>
                  <a:pt x="2856763" y="1129085"/>
                  <a:pt x="2856157" y="1132266"/>
                </a:cubicBezTo>
                <a:lnTo>
                  <a:pt x="2856157" y="1135447"/>
                </a:lnTo>
                <a:close/>
                <a:moveTo>
                  <a:pt x="1945112" y="1060585"/>
                </a:moveTo>
                <a:cubicBezTo>
                  <a:pt x="1941322" y="1070390"/>
                  <a:pt x="1936169" y="1084968"/>
                  <a:pt x="1929650" y="1104316"/>
                </a:cubicBezTo>
                <a:cubicBezTo>
                  <a:pt x="1923132" y="1123665"/>
                  <a:pt x="1916159" y="1136652"/>
                  <a:pt x="1908732" y="1143278"/>
                </a:cubicBezTo>
                <a:lnTo>
                  <a:pt x="1934198" y="1162361"/>
                </a:lnTo>
                <a:cubicBezTo>
                  <a:pt x="1949356" y="1137447"/>
                  <a:pt x="1962696" y="1110943"/>
                  <a:pt x="1974216" y="1082848"/>
                </a:cubicBezTo>
                <a:cubicBezTo>
                  <a:pt x="1972321" y="1076355"/>
                  <a:pt x="1968835" y="1071054"/>
                  <a:pt x="1963757" y="1066945"/>
                </a:cubicBezTo>
                <a:cubicBezTo>
                  <a:pt x="1958678" y="1062837"/>
                  <a:pt x="1952463" y="1060717"/>
                  <a:pt x="1945112" y="1060585"/>
                </a:cubicBezTo>
                <a:close/>
                <a:moveTo>
                  <a:pt x="2907088" y="1055933"/>
                </a:moveTo>
                <a:cubicBezTo>
                  <a:pt x="2899965" y="1055668"/>
                  <a:pt x="2895114" y="1056199"/>
                  <a:pt x="2892536" y="1057523"/>
                </a:cubicBezTo>
                <a:cubicBezTo>
                  <a:pt x="2889960" y="1058849"/>
                  <a:pt x="2888747" y="1062559"/>
                  <a:pt x="2888899" y="1068656"/>
                </a:cubicBezTo>
                <a:lnTo>
                  <a:pt x="2896175" y="1084558"/>
                </a:lnTo>
                <a:lnTo>
                  <a:pt x="2914365" y="1065475"/>
                </a:lnTo>
                <a:lnTo>
                  <a:pt x="2914365" y="1055933"/>
                </a:lnTo>
                <a:close/>
                <a:moveTo>
                  <a:pt x="2487493" y="1049889"/>
                </a:moveTo>
                <a:lnTo>
                  <a:pt x="2485769" y="1058488"/>
                </a:lnTo>
                <a:lnTo>
                  <a:pt x="2463005" y="1105755"/>
                </a:lnTo>
                <a:lnTo>
                  <a:pt x="2463251" y="1106822"/>
                </a:lnTo>
                <a:lnTo>
                  <a:pt x="2492355" y="1065475"/>
                </a:lnTo>
                <a:close/>
                <a:moveTo>
                  <a:pt x="1985130" y="990613"/>
                </a:moveTo>
                <a:lnTo>
                  <a:pt x="1959664" y="1022418"/>
                </a:lnTo>
                <a:lnTo>
                  <a:pt x="1985130" y="1051043"/>
                </a:lnTo>
                <a:lnTo>
                  <a:pt x="1999682" y="1012877"/>
                </a:lnTo>
                <a:cubicBezTo>
                  <a:pt x="2000288" y="1012943"/>
                  <a:pt x="2002714" y="1012811"/>
                  <a:pt x="2006958" y="1012479"/>
                </a:cubicBezTo>
                <a:cubicBezTo>
                  <a:pt x="2011202" y="1012147"/>
                  <a:pt x="2013628" y="1011220"/>
                  <a:pt x="2014234" y="1009696"/>
                </a:cubicBezTo>
                <a:cubicBezTo>
                  <a:pt x="2013477" y="1006316"/>
                  <a:pt x="2009535" y="1002739"/>
                  <a:pt x="2002410" y="998962"/>
                </a:cubicBezTo>
                <a:cubicBezTo>
                  <a:pt x="1995287" y="995185"/>
                  <a:pt x="1989526" y="992402"/>
                  <a:pt x="1985130" y="990613"/>
                </a:cubicBezTo>
                <a:close/>
                <a:moveTo>
                  <a:pt x="1799591" y="927003"/>
                </a:moveTo>
                <a:cubicBezTo>
                  <a:pt x="1788828" y="938201"/>
                  <a:pt x="1779430" y="949996"/>
                  <a:pt x="1771396" y="962386"/>
                </a:cubicBezTo>
                <a:cubicBezTo>
                  <a:pt x="1763362" y="974777"/>
                  <a:pt x="1755782" y="987366"/>
                  <a:pt x="1748659" y="1000155"/>
                </a:cubicBezTo>
                <a:cubicBezTo>
                  <a:pt x="1748735" y="1002474"/>
                  <a:pt x="1749492" y="1006582"/>
                  <a:pt x="1750932" y="1012479"/>
                </a:cubicBezTo>
                <a:cubicBezTo>
                  <a:pt x="1752373" y="1018376"/>
                  <a:pt x="1754040" y="1021689"/>
                  <a:pt x="1755935" y="1022418"/>
                </a:cubicBezTo>
                <a:cubicBezTo>
                  <a:pt x="1759421" y="1021954"/>
                  <a:pt x="1761544" y="1019702"/>
                  <a:pt x="1762301" y="1015660"/>
                </a:cubicBezTo>
                <a:cubicBezTo>
                  <a:pt x="1763059" y="1011617"/>
                  <a:pt x="1763362" y="1008569"/>
                  <a:pt x="1763211" y="1006516"/>
                </a:cubicBezTo>
                <a:cubicBezTo>
                  <a:pt x="1763362" y="998498"/>
                  <a:pt x="1765788" y="991475"/>
                  <a:pt x="1770487" y="985445"/>
                </a:cubicBezTo>
                <a:cubicBezTo>
                  <a:pt x="1775186" y="979415"/>
                  <a:pt x="1781249" y="974777"/>
                  <a:pt x="1788677" y="971530"/>
                </a:cubicBezTo>
                <a:cubicBezTo>
                  <a:pt x="1789132" y="963711"/>
                  <a:pt x="1790950" y="956289"/>
                  <a:pt x="1794134" y="949266"/>
                </a:cubicBezTo>
                <a:cubicBezTo>
                  <a:pt x="1797317" y="942243"/>
                  <a:pt x="1799136" y="934821"/>
                  <a:pt x="1799591" y="927003"/>
                </a:cubicBezTo>
                <a:close/>
                <a:moveTo>
                  <a:pt x="2028786" y="920642"/>
                </a:moveTo>
                <a:cubicBezTo>
                  <a:pt x="2025299" y="920840"/>
                  <a:pt x="2023177" y="922033"/>
                  <a:pt x="2022420" y="924220"/>
                </a:cubicBezTo>
                <a:cubicBezTo>
                  <a:pt x="2021661" y="926407"/>
                  <a:pt x="2021359" y="928394"/>
                  <a:pt x="2021510" y="930183"/>
                </a:cubicBezTo>
                <a:cubicBezTo>
                  <a:pt x="2022116" y="933894"/>
                  <a:pt x="2024542" y="936014"/>
                  <a:pt x="2028786" y="936544"/>
                </a:cubicBezTo>
                <a:cubicBezTo>
                  <a:pt x="2030453" y="936412"/>
                  <a:pt x="2031667" y="935881"/>
                  <a:pt x="2032424" y="934953"/>
                </a:cubicBezTo>
                <a:cubicBezTo>
                  <a:pt x="2033183" y="934026"/>
                  <a:pt x="2034395" y="933496"/>
                  <a:pt x="2036062" y="933364"/>
                </a:cubicBezTo>
                <a:cubicBezTo>
                  <a:pt x="2035986" y="931442"/>
                  <a:pt x="2035228" y="928924"/>
                  <a:pt x="2033789" y="925810"/>
                </a:cubicBezTo>
                <a:cubicBezTo>
                  <a:pt x="2032348" y="922695"/>
                  <a:pt x="2030681" y="920972"/>
                  <a:pt x="2028786" y="920642"/>
                </a:cubicBezTo>
                <a:close/>
                <a:moveTo>
                  <a:pt x="1650433" y="885656"/>
                </a:moveTo>
                <a:cubicBezTo>
                  <a:pt x="1648689" y="894204"/>
                  <a:pt x="1644899" y="902552"/>
                  <a:pt x="1639064" y="910702"/>
                </a:cubicBezTo>
                <a:cubicBezTo>
                  <a:pt x="1633228" y="918852"/>
                  <a:pt x="1624891" y="923225"/>
                  <a:pt x="1614052" y="923822"/>
                </a:cubicBezTo>
                <a:cubicBezTo>
                  <a:pt x="1613597" y="931641"/>
                  <a:pt x="1611778" y="939062"/>
                  <a:pt x="1608595" y="946086"/>
                </a:cubicBezTo>
                <a:cubicBezTo>
                  <a:pt x="1605412" y="953109"/>
                  <a:pt x="1603593" y="960531"/>
                  <a:pt x="1603138" y="968349"/>
                </a:cubicBezTo>
                <a:cubicBezTo>
                  <a:pt x="1615189" y="967488"/>
                  <a:pt x="1622010" y="962054"/>
                  <a:pt x="1623602" y="952049"/>
                </a:cubicBezTo>
                <a:cubicBezTo>
                  <a:pt x="1625193" y="942044"/>
                  <a:pt x="1625648" y="932634"/>
                  <a:pt x="1624966" y="923822"/>
                </a:cubicBezTo>
                <a:cubicBezTo>
                  <a:pt x="1630651" y="923822"/>
                  <a:pt x="1636562" y="923027"/>
                  <a:pt x="1642702" y="921437"/>
                </a:cubicBezTo>
                <a:cubicBezTo>
                  <a:pt x="1648841" y="919846"/>
                  <a:pt x="1653842" y="917461"/>
                  <a:pt x="1657709" y="914280"/>
                </a:cubicBezTo>
                <a:close/>
                <a:moveTo>
                  <a:pt x="2050614" y="876114"/>
                </a:moveTo>
                <a:lnTo>
                  <a:pt x="2065166" y="901558"/>
                </a:lnTo>
                <a:lnTo>
                  <a:pt x="2065166" y="885656"/>
                </a:lnTo>
                <a:cubicBezTo>
                  <a:pt x="2065015" y="881084"/>
                  <a:pt x="2063499" y="878301"/>
                  <a:pt x="2060618" y="877306"/>
                </a:cubicBezTo>
                <a:cubicBezTo>
                  <a:pt x="2057739" y="876313"/>
                  <a:pt x="2054403" y="875916"/>
                  <a:pt x="2050614" y="876114"/>
                </a:cubicBezTo>
                <a:close/>
                <a:moveTo>
                  <a:pt x="1821419" y="876114"/>
                </a:moveTo>
                <a:lnTo>
                  <a:pt x="1799591" y="892017"/>
                </a:lnTo>
                <a:cubicBezTo>
                  <a:pt x="1804972" y="892415"/>
                  <a:pt x="1808761" y="894800"/>
                  <a:pt x="1810960" y="899173"/>
                </a:cubicBezTo>
                <a:cubicBezTo>
                  <a:pt x="1813158" y="903546"/>
                  <a:pt x="1814219" y="907522"/>
                  <a:pt x="1814143" y="911100"/>
                </a:cubicBezTo>
                <a:lnTo>
                  <a:pt x="1803229" y="923822"/>
                </a:lnTo>
                <a:cubicBezTo>
                  <a:pt x="1814143" y="923557"/>
                  <a:pt x="1822328" y="920112"/>
                  <a:pt x="1827786" y="913485"/>
                </a:cubicBezTo>
                <a:cubicBezTo>
                  <a:pt x="1833242" y="906860"/>
                  <a:pt x="1835971" y="898642"/>
                  <a:pt x="1835971" y="888836"/>
                </a:cubicBezTo>
                <a:lnTo>
                  <a:pt x="1835971" y="885656"/>
                </a:lnTo>
                <a:cubicBezTo>
                  <a:pt x="1836729" y="885722"/>
                  <a:pt x="1839761" y="885590"/>
                  <a:pt x="1845066" y="885258"/>
                </a:cubicBezTo>
                <a:cubicBezTo>
                  <a:pt x="1850372" y="884927"/>
                  <a:pt x="1853404" y="883999"/>
                  <a:pt x="1854161" y="882475"/>
                </a:cubicBezTo>
                <a:cubicBezTo>
                  <a:pt x="1853025" y="880818"/>
                  <a:pt x="1848022" y="879361"/>
                  <a:pt x="1839154" y="878102"/>
                </a:cubicBezTo>
                <a:cubicBezTo>
                  <a:pt x="1830287" y="876842"/>
                  <a:pt x="1824374" y="876180"/>
                  <a:pt x="1821419" y="876114"/>
                </a:cubicBezTo>
                <a:close/>
                <a:moveTo>
                  <a:pt x="2976211" y="871463"/>
                </a:moveTo>
                <a:cubicBezTo>
                  <a:pt x="2972422" y="881269"/>
                  <a:pt x="2967268" y="895846"/>
                  <a:pt x="2960749" y="915195"/>
                </a:cubicBezTo>
                <a:cubicBezTo>
                  <a:pt x="2954231" y="934544"/>
                  <a:pt x="2947258" y="947530"/>
                  <a:pt x="2939831" y="954157"/>
                </a:cubicBezTo>
                <a:lnTo>
                  <a:pt x="2965297" y="973240"/>
                </a:lnTo>
                <a:cubicBezTo>
                  <a:pt x="2980455" y="948326"/>
                  <a:pt x="2993795" y="921822"/>
                  <a:pt x="3005315" y="893727"/>
                </a:cubicBezTo>
                <a:cubicBezTo>
                  <a:pt x="3003420" y="887234"/>
                  <a:pt x="2999934" y="881932"/>
                  <a:pt x="2994856" y="877824"/>
                </a:cubicBezTo>
                <a:cubicBezTo>
                  <a:pt x="2989777" y="873716"/>
                  <a:pt x="2983563" y="871595"/>
                  <a:pt x="2976211" y="871463"/>
                </a:cubicBezTo>
                <a:close/>
                <a:moveTo>
                  <a:pt x="1679537" y="850670"/>
                </a:moveTo>
                <a:cubicBezTo>
                  <a:pt x="1676050" y="850868"/>
                  <a:pt x="1673928" y="852061"/>
                  <a:pt x="1673169" y="854248"/>
                </a:cubicBezTo>
                <a:cubicBezTo>
                  <a:pt x="1672412" y="856434"/>
                  <a:pt x="1672108" y="858423"/>
                  <a:pt x="1672261" y="860212"/>
                </a:cubicBezTo>
                <a:lnTo>
                  <a:pt x="1686813" y="863392"/>
                </a:lnTo>
                <a:cubicBezTo>
                  <a:pt x="1686737" y="861471"/>
                  <a:pt x="1685979" y="858952"/>
                  <a:pt x="1684538" y="855838"/>
                </a:cubicBezTo>
                <a:cubicBezTo>
                  <a:pt x="1683099" y="852724"/>
                  <a:pt x="1681431" y="851002"/>
                  <a:pt x="1679537" y="850670"/>
                </a:cubicBezTo>
                <a:close/>
                <a:moveTo>
                  <a:pt x="3016229" y="801492"/>
                </a:moveTo>
                <a:lnTo>
                  <a:pt x="2990763" y="833297"/>
                </a:lnTo>
                <a:lnTo>
                  <a:pt x="3016229" y="861922"/>
                </a:lnTo>
                <a:lnTo>
                  <a:pt x="3030781" y="823755"/>
                </a:lnTo>
                <a:cubicBezTo>
                  <a:pt x="3031387" y="823821"/>
                  <a:pt x="3033813" y="823689"/>
                  <a:pt x="3038057" y="823358"/>
                </a:cubicBezTo>
                <a:cubicBezTo>
                  <a:pt x="3042301" y="823026"/>
                  <a:pt x="3044727" y="822098"/>
                  <a:pt x="3045333" y="820575"/>
                </a:cubicBezTo>
                <a:cubicBezTo>
                  <a:pt x="3044576" y="817195"/>
                  <a:pt x="3040634" y="813618"/>
                  <a:pt x="3033509" y="809840"/>
                </a:cubicBezTo>
                <a:cubicBezTo>
                  <a:pt x="3026386" y="806064"/>
                  <a:pt x="3020626" y="803281"/>
                  <a:pt x="3016229" y="801492"/>
                </a:cubicBezTo>
                <a:close/>
                <a:moveTo>
                  <a:pt x="1908732" y="748893"/>
                </a:moveTo>
                <a:cubicBezTo>
                  <a:pt x="1908883" y="752074"/>
                  <a:pt x="1910399" y="754459"/>
                  <a:pt x="1913279" y="756050"/>
                </a:cubicBezTo>
                <a:cubicBezTo>
                  <a:pt x="1916159" y="757640"/>
                  <a:pt x="1919494" y="758435"/>
                  <a:pt x="1923284" y="758435"/>
                </a:cubicBezTo>
                <a:cubicBezTo>
                  <a:pt x="1923435" y="756646"/>
                  <a:pt x="1923132" y="754658"/>
                  <a:pt x="1922374" y="752472"/>
                </a:cubicBezTo>
                <a:cubicBezTo>
                  <a:pt x="1921616" y="750285"/>
                  <a:pt x="1919494" y="749092"/>
                  <a:pt x="1916008" y="748893"/>
                </a:cubicBezTo>
                <a:close/>
                <a:moveTo>
                  <a:pt x="2830690" y="737881"/>
                </a:moveTo>
                <a:cubicBezTo>
                  <a:pt x="2819928" y="749080"/>
                  <a:pt x="2810530" y="760874"/>
                  <a:pt x="2802495" y="773265"/>
                </a:cubicBezTo>
                <a:cubicBezTo>
                  <a:pt x="2794462" y="785655"/>
                  <a:pt x="2786882" y="798245"/>
                  <a:pt x="2779758" y="811033"/>
                </a:cubicBezTo>
                <a:cubicBezTo>
                  <a:pt x="2779834" y="813352"/>
                  <a:pt x="2780591" y="817460"/>
                  <a:pt x="2782032" y="823358"/>
                </a:cubicBezTo>
                <a:cubicBezTo>
                  <a:pt x="2783472" y="829255"/>
                  <a:pt x="2785139" y="832568"/>
                  <a:pt x="2787034" y="833297"/>
                </a:cubicBezTo>
                <a:cubicBezTo>
                  <a:pt x="2790520" y="832833"/>
                  <a:pt x="2792643" y="830580"/>
                  <a:pt x="2793400" y="826538"/>
                </a:cubicBezTo>
                <a:cubicBezTo>
                  <a:pt x="2794158" y="822496"/>
                  <a:pt x="2794462" y="819448"/>
                  <a:pt x="2794310" y="817394"/>
                </a:cubicBezTo>
                <a:cubicBezTo>
                  <a:pt x="2794462" y="809376"/>
                  <a:pt x="2796887" y="802353"/>
                  <a:pt x="2801586" y="796324"/>
                </a:cubicBezTo>
                <a:cubicBezTo>
                  <a:pt x="2806285" y="790293"/>
                  <a:pt x="2812348" y="785655"/>
                  <a:pt x="2819776" y="782409"/>
                </a:cubicBezTo>
                <a:cubicBezTo>
                  <a:pt x="2820231" y="774590"/>
                  <a:pt x="2822050" y="767168"/>
                  <a:pt x="2825233" y="760145"/>
                </a:cubicBezTo>
                <a:cubicBezTo>
                  <a:pt x="2828416" y="753122"/>
                  <a:pt x="2830236" y="745700"/>
                  <a:pt x="2830690" y="737881"/>
                </a:cubicBezTo>
                <a:close/>
                <a:moveTo>
                  <a:pt x="3059885" y="731520"/>
                </a:moveTo>
                <a:cubicBezTo>
                  <a:pt x="3056399" y="731718"/>
                  <a:pt x="3054276" y="732912"/>
                  <a:pt x="3053519" y="735098"/>
                </a:cubicBezTo>
                <a:cubicBezTo>
                  <a:pt x="3052761" y="737285"/>
                  <a:pt x="3052458" y="739273"/>
                  <a:pt x="3052609" y="741062"/>
                </a:cubicBezTo>
                <a:cubicBezTo>
                  <a:pt x="3053215" y="744772"/>
                  <a:pt x="3055641" y="746893"/>
                  <a:pt x="3059885" y="747423"/>
                </a:cubicBezTo>
                <a:cubicBezTo>
                  <a:pt x="3061553" y="747291"/>
                  <a:pt x="3062766" y="746760"/>
                  <a:pt x="3063523" y="745832"/>
                </a:cubicBezTo>
                <a:cubicBezTo>
                  <a:pt x="3064282" y="744904"/>
                  <a:pt x="3065494" y="744374"/>
                  <a:pt x="3067161" y="744242"/>
                </a:cubicBezTo>
                <a:cubicBezTo>
                  <a:pt x="3067086" y="742321"/>
                  <a:pt x="3066327" y="739803"/>
                  <a:pt x="3064888" y="736688"/>
                </a:cubicBezTo>
                <a:cubicBezTo>
                  <a:pt x="3063448" y="733574"/>
                  <a:pt x="3061781" y="731851"/>
                  <a:pt x="3059885" y="731520"/>
                </a:cubicBezTo>
                <a:close/>
                <a:moveTo>
                  <a:pt x="2681532" y="696534"/>
                </a:moveTo>
                <a:cubicBezTo>
                  <a:pt x="2679788" y="705082"/>
                  <a:pt x="2675998" y="713431"/>
                  <a:pt x="2670163" y="721581"/>
                </a:cubicBezTo>
                <a:cubicBezTo>
                  <a:pt x="2664327" y="729731"/>
                  <a:pt x="2655990" y="734104"/>
                  <a:pt x="2645152" y="734701"/>
                </a:cubicBezTo>
                <a:cubicBezTo>
                  <a:pt x="2644697" y="742519"/>
                  <a:pt x="2642877" y="749940"/>
                  <a:pt x="2639694" y="756964"/>
                </a:cubicBezTo>
                <a:cubicBezTo>
                  <a:pt x="2636511" y="763987"/>
                  <a:pt x="2634692" y="771409"/>
                  <a:pt x="2634238" y="779228"/>
                </a:cubicBezTo>
                <a:cubicBezTo>
                  <a:pt x="2646288" y="778367"/>
                  <a:pt x="2653109" y="772933"/>
                  <a:pt x="2654701" y="762928"/>
                </a:cubicBezTo>
                <a:cubicBezTo>
                  <a:pt x="2656293" y="752922"/>
                  <a:pt x="2656747" y="743513"/>
                  <a:pt x="2656065" y="734701"/>
                </a:cubicBezTo>
                <a:cubicBezTo>
                  <a:pt x="2661750" y="734701"/>
                  <a:pt x="2667662" y="733905"/>
                  <a:pt x="2673801" y="732316"/>
                </a:cubicBezTo>
                <a:cubicBezTo>
                  <a:pt x="2679940" y="730725"/>
                  <a:pt x="2684942" y="728340"/>
                  <a:pt x="2688808" y="725159"/>
                </a:cubicBezTo>
                <a:close/>
                <a:moveTo>
                  <a:pt x="3081713" y="686993"/>
                </a:moveTo>
                <a:lnTo>
                  <a:pt x="3096265" y="712437"/>
                </a:lnTo>
                <a:lnTo>
                  <a:pt x="3096265" y="696534"/>
                </a:lnTo>
                <a:cubicBezTo>
                  <a:pt x="3096114" y="691963"/>
                  <a:pt x="3094598" y="689180"/>
                  <a:pt x="3091717" y="688185"/>
                </a:cubicBezTo>
                <a:cubicBezTo>
                  <a:pt x="3088838" y="687191"/>
                  <a:pt x="3085503" y="686794"/>
                  <a:pt x="3081713" y="686993"/>
                </a:cubicBezTo>
                <a:close/>
                <a:moveTo>
                  <a:pt x="2852519" y="686993"/>
                </a:moveTo>
                <a:lnTo>
                  <a:pt x="2830690" y="702895"/>
                </a:lnTo>
                <a:cubicBezTo>
                  <a:pt x="2836071" y="703293"/>
                  <a:pt x="2839861" y="705678"/>
                  <a:pt x="2842059" y="710052"/>
                </a:cubicBezTo>
                <a:cubicBezTo>
                  <a:pt x="2844257" y="714424"/>
                  <a:pt x="2845318" y="718400"/>
                  <a:pt x="2845242" y="721979"/>
                </a:cubicBezTo>
                <a:lnTo>
                  <a:pt x="2834328" y="734701"/>
                </a:lnTo>
                <a:cubicBezTo>
                  <a:pt x="2845242" y="734435"/>
                  <a:pt x="2853427" y="730990"/>
                  <a:pt x="2858884" y="724364"/>
                </a:cubicBezTo>
                <a:cubicBezTo>
                  <a:pt x="2864341" y="717738"/>
                  <a:pt x="2867071" y="709521"/>
                  <a:pt x="2867071" y="699715"/>
                </a:cubicBezTo>
                <a:lnTo>
                  <a:pt x="2867071" y="696534"/>
                </a:lnTo>
                <a:cubicBezTo>
                  <a:pt x="2867828" y="696601"/>
                  <a:pt x="2870860" y="696468"/>
                  <a:pt x="2876165" y="696137"/>
                </a:cubicBezTo>
                <a:cubicBezTo>
                  <a:pt x="2881471" y="695805"/>
                  <a:pt x="2884503" y="694878"/>
                  <a:pt x="2885261" y="693354"/>
                </a:cubicBezTo>
                <a:cubicBezTo>
                  <a:pt x="2884124" y="691697"/>
                  <a:pt x="2879121" y="690239"/>
                  <a:pt x="2870254" y="688980"/>
                </a:cubicBezTo>
                <a:cubicBezTo>
                  <a:pt x="2861386" y="687721"/>
                  <a:pt x="2855474" y="687059"/>
                  <a:pt x="2852519" y="686993"/>
                </a:cubicBezTo>
                <a:close/>
                <a:moveTo>
                  <a:pt x="2710636" y="661549"/>
                </a:moveTo>
                <a:cubicBezTo>
                  <a:pt x="2707149" y="661747"/>
                  <a:pt x="2705027" y="662940"/>
                  <a:pt x="2704269" y="665127"/>
                </a:cubicBezTo>
                <a:cubicBezTo>
                  <a:pt x="2703511" y="667313"/>
                  <a:pt x="2703208" y="669301"/>
                  <a:pt x="2703360" y="671090"/>
                </a:cubicBezTo>
                <a:lnTo>
                  <a:pt x="2717912" y="674271"/>
                </a:lnTo>
                <a:cubicBezTo>
                  <a:pt x="2717836" y="672349"/>
                  <a:pt x="2717078" y="669831"/>
                  <a:pt x="2715638" y="666717"/>
                </a:cubicBezTo>
                <a:cubicBezTo>
                  <a:pt x="2714198" y="663602"/>
                  <a:pt x="2712530" y="661880"/>
                  <a:pt x="2710636" y="661549"/>
                </a:cubicBezTo>
                <a:close/>
                <a:moveTo>
                  <a:pt x="1996044" y="656658"/>
                </a:moveTo>
                <a:lnTo>
                  <a:pt x="1985130" y="659839"/>
                </a:lnTo>
                <a:lnTo>
                  <a:pt x="1999682" y="666200"/>
                </a:lnTo>
                <a:cubicBezTo>
                  <a:pt x="1999758" y="664411"/>
                  <a:pt x="1999606" y="662423"/>
                  <a:pt x="1999227" y="660236"/>
                </a:cubicBezTo>
                <a:cubicBezTo>
                  <a:pt x="1998848" y="658050"/>
                  <a:pt x="1997787" y="656857"/>
                  <a:pt x="1996044" y="656658"/>
                </a:cubicBezTo>
                <a:close/>
                <a:moveTo>
                  <a:pt x="2308913" y="612131"/>
                </a:moveTo>
                <a:cubicBezTo>
                  <a:pt x="2308913" y="618492"/>
                  <a:pt x="2312551" y="621672"/>
                  <a:pt x="2319827" y="621672"/>
                </a:cubicBezTo>
                <a:cubicBezTo>
                  <a:pt x="2319979" y="619883"/>
                  <a:pt x="2319676" y="617895"/>
                  <a:pt x="2318917" y="615709"/>
                </a:cubicBezTo>
                <a:cubicBezTo>
                  <a:pt x="2318160" y="613522"/>
                  <a:pt x="2316038" y="612329"/>
                  <a:pt x="2312551" y="612131"/>
                </a:cubicBezTo>
                <a:close/>
                <a:moveTo>
                  <a:pt x="1748659" y="608950"/>
                </a:moveTo>
                <a:cubicBezTo>
                  <a:pt x="1747598" y="621407"/>
                  <a:pt x="1743354" y="633069"/>
                  <a:pt x="1735925" y="643936"/>
                </a:cubicBezTo>
                <a:cubicBezTo>
                  <a:pt x="1728498" y="654803"/>
                  <a:pt x="1724254" y="666464"/>
                  <a:pt x="1723193" y="678922"/>
                </a:cubicBezTo>
                <a:lnTo>
                  <a:pt x="1708641" y="656658"/>
                </a:lnTo>
                <a:lnTo>
                  <a:pt x="1712279" y="631214"/>
                </a:lnTo>
                <a:cubicBezTo>
                  <a:pt x="1721298" y="630286"/>
                  <a:pt x="1725997" y="626576"/>
                  <a:pt x="1726376" y="620082"/>
                </a:cubicBezTo>
                <a:cubicBezTo>
                  <a:pt x="1726755" y="613588"/>
                  <a:pt x="1734183" y="609878"/>
                  <a:pt x="1748659" y="608950"/>
                </a:cubicBezTo>
                <a:close/>
                <a:moveTo>
                  <a:pt x="2327103" y="586687"/>
                </a:moveTo>
                <a:cubicBezTo>
                  <a:pt x="2322859" y="587217"/>
                  <a:pt x="2320433" y="589337"/>
                  <a:pt x="2319827" y="593048"/>
                </a:cubicBezTo>
                <a:lnTo>
                  <a:pt x="2334379" y="596228"/>
                </a:lnTo>
                <a:cubicBezTo>
                  <a:pt x="2334303" y="594439"/>
                  <a:pt x="2333546" y="592452"/>
                  <a:pt x="2332106" y="590265"/>
                </a:cubicBezTo>
                <a:cubicBezTo>
                  <a:pt x="2330666" y="588078"/>
                  <a:pt x="2328999" y="586885"/>
                  <a:pt x="2327103" y="586687"/>
                </a:cubicBezTo>
                <a:close/>
                <a:moveTo>
                  <a:pt x="2939831" y="559772"/>
                </a:moveTo>
                <a:cubicBezTo>
                  <a:pt x="2939982" y="562953"/>
                  <a:pt x="2941498" y="565338"/>
                  <a:pt x="2944379" y="566928"/>
                </a:cubicBezTo>
                <a:cubicBezTo>
                  <a:pt x="2947258" y="568518"/>
                  <a:pt x="2950594" y="569314"/>
                  <a:pt x="2954383" y="569314"/>
                </a:cubicBezTo>
                <a:cubicBezTo>
                  <a:pt x="2954534" y="567524"/>
                  <a:pt x="2954231" y="565537"/>
                  <a:pt x="2953473" y="563350"/>
                </a:cubicBezTo>
                <a:cubicBezTo>
                  <a:pt x="2952716" y="561163"/>
                  <a:pt x="2950594" y="559970"/>
                  <a:pt x="2947107" y="559772"/>
                </a:cubicBezTo>
                <a:close/>
                <a:moveTo>
                  <a:pt x="3027143" y="467537"/>
                </a:moveTo>
                <a:lnTo>
                  <a:pt x="3016229" y="470717"/>
                </a:lnTo>
                <a:lnTo>
                  <a:pt x="3030781" y="477078"/>
                </a:lnTo>
                <a:cubicBezTo>
                  <a:pt x="3030857" y="475289"/>
                  <a:pt x="3030706" y="473302"/>
                  <a:pt x="3030326" y="471115"/>
                </a:cubicBezTo>
                <a:cubicBezTo>
                  <a:pt x="3029947" y="468928"/>
                  <a:pt x="3028886" y="467735"/>
                  <a:pt x="3027143" y="467537"/>
                </a:cubicBezTo>
                <a:close/>
                <a:moveTo>
                  <a:pt x="3340012" y="423010"/>
                </a:moveTo>
                <a:cubicBezTo>
                  <a:pt x="3340012" y="429371"/>
                  <a:pt x="3343650" y="432551"/>
                  <a:pt x="3350926" y="432551"/>
                </a:cubicBezTo>
                <a:cubicBezTo>
                  <a:pt x="3351078" y="430762"/>
                  <a:pt x="3350775" y="428773"/>
                  <a:pt x="3350017" y="426588"/>
                </a:cubicBezTo>
                <a:cubicBezTo>
                  <a:pt x="3349259" y="424401"/>
                  <a:pt x="3347137" y="423208"/>
                  <a:pt x="3343650" y="423010"/>
                </a:cubicBezTo>
                <a:close/>
                <a:moveTo>
                  <a:pt x="2779758" y="419829"/>
                </a:moveTo>
                <a:cubicBezTo>
                  <a:pt x="2778697" y="432286"/>
                  <a:pt x="2774453" y="443948"/>
                  <a:pt x="2767025" y="454815"/>
                </a:cubicBezTo>
                <a:cubicBezTo>
                  <a:pt x="2759597" y="465682"/>
                  <a:pt x="2755353" y="477343"/>
                  <a:pt x="2754292" y="489801"/>
                </a:cubicBezTo>
                <a:lnTo>
                  <a:pt x="2739740" y="467537"/>
                </a:lnTo>
                <a:lnTo>
                  <a:pt x="2743378" y="442093"/>
                </a:lnTo>
                <a:cubicBezTo>
                  <a:pt x="2752397" y="441165"/>
                  <a:pt x="2757096" y="437455"/>
                  <a:pt x="2757475" y="430960"/>
                </a:cubicBezTo>
                <a:cubicBezTo>
                  <a:pt x="2757854" y="424467"/>
                  <a:pt x="2765282" y="420757"/>
                  <a:pt x="2779758" y="419829"/>
                </a:cubicBezTo>
                <a:close/>
                <a:moveTo>
                  <a:pt x="3358202" y="397565"/>
                </a:moveTo>
                <a:cubicBezTo>
                  <a:pt x="3353958" y="398095"/>
                  <a:pt x="3351533" y="400216"/>
                  <a:pt x="3350926" y="403926"/>
                </a:cubicBezTo>
                <a:lnTo>
                  <a:pt x="3365479" y="407107"/>
                </a:lnTo>
                <a:cubicBezTo>
                  <a:pt x="3365403" y="405318"/>
                  <a:pt x="3364645" y="403330"/>
                  <a:pt x="3363205" y="401144"/>
                </a:cubicBezTo>
                <a:cubicBezTo>
                  <a:pt x="3361765" y="398957"/>
                  <a:pt x="3360098" y="397764"/>
                  <a:pt x="3358202" y="397565"/>
                </a:cubicBezTo>
                <a:close/>
                <a:moveTo>
                  <a:pt x="3638329" y="0"/>
                </a:moveTo>
                <a:lnTo>
                  <a:pt x="3649243" y="3181"/>
                </a:lnTo>
                <a:lnTo>
                  <a:pt x="3638329" y="34986"/>
                </a:lnTo>
                <a:cubicBezTo>
                  <a:pt x="3634691" y="38365"/>
                  <a:pt x="3631964" y="42738"/>
                  <a:pt x="3630144" y="48106"/>
                </a:cubicBezTo>
                <a:cubicBezTo>
                  <a:pt x="3628325" y="53473"/>
                  <a:pt x="3627415" y="58641"/>
                  <a:pt x="3627415" y="63611"/>
                </a:cubicBezTo>
                <a:lnTo>
                  <a:pt x="3612863" y="92235"/>
                </a:lnTo>
                <a:cubicBezTo>
                  <a:pt x="3613623" y="99392"/>
                  <a:pt x="3613924" y="107343"/>
                  <a:pt x="3613773" y="116089"/>
                </a:cubicBezTo>
                <a:cubicBezTo>
                  <a:pt x="3613623" y="124836"/>
                  <a:pt x="3608468" y="129606"/>
                  <a:pt x="3598311" y="130401"/>
                </a:cubicBezTo>
                <a:cubicBezTo>
                  <a:pt x="3597099" y="161411"/>
                  <a:pt x="3586791" y="197988"/>
                  <a:pt x="3567389" y="240129"/>
                </a:cubicBezTo>
                <a:cubicBezTo>
                  <a:pt x="3547985" y="282271"/>
                  <a:pt x="3526763" y="315667"/>
                  <a:pt x="3503723" y="340316"/>
                </a:cubicBezTo>
                <a:cubicBezTo>
                  <a:pt x="3503268" y="351183"/>
                  <a:pt x="3501450" y="361254"/>
                  <a:pt x="3498267" y="370530"/>
                </a:cubicBezTo>
                <a:cubicBezTo>
                  <a:pt x="3495082" y="379808"/>
                  <a:pt x="3493264" y="389879"/>
                  <a:pt x="3492809" y="400746"/>
                </a:cubicBezTo>
                <a:cubicBezTo>
                  <a:pt x="3487428" y="400944"/>
                  <a:pt x="3483639" y="402933"/>
                  <a:pt x="3481440" y="406709"/>
                </a:cubicBezTo>
                <a:cubicBezTo>
                  <a:pt x="3479242" y="410486"/>
                  <a:pt x="3478181" y="414859"/>
                  <a:pt x="3478257" y="419829"/>
                </a:cubicBezTo>
                <a:cubicBezTo>
                  <a:pt x="3477651" y="432749"/>
                  <a:pt x="3475225" y="440304"/>
                  <a:pt x="3470981" y="442490"/>
                </a:cubicBezTo>
                <a:cubicBezTo>
                  <a:pt x="3466737" y="444677"/>
                  <a:pt x="3464311" y="449845"/>
                  <a:pt x="3463705" y="457995"/>
                </a:cubicBezTo>
                <a:lnTo>
                  <a:pt x="3445515" y="489801"/>
                </a:lnTo>
                <a:cubicBezTo>
                  <a:pt x="3440134" y="491523"/>
                  <a:pt x="3436344" y="494439"/>
                  <a:pt x="3434146" y="498547"/>
                </a:cubicBezTo>
                <a:cubicBezTo>
                  <a:pt x="3431948" y="502655"/>
                  <a:pt x="3430887" y="507161"/>
                  <a:pt x="3430963" y="512064"/>
                </a:cubicBezTo>
                <a:lnTo>
                  <a:pt x="3434601" y="527967"/>
                </a:lnTo>
                <a:lnTo>
                  <a:pt x="3401859" y="626563"/>
                </a:lnTo>
                <a:lnTo>
                  <a:pt x="3387307" y="636105"/>
                </a:lnTo>
                <a:lnTo>
                  <a:pt x="3376393" y="652007"/>
                </a:lnTo>
                <a:cubicBezTo>
                  <a:pt x="3376393" y="657109"/>
                  <a:pt x="3375483" y="662808"/>
                  <a:pt x="3373664" y="669102"/>
                </a:cubicBezTo>
                <a:cubicBezTo>
                  <a:pt x="3371845" y="675397"/>
                  <a:pt x="3369117" y="680300"/>
                  <a:pt x="3365479" y="683812"/>
                </a:cubicBezTo>
                <a:cubicBezTo>
                  <a:pt x="3367601" y="689577"/>
                  <a:pt x="3367904" y="697130"/>
                  <a:pt x="3366388" y="706474"/>
                </a:cubicBezTo>
                <a:cubicBezTo>
                  <a:pt x="3364872" y="715816"/>
                  <a:pt x="3359718" y="720985"/>
                  <a:pt x="3350926" y="721979"/>
                </a:cubicBezTo>
                <a:cubicBezTo>
                  <a:pt x="3349639" y="730725"/>
                  <a:pt x="3343120" y="745038"/>
                  <a:pt x="3331372" y="764915"/>
                </a:cubicBezTo>
                <a:cubicBezTo>
                  <a:pt x="3319625" y="784794"/>
                  <a:pt x="3310378" y="795926"/>
                  <a:pt x="3303632" y="798311"/>
                </a:cubicBezTo>
                <a:lnTo>
                  <a:pt x="3292718" y="820575"/>
                </a:lnTo>
                <a:cubicBezTo>
                  <a:pt x="3291657" y="840453"/>
                  <a:pt x="3287413" y="857946"/>
                  <a:pt x="3279986" y="873053"/>
                </a:cubicBezTo>
                <a:cubicBezTo>
                  <a:pt x="3272557" y="888161"/>
                  <a:pt x="3268313" y="905654"/>
                  <a:pt x="3267252" y="925532"/>
                </a:cubicBezTo>
                <a:lnTo>
                  <a:pt x="3256338" y="938254"/>
                </a:lnTo>
                <a:cubicBezTo>
                  <a:pt x="3254671" y="950049"/>
                  <a:pt x="3248001" y="963831"/>
                  <a:pt x="3236329" y="979601"/>
                </a:cubicBezTo>
                <a:cubicBezTo>
                  <a:pt x="3224657" y="995371"/>
                  <a:pt x="3217987" y="1009153"/>
                  <a:pt x="3216320" y="1020948"/>
                </a:cubicBezTo>
                <a:cubicBezTo>
                  <a:pt x="3205557" y="1026911"/>
                  <a:pt x="3200707" y="1036453"/>
                  <a:pt x="3201768" y="1049572"/>
                </a:cubicBezTo>
                <a:cubicBezTo>
                  <a:pt x="3202829" y="1062692"/>
                  <a:pt x="3197979" y="1072234"/>
                  <a:pt x="3187216" y="1078197"/>
                </a:cubicBezTo>
                <a:cubicBezTo>
                  <a:pt x="3185018" y="1088269"/>
                  <a:pt x="3175771" y="1113448"/>
                  <a:pt x="3159476" y="1153734"/>
                </a:cubicBezTo>
                <a:cubicBezTo>
                  <a:pt x="3143180" y="1194021"/>
                  <a:pt x="3133025" y="1217610"/>
                  <a:pt x="3129008" y="1224501"/>
                </a:cubicBezTo>
                <a:cubicBezTo>
                  <a:pt x="3131129" y="1229868"/>
                  <a:pt x="3131433" y="1235832"/>
                  <a:pt x="3129917" y="1242391"/>
                </a:cubicBezTo>
                <a:cubicBezTo>
                  <a:pt x="3128401" y="1248952"/>
                  <a:pt x="3123247" y="1252530"/>
                  <a:pt x="3114456" y="1253126"/>
                </a:cubicBezTo>
                <a:cubicBezTo>
                  <a:pt x="3103617" y="1275456"/>
                  <a:pt x="3089824" y="1298381"/>
                  <a:pt x="3073073" y="1321904"/>
                </a:cubicBezTo>
                <a:cubicBezTo>
                  <a:pt x="3056323" y="1345427"/>
                  <a:pt x="3047076" y="1369148"/>
                  <a:pt x="3045333" y="1393069"/>
                </a:cubicBezTo>
                <a:cubicBezTo>
                  <a:pt x="3043136" y="1394592"/>
                  <a:pt x="3040255" y="1396315"/>
                  <a:pt x="3036692" y="1398237"/>
                </a:cubicBezTo>
                <a:cubicBezTo>
                  <a:pt x="3033131" y="1400159"/>
                  <a:pt x="3031160" y="1402676"/>
                  <a:pt x="3030781" y="1405791"/>
                </a:cubicBezTo>
                <a:cubicBezTo>
                  <a:pt x="3031236" y="1407315"/>
                  <a:pt x="3033055" y="1408242"/>
                  <a:pt x="3036239" y="1408574"/>
                </a:cubicBezTo>
                <a:cubicBezTo>
                  <a:pt x="3039422" y="1408905"/>
                  <a:pt x="3041240" y="1409038"/>
                  <a:pt x="3041695" y="1408971"/>
                </a:cubicBezTo>
                <a:lnTo>
                  <a:pt x="3030781" y="1437596"/>
                </a:lnTo>
                <a:lnTo>
                  <a:pt x="3016229" y="1443957"/>
                </a:lnTo>
                <a:cubicBezTo>
                  <a:pt x="3008953" y="1452769"/>
                  <a:pt x="3002587" y="1464564"/>
                  <a:pt x="2997129" y="1479341"/>
                </a:cubicBezTo>
                <a:cubicBezTo>
                  <a:pt x="2991673" y="1494116"/>
                  <a:pt x="2987125" y="1506706"/>
                  <a:pt x="2983487" y="1517109"/>
                </a:cubicBezTo>
                <a:cubicBezTo>
                  <a:pt x="2985458" y="1523736"/>
                  <a:pt x="2985154" y="1529566"/>
                  <a:pt x="2982577" y="1534602"/>
                </a:cubicBezTo>
                <a:cubicBezTo>
                  <a:pt x="2980000" y="1539637"/>
                  <a:pt x="2974240" y="1542288"/>
                  <a:pt x="2965297" y="1542553"/>
                </a:cubicBezTo>
                <a:lnTo>
                  <a:pt x="2954383" y="1564817"/>
                </a:lnTo>
                <a:cubicBezTo>
                  <a:pt x="2950139" y="1570051"/>
                  <a:pt x="2944985" y="1581846"/>
                  <a:pt x="2938921" y="1600200"/>
                </a:cubicBezTo>
                <a:cubicBezTo>
                  <a:pt x="2932858" y="1618554"/>
                  <a:pt x="2929523" y="1631144"/>
                  <a:pt x="2928917" y="1637969"/>
                </a:cubicBezTo>
                <a:lnTo>
                  <a:pt x="2919137" y="1655069"/>
                </a:lnTo>
                <a:lnTo>
                  <a:pt x="2922848" y="1662368"/>
                </a:lnTo>
                <a:cubicBezTo>
                  <a:pt x="2936870" y="1659983"/>
                  <a:pt x="2943389" y="1650441"/>
                  <a:pt x="2942403" y="1633744"/>
                </a:cubicBezTo>
                <a:cubicBezTo>
                  <a:pt x="2941418" y="1617046"/>
                  <a:pt x="2947027" y="1607504"/>
                  <a:pt x="2959228" y="1605119"/>
                </a:cubicBezTo>
                <a:cubicBezTo>
                  <a:pt x="2959608" y="1595379"/>
                  <a:pt x="2963397" y="1586234"/>
                  <a:pt x="2970598" y="1577686"/>
                </a:cubicBezTo>
                <a:cubicBezTo>
                  <a:pt x="2977798" y="1569139"/>
                  <a:pt x="2986135" y="1562381"/>
                  <a:pt x="2995609" y="1557411"/>
                </a:cubicBezTo>
                <a:lnTo>
                  <a:pt x="2995609" y="1516064"/>
                </a:lnTo>
                <a:cubicBezTo>
                  <a:pt x="3027518" y="1502613"/>
                  <a:pt x="3046465" y="1487374"/>
                  <a:pt x="3052452" y="1470344"/>
                </a:cubicBezTo>
                <a:cubicBezTo>
                  <a:pt x="3058440" y="1453315"/>
                  <a:pt x="3067384" y="1429329"/>
                  <a:pt x="3079283" y="1398385"/>
                </a:cubicBezTo>
                <a:cubicBezTo>
                  <a:pt x="3091562" y="1397457"/>
                  <a:pt x="3102476" y="1393747"/>
                  <a:pt x="3112025" y="1387253"/>
                </a:cubicBezTo>
                <a:cubicBezTo>
                  <a:pt x="3121574" y="1380759"/>
                  <a:pt x="3132489" y="1377049"/>
                  <a:pt x="3144767" y="1376121"/>
                </a:cubicBezTo>
                <a:lnTo>
                  <a:pt x="3144767" y="1341136"/>
                </a:lnTo>
                <a:lnTo>
                  <a:pt x="3155681" y="1341136"/>
                </a:lnTo>
                <a:cubicBezTo>
                  <a:pt x="3162655" y="1341136"/>
                  <a:pt x="3166899" y="1342725"/>
                  <a:pt x="3168415" y="1345906"/>
                </a:cubicBezTo>
                <a:cubicBezTo>
                  <a:pt x="3169930" y="1349086"/>
                  <a:pt x="3170537" y="1353858"/>
                  <a:pt x="3170233" y="1360219"/>
                </a:cubicBezTo>
                <a:lnTo>
                  <a:pt x="3159319" y="1385663"/>
                </a:lnTo>
                <a:cubicBezTo>
                  <a:pt x="3159547" y="1387982"/>
                  <a:pt x="3160911" y="1392090"/>
                  <a:pt x="3163412" y="1397987"/>
                </a:cubicBezTo>
                <a:lnTo>
                  <a:pt x="3166827" y="1402963"/>
                </a:lnTo>
                <a:lnTo>
                  <a:pt x="3189935" y="1367273"/>
                </a:lnTo>
                <a:cubicBezTo>
                  <a:pt x="3200394" y="1343617"/>
                  <a:pt x="3215856" y="1323342"/>
                  <a:pt x="3236319" y="1306445"/>
                </a:cubicBezTo>
                <a:lnTo>
                  <a:pt x="3232681" y="1284182"/>
                </a:lnTo>
                <a:lnTo>
                  <a:pt x="3272699" y="1230113"/>
                </a:lnTo>
                <a:cubicBezTo>
                  <a:pt x="3273381" y="1221830"/>
                  <a:pt x="3278384" y="1207385"/>
                  <a:pt x="3287706" y="1186778"/>
                </a:cubicBezTo>
                <a:cubicBezTo>
                  <a:pt x="3297029" y="1166171"/>
                  <a:pt x="3306578" y="1150931"/>
                  <a:pt x="3316355" y="1141058"/>
                </a:cubicBezTo>
                <a:cubicBezTo>
                  <a:pt x="3316355" y="1128866"/>
                  <a:pt x="3323632" y="1118264"/>
                  <a:pt x="3338184" y="1109253"/>
                </a:cubicBezTo>
                <a:cubicBezTo>
                  <a:pt x="3333333" y="1102892"/>
                  <a:pt x="3333030" y="1097326"/>
                  <a:pt x="3337274" y="1092555"/>
                </a:cubicBezTo>
                <a:cubicBezTo>
                  <a:pt x="3341518" y="1087785"/>
                  <a:pt x="3346672" y="1083809"/>
                  <a:pt x="3352736" y="1080628"/>
                </a:cubicBezTo>
                <a:lnTo>
                  <a:pt x="3487342" y="873894"/>
                </a:lnTo>
                <a:cubicBezTo>
                  <a:pt x="3495604" y="865744"/>
                  <a:pt x="3501819" y="857395"/>
                  <a:pt x="3505987" y="848848"/>
                </a:cubicBezTo>
                <a:cubicBezTo>
                  <a:pt x="3510156" y="840300"/>
                  <a:pt x="3517281" y="832746"/>
                  <a:pt x="3527360" y="826187"/>
                </a:cubicBezTo>
                <a:cubicBezTo>
                  <a:pt x="3527512" y="821217"/>
                  <a:pt x="3529028" y="816048"/>
                  <a:pt x="3531908" y="810682"/>
                </a:cubicBezTo>
                <a:cubicBezTo>
                  <a:pt x="3534788" y="805314"/>
                  <a:pt x="3538123" y="800941"/>
                  <a:pt x="3541912" y="797562"/>
                </a:cubicBezTo>
                <a:lnTo>
                  <a:pt x="3556465" y="775298"/>
                </a:lnTo>
                <a:cubicBezTo>
                  <a:pt x="3560406" y="772051"/>
                  <a:pt x="3565256" y="769799"/>
                  <a:pt x="3571017" y="768539"/>
                </a:cubicBezTo>
                <a:cubicBezTo>
                  <a:pt x="3576777" y="767280"/>
                  <a:pt x="3581628" y="767412"/>
                  <a:pt x="3585569" y="768937"/>
                </a:cubicBezTo>
                <a:cubicBezTo>
                  <a:pt x="3587388" y="776690"/>
                  <a:pt x="3581021" y="793784"/>
                  <a:pt x="3566469" y="820223"/>
                </a:cubicBezTo>
                <a:cubicBezTo>
                  <a:pt x="3551916" y="846660"/>
                  <a:pt x="3540094" y="864551"/>
                  <a:pt x="3530998" y="873894"/>
                </a:cubicBezTo>
                <a:lnTo>
                  <a:pt x="3534636" y="873894"/>
                </a:lnTo>
                <a:cubicBezTo>
                  <a:pt x="3540017" y="878532"/>
                  <a:pt x="3542898" y="882773"/>
                  <a:pt x="3543277" y="886616"/>
                </a:cubicBezTo>
                <a:cubicBezTo>
                  <a:pt x="3543655" y="890459"/>
                  <a:pt x="3541988" y="894700"/>
                  <a:pt x="3538274" y="899338"/>
                </a:cubicBezTo>
                <a:cubicBezTo>
                  <a:pt x="3533726" y="923457"/>
                  <a:pt x="3525542" y="948372"/>
                  <a:pt x="3513718" y="974080"/>
                </a:cubicBezTo>
                <a:cubicBezTo>
                  <a:pt x="3501894" y="999790"/>
                  <a:pt x="3491890" y="1024704"/>
                  <a:pt x="3483704" y="1048822"/>
                </a:cubicBezTo>
                <a:cubicBezTo>
                  <a:pt x="3487115" y="1053262"/>
                  <a:pt x="3487569" y="1056310"/>
                  <a:pt x="3485069" y="1057967"/>
                </a:cubicBezTo>
                <a:cubicBezTo>
                  <a:pt x="3482568" y="1059624"/>
                  <a:pt x="3478475" y="1061876"/>
                  <a:pt x="3472790" y="1064726"/>
                </a:cubicBezTo>
                <a:cubicBezTo>
                  <a:pt x="3472487" y="1068038"/>
                  <a:pt x="3472184" y="1070954"/>
                  <a:pt x="3471880" y="1073472"/>
                </a:cubicBezTo>
                <a:cubicBezTo>
                  <a:pt x="3471578" y="1075990"/>
                  <a:pt x="3473094" y="1077315"/>
                  <a:pt x="3476428" y="1077448"/>
                </a:cubicBezTo>
                <a:cubicBezTo>
                  <a:pt x="3473776" y="1082682"/>
                  <a:pt x="3469986" y="1088911"/>
                  <a:pt x="3465059" y="1096133"/>
                </a:cubicBezTo>
                <a:cubicBezTo>
                  <a:pt x="3460133" y="1103356"/>
                  <a:pt x="3459072" y="1108789"/>
                  <a:pt x="3461876" y="1112434"/>
                </a:cubicBezTo>
                <a:lnTo>
                  <a:pt x="3483704" y="1093350"/>
                </a:lnTo>
                <a:cubicBezTo>
                  <a:pt x="3487494" y="1090170"/>
                  <a:pt x="3489919" y="1086989"/>
                  <a:pt x="3490980" y="1083809"/>
                </a:cubicBezTo>
                <a:cubicBezTo>
                  <a:pt x="3492041" y="1080628"/>
                  <a:pt x="3490829" y="1077448"/>
                  <a:pt x="3487342" y="1074267"/>
                </a:cubicBezTo>
                <a:cubicBezTo>
                  <a:pt x="3491207" y="1070887"/>
                  <a:pt x="3495300" y="1066515"/>
                  <a:pt x="3499621" y="1061148"/>
                </a:cubicBezTo>
                <a:cubicBezTo>
                  <a:pt x="3503941" y="1055780"/>
                  <a:pt x="3507124" y="1050612"/>
                  <a:pt x="3509170" y="1045643"/>
                </a:cubicBezTo>
                <a:lnTo>
                  <a:pt x="3538274" y="988393"/>
                </a:lnTo>
                <a:lnTo>
                  <a:pt x="3560103" y="972491"/>
                </a:lnTo>
                <a:cubicBezTo>
                  <a:pt x="3564044" y="969177"/>
                  <a:pt x="3567076" y="965466"/>
                  <a:pt x="3569198" y="961358"/>
                </a:cubicBezTo>
                <a:cubicBezTo>
                  <a:pt x="3571320" y="957250"/>
                  <a:pt x="3570713" y="953540"/>
                  <a:pt x="3567378" y="950227"/>
                </a:cubicBezTo>
                <a:lnTo>
                  <a:pt x="3581931" y="924783"/>
                </a:lnTo>
                <a:cubicBezTo>
                  <a:pt x="3580111" y="914180"/>
                  <a:pt x="3583750" y="905169"/>
                  <a:pt x="3592844" y="897748"/>
                </a:cubicBezTo>
                <a:cubicBezTo>
                  <a:pt x="3601939" y="890327"/>
                  <a:pt x="3605578" y="881315"/>
                  <a:pt x="3603758" y="870714"/>
                </a:cubicBezTo>
                <a:lnTo>
                  <a:pt x="3651053" y="835728"/>
                </a:lnTo>
                <a:cubicBezTo>
                  <a:pt x="3660147" y="844607"/>
                  <a:pt x="3664695" y="850702"/>
                  <a:pt x="3664695" y="854016"/>
                </a:cubicBezTo>
                <a:cubicBezTo>
                  <a:pt x="3664695" y="857329"/>
                  <a:pt x="3660147" y="861834"/>
                  <a:pt x="3651053" y="867532"/>
                </a:cubicBezTo>
                <a:cubicBezTo>
                  <a:pt x="3657949" y="876478"/>
                  <a:pt x="3657798" y="883237"/>
                  <a:pt x="3650598" y="887809"/>
                </a:cubicBezTo>
                <a:cubicBezTo>
                  <a:pt x="3643397" y="892381"/>
                  <a:pt x="3642336" y="898344"/>
                  <a:pt x="3647415" y="905700"/>
                </a:cubicBezTo>
                <a:cubicBezTo>
                  <a:pt x="3640973" y="913982"/>
                  <a:pt x="3633848" y="927632"/>
                  <a:pt x="3626041" y="946649"/>
                </a:cubicBezTo>
                <a:cubicBezTo>
                  <a:pt x="3618235" y="965666"/>
                  <a:pt x="3615658" y="978520"/>
                  <a:pt x="3618311" y="985213"/>
                </a:cubicBezTo>
                <a:lnTo>
                  <a:pt x="3589206" y="1045643"/>
                </a:lnTo>
                <a:cubicBezTo>
                  <a:pt x="3596787" y="1053727"/>
                  <a:pt x="3600727" y="1062207"/>
                  <a:pt x="3601030" y="1071087"/>
                </a:cubicBezTo>
                <a:cubicBezTo>
                  <a:pt x="3601333" y="1079966"/>
                  <a:pt x="3596179" y="1088447"/>
                  <a:pt x="3585569" y="1096531"/>
                </a:cubicBezTo>
                <a:cubicBezTo>
                  <a:pt x="3581931" y="1109650"/>
                  <a:pt x="3576474" y="1123167"/>
                  <a:pt x="3569198" y="1137082"/>
                </a:cubicBezTo>
                <a:cubicBezTo>
                  <a:pt x="3561922" y="1150997"/>
                  <a:pt x="3552827" y="1162924"/>
                  <a:pt x="3541912" y="1172863"/>
                </a:cubicBezTo>
                <a:lnTo>
                  <a:pt x="3552827" y="1198308"/>
                </a:lnTo>
                <a:lnTo>
                  <a:pt x="3527360" y="1214210"/>
                </a:lnTo>
                <a:lnTo>
                  <a:pt x="3527360" y="1249196"/>
                </a:lnTo>
                <a:cubicBezTo>
                  <a:pt x="3522586" y="1255689"/>
                  <a:pt x="3519402" y="1261786"/>
                  <a:pt x="3517811" y="1267484"/>
                </a:cubicBezTo>
                <a:cubicBezTo>
                  <a:pt x="3516219" y="1273183"/>
                  <a:pt x="3512127" y="1277688"/>
                  <a:pt x="3505532" y="1281001"/>
                </a:cubicBezTo>
                <a:cubicBezTo>
                  <a:pt x="3503865" y="1284646"/>
                  <a:pt x="3503561" y="1289284"/>
                  <a:pt x="3504623" y="1294915"/>
                </a:cubicBezTo>
                <a:cubicBezTo>
                  <a:pt x="3505683" y="1300548"/>
                  <a:pt x="3507200" y="1304391"/>
                  <a:pt x="3509170" y="1306445"/>
                </a:cubicBezTo>
                <a:cubicBezTo>
                  <a:pt x="3511217" y="1309427"/>
                  <a:pt x="3513490" y="1310620"/>
                  <a:pt x="3515991" y="1310023"/>
                </a:cubicBezTo>
                <a:cubicBezTo>
                  <a:pt x="3518493" y="1309427"/>
                  <a:pt x="3519856" y="1308233"/>
                  <a:pt x="3520084" y="1306445"/>
                </a:cubicBezTo>
                <a:cubicBezTo>
                  <a:pt x="3512657" y="1296904"/>
                  <a:pt x="3513869" y="1288952"/>
                  <a:pt x="3523722" y="1282591"/>
                </a:cubicBezTo>
                <a:cubicBezTo>
                  <a:pt x="3533575" y="1276230"/>
                  <a:pt x="3542064" y="1271460"/>
                  <a:pt x="3549188" y="1268279"/>
                </a:cubicBezTo>
                <a:lnTo>
                  <a:pt x="3549188" y="1220571"/>
                </a:lnTo>
                <a:lnTo>
                  <a:pt x="3552827" y="1220571"/>
                </a:lnTo>
                <a:cubicBezTo>
                  <a:pt x="3554873" y="1217257"/>
                  <a:pt x="3556238" y="1213548"/>
                  <a:pt x="3556919" y="1209439"/>
                </a:cubicBezTo>
                <a:cubicBezTo>
                  <a:pt x="3557601" y="1205331"/>
                  <a:pt x="3556238" y="1201620"/>
                  <a:pt x="3552827" y="1198308"/>
                </a:cubicBezTo>
                <a:cubicBezTo>
                  <a:pt x="3562983" y="1190024"/>
                  <a:pt x="3570865" y="1181146"/>
                  <a:pt x="3576474" y="1171670"/>
                </a:cubicBezTo>
                <a:cubicBezTo>
                  <a:pt x="3582082" y="1162195"/>
                  <a:pt x="3589965" y="1154111"/>
                  <a:pt x="3600120" y="1147419"/>
                </a:cubicBezTo>
                <a:cubicBezTo>
                  <a:pt x="3588146" y="1137148"/>
                  <a:pt x="3584811" y="1129860"/>
                  <a:pt x="3590117" y="1125553"/>
                </a:cubicBezTo>
                <a:cubicBezTo>
                  <a:pt x="3595421" y="1121246"/>
                  <a:pt x="3604819" y="1114753"/>
                  <a:pt x="3618311" y="1106071"/>
                </a:cubicBezTo>
                <a:cubicBezTo>
                  <a:pt x="3626572" y="1097525"/>
                  <a:pt x="3632787" y="1082020"/>
                  <a:pt x="3636955" y="1059557"/>
                </a:cubicBezTo>
                <a:cubicBezTo>
                  <a:pt x="3641124" y="1037095"/>
                  <a:pt x="3648249" y="1020794"/>
                  <a:pt x="3658329" y="1010657"/>
                </a:cubicBezTo>
                <a:cubicBezTo>
                  <a:pt x="3662042" y="1009198"/>
                  <a:pt x="3665529" y="1008934"/>
                  <a:pt x="3668788" y="1009861"/>
                </a:cubicBezTo>
                <a:cubicBezTo>
                  <a:pt x="3672048" y="1010789"/>
                  <a:pt x="3674624" y="1012114"/>
                  <a:pt x="3676519" y="1013837"/>
                </a:cubicBezTo>
                <a:cubicBezTo>
                  <a:pt x="3684780" y="1022584"/>
                  <a:pt x="3686447" y="1032919"/>
                  <a:pt x="3681521" y="1044847"/>
                </a:cubicBezTo>
                <a:cubicBezTo>
                  <a:pt x="3676595" y="1056774"/>
                  <a:pt x="3670077" y="1065520"/>
                  <a:pt x="3661967" y="1071087"/>
                </a:cubicBezTo>
                <a:cubicBezTo>
                  <a:pt x="3653326" y="1091561"/>
                  <a:pt x="3646051" y="1111042"/>
                  <a:pt x="3640139" y="1129528"/>
                </a:cubicBezTo>
                <a:cubicBezTo>
                  <a:pt x="3634227" y="1148015"/>
                  <a:pt x="3626951" y="1166701"/>
                  <a:pt x="3618311" y="1185586"/>
                </a:cubicBezTo>
                <a:cubicBezTo>
                  <a:pt x="3621645" y="1188633"/>
                  <a:pt x="3622252" y="1191283"/>
                  <a:pt x="3620130" y="1193536"/>
                </a:cubicBezTo>
                <a:cubicBezTo>
                  <a:pt x="3618007" y="1195789"/>
                  <a:pt x="3614976" y="1198440"/>
                  <a:pt x="3611034" y="1201488"/>
                </a:cubicBezTo>
                <a:cubicBezTo>
                  <a:pt x="3607548" y="1204735"/>
                  <a:pt x="3606335" y="1207783"/>
                  <a:pt x="3607397" y="1210632"/>
                </a:cubicBezTo>
                <a:cubicBezTo>
                  <a:pt x="3608458" y="1213481"/>
                  <a:pt x="3610883" y="1215734"/>
                  <a:pt x="3614672" y="1217391"/>
                </a:cubicBezTo>
                <a:cubicBezTo>
                  <a:pt x="3608988" y="1222294"/>
                  <a:pt x="3603985" y="1227594"/>
                  <a:pt x="3599666" y="1233293"/>
                </a:cubicBezTo>
                <a:cubicBezTo>
                  <a:pt x="3595346" y="1238991"/>
                  <a:pt x="3593072" y="1244292"/>
                  <a:pt x="3592844" y="1249196"/>
                </a:cubicBezTo>
                <a:lnTo>
                  <a:pt x="3578293" y="1271460"/>
                </a:lnTo>
                <a:cubicBezTo>
                  <a:pt x="3583598" y="1277953"/>
                  <a:pt x="3585720" y="1284050"/>
                  <a:pt x="3584659" y="1289747"/>
                </a:cubicBezTo>
                <a:cubicBezTo>
                  <a:pt x="3583598" y="1295446"/>
                  <a:pt x="3580263" y="1299952"/>
                  <a:pt x="3574655" y="1303265"/>
                </a:cubicBezTo>
                <a:cubicBezTo>
                  <a:pt x="3587009" y="1302469"/>
                  <a:pt x="3603228" y="1301674"/>
                  <a:pt x="3623313" y="1300880"/>
                </a:cubicBezTo>
                <a:cubicBezTo>
                  <a:pt x="3643397" y="1300084"/>
                  <a:pt x="3658708" y="1304060"/>
                  <a:pt x="3669243" y="1312806"/>
                </a:cubicBezTo>
                <a:cubicBezTo>
                  <a:pt x="3674700" y="1319498"/>
                  <a:pt x="3677429" y="1325992"/>
                  <a:pt x="3677429" y="1332287"/>
                </a:cubicBezTo>
                <a:cubicBezTo>
                  <a:pt x="3677429" y="1338582"/>
                  <a:pt x="3674700" y="1342689"/>
                  <a:pt x="3669243" y="1344611"/>
                </a:cubicBezTo>
                <a:cubicBezTo>
                  <a:pt x="3668864" y="1346467"/>
                  <a:pt x="3667802" y="1349117"/>
                  <a:pt x="3666060" y="1352562"/>
                </a:cubicBezTo>
                <a:cubicBezTo>
                  <a:pt x="3664317" y="1356008"/>
                  <a:pt x="3664164" y="1358659"/>
                  <a:pt x="3665605" y="1360514"/>
                </a:cubicBezTo>
                <a:lnTo>
                  <a:pt x="3676519" y="1354153"/>
                </a:lnTo>
                <a:lnTo>
                  <a:pt x="3723813" y="1322348"/>
                </a:lnTo>
                <a:lnTo>
                  <a:pt x="3731089" y="1300084"/>
                </a:lnTo>
                <a:cubicBezTo>
                  <a:pt x="3727755" y="1295645"/>
                  <a:pt x="3727147" y="1292596"/>
                  <a:pt x="3729271" y="1290940"/>
                </a:cubicBezTo>
                <a:cubicBezTo>
                  <a:pt x="3731393" y="1289284"/>
                  <a:pt x="3734424" y="1287031"/>
                  <a:pt x="3738365" y="1284182"/>
                </a:cubicBezTo>
                <a:cubicBezTo>
                  <a:pt x="3740032" y="1281067"/>
                  <a:pt x="3740336" y="1278549"/>
                  <a:pt x="3739275" y="1276628"/>
                </a:cubicBezTo>
                <a:cubicBezTo>
                  <a:pt x="3738214" y="1274706"/>
                  <a:pt x="3736698" y="1272983"/>
                  <a:pt x="3734727" y="1271460"/>
                </a:cubicBezTo>
                <a:cubicBezTo>
                  <a:pt x="3745337" y="1261653"/>
                  <a:pt x="3755039" y="1251051"/>
                  <a:pt x="3763831" y="1239654"/>
                </a:cubicBezTo>
                <a:cubicBezTo>
                  <a:pt x="3772623" y="1228258"/>
                  <a:pt x="3782326" y="1217655"/>
                  <a:pt x="3792936" y="1207849"/>
                </a:cubicBezTo>
                <a:cubicBezTo>
                  <a:pt x="3796724" y="1193205"/>
                  <a:pt x="3803698" y="1179556"/>
                  <a:pt x="3813853" y="1166900"/>
                </a:cubicBezTo>
                <a:cubicBezTo>
                  <a:pt x="3824010" y="1154244"/>
                  <a:pt x="3836440" y="1144569"/>
                  <a:pt x="3851143" y="1137878"/>
                </a:cubicBezTo>
                <a:lnTo>
                  <a:pt x="3847505" y="1121975"/>
                </a:lnTo>
                <a:cubicBezTo>
                  <a:pt x="3845838" y="1117138"/>
                  <a:pt x="3846444" y="1112500"/>
                  <a:pt x="3849325" y="1108060"/>
                </a:cubicBezTo>
                <a:cubicBezTo>
                  <a:pt x="3852204" y="1103620"/>
                  <a:pt x="3856449" y="1099778"/>
                  <a:pt x="3862057" y="1096531"/>
                </a:cubicBezTo>
                <a:cubicBezTo>
                  <a:pt x="3869333" y="1083279"/>
                  <a:pt x="3876610" y="1081158"/>
                  <a:pt x="3883886" y="1090170"/>
                </a:cubicBezTo>
                <a:cubicBezTo>
                  <a:pt x="3891541" y="1096332"/>
                  <a:pt x="3896240" y="1102295"/>
                  <a:pt x="3897983" y="1108060"/>
                </a:cubicBezTo>
                <a:cubicBezTo>
                  <a:pt x="3899727" y="1113825"/>
                  <a:pt x="3896240" y="1120584"/>
                  <a:pt x="3887524" y="1128336"/>
                </a:cubicBezTo>
                <a:cubicBezTo>
                  <a:pt x="3880475" y="1134100"/>
                  <a:pt x="3871835" y="1144039"/>
                  <a:pt x="3861603" y="1158153"/>
                </a:cubicBezTo>
                <a:cubicBezTo>
                  <a:pt x="3851370" y="1172266"/>
                  <a:pt x="3849097" y="1184591"/>
                  <a:pt x="3854781" y="1195127"/>
                </a:cubicBezTo>
                <a:cubicBezTo>
                  <a:pt x="3852735" y="1204735"/>
                  <a:pt x="3847733" y="1219710"/>
                  <a:pt x="3839774" y="1240052"/>
                </a:cubicBezTo>
                <a:cubicBezTo>
                  <a:pt x="3831817" y="1260393"/>
                  <a:pt x="3822266" y="1276164"/>
                  <a:pt x="3811125" y="1287362"/>
                </a:cubicBezTo>
                <a:cubicBezTo>
                  <a:pt x="3816204" y="1292133"/>
                  <a:pt x="3817871" y="1296108"/>
                  <a:pt x="3816129" y="1299289"/>
                </a:cubicBezTo>
                <a:cubicBezTo>
                  <a:pt x="3814384" y="1302469"/>
                  <a:pt x="3811505" y="1304856"/>
                  <a:pt x="3807487" y="1306445"/>
                </a:cubicBezTo>
                <a:cubicBezTo>
                  <a:pt x="3801652" y="1312209"/>
                  <a:pt x="3802410" y="1320559"/>
                  <a:pt x="3809761" y="1331492"/>
                </a:cubicBezTo>
                <a:cubicBezTo>
                  <a:pt x="3817113" y="1342425"/>
                  <a:pt x="3822419" y="1349978"/>
                  <a:pt x="3825678" y="1354153"/>
                </a:cubicBezTo>
                <a:cubicBezTo>
                  <a:pt x="3817568" y="1364357"/>
                  <a:pt x="3804683" y="1386091"/>
                  <a:pt x="3787024" y="1419353"/>
                </a:cubicBezTo>
                <a:cubicBezTo>
                  <a:pt x="3769364" y="1452617"/>
                  <a:pt x="3762846" y="1474350"/>
                  <a:pt x="3767469" y="1484555"/>
                </a:cubicBezTo>
                <a:lnTo>
                  <a:pt x="3738365" y="1506818"/>
                </a:lnTo>
                <a:cubicBezTo>
                  <a:pt x="3732832" y="1516228"/>
                  <a:pt x="3727527" y="1525239"/>
                  <a:pt x="3722448" y="1533852"/>
                </a:cubicBezTo>
                <a:cubicBezTo>
                  <a:pt x="3717371" y="1542467"/>
                  <a:pt x="3712975" y="1551478"/>
                  <a:pt x="3709261" y="1560887"/>
                </a:cubicBezTo>
                <a:lnTo>
                  <a:pt x="3712900" y="1570429"/>
                </a:lnTo>
                <a:cubicBezTo>
                  <a:pt x="3724495" y="1568176"/>
                  <a:pt x="3733135" y="1559164"/>
                  <a:pt x="3738820" y="1543394"/>
                </a:cubicBezTo>
                <a:cubicBezTo>
                  <a:pt x="3744504" y="1527623"/>
                  <a:pt x="3754054" y="1518613"/>
                  <a:pt x="3767469" y="1516360"/>
                </a:cubicBezTo>
                <a:cubicBezTo>
                  <a:pt x="3774139" y="1515830"/>
                  <a:pt x="3782627" y="1513709"/>
                  <a:pt x="3792936" y="1509999"/>
                </a:cubicBezTo>
                <a:lnTo>
                  <a:pt x="3767469" y="1500457"/>
                </a:lnTo>
                <a:lnTo>
                  <a:pt x="3778383" y="1494096"/>
                </a:lnTo>
                <a:cubicBezTo>
                  <a:pt x="3783764" y="1491180"/>
                  <a:pt x="3788464" y="1490650"/>
                  <a:pt x="3792480" y="1492506"/>
                </a:cubicBezTo>
                <a:cubicBezTo>
                  <a:pt x="3796498" y="1494361"/>
                  <a:pt x="3800287" y="1497011"/>
                  <a:pt x="3803849" y="1500457"/>
                </a:cubicBezTo>
                <a:cubicBezTo>
                  <a:pt x="3807639" y="1495819"/>
                  <a:pt x="3810974" y="1491578"/>
                  <a:pt x="3813853" y="1487735"/>
                </a:cubicBezTo>
                <a:cubicBezTo>
                  <a:pt x="3816734" y="1483891"/>
                  <a:pt x="3818250" y="1479651"/>
                  <a:pt x="3818401" y="1475013"/>
                </a:cubicBezTo>
                <a:cubicBezTo>
                  <a:pt x="3821812" y="1471567"/>
                  <a:pt x="3824086" y="1466531"/>
                  <a:pt x="3825222" y="1459905"/>
                </a:cubicBezTo>
                <a:cubicBezTo>
                  <a:pt x="3826359" y="1453279"/>
                  <a:pt x="3827724" y="1446653"/>
                  <a:pt x="3829315" y="1440027"/>
                </a:cubicBezTo>
                <a:cubicBezTo>
                  <a:pt x="3817795" y="1439497"/>
                  <a:pt x="3808093" y="1434196"/>
                  <a:pt x="3800211" y="1424125"/>
                </a:cubicBezTo>
                <a:cubicBezTo>
                  <a:pt x="3811731" y="1417764"/>
                  <a:pt x="3817795" y="1408222"/>
                  <a:pt x="3818401" y="1395500"/>
                </a:cubicBezTo>
                <a:lnTo>
                  <a:pt x="3854781" y="1401860"/>
                </a:lnTo>
                <a:cubicBezTo>
                  <a:pt x="3849703" y="1406631"/>
                  <a:pt x="3846218" y="1411403"/>
                  <a:pt x="3844322" y="1416173"/>
                </a:cubicBezTo>
                <a:cubicBezTo>
                  <a:pt x="3842427" y="1420944"/>
                  <a:pt x="3839850" y="1425714"/>
                  <a:pt x="3836591" y="1430486"/>
                </a:cubicBezTo>
                <a:lnTo>
                  <a:pt x="3851143" y="1440027"/>
                </a:lnTo>
                <a:cubicBezTo>
                  <a:pt x="3858419" y="1440027"/>
                  <a:pt x="3862057" y="1443208"/>
                  <a:pt x="3862057" y="1449568"/>
                </a:cubicBezTo>
                <a:cubicBezTo>
                  <a:pt x="3861754" y="1455996"/>
                  <a:pt x="3859632" y="1462225"/>
                  <a:pt x="3855691" y="1468254"/>
                </a:cubicBezTo>
                <a:cubicBezTo>
                  <a:pt x="3851750" y="1474284"/>
                  <a:pt x="3847809" y="1479717"/>
                  <a:pt x="3843867" y="1484555"/>
                </a:cubicBezTo>
                <a:cubicBezTo>
                  <a:pt x="3849553" y="1485880"/>
                  <a:pt x="3855463" y="1486410"/>
                  <a:pt x="3861603" y="1486145"/>
                </a:cubicBezTo>
                <a:cubicBezTo>
                  <a:pt x="3867742" y="1485880"/>
                  <a:pt x="3872745" y="1486410"/>
                  <a:pt x="3876610" y="1487735"/>
                </a:cubicBezTo>
                <a:cubicBezTo>
                  <a:pt x="3879262" y="1493036"/>
                  <a:pt x="3876685" y="1499927"/>
                  <a:pt x="3868879" y="1508409"/>
                </a:cubicBezTo>
                <a:cubicBezTo>
                  <a:pt x="3861072" y="1516890"/>
                  <a:pt x="3853949" y="1523781"/>
                  <a:pt x="3847505" y="1529082"/>
                </a:cubicBezTo>
                <a:cubicBezTo>
                  <a:pt x="3847354" y="1535707"/>
                  <a:pt x="3845838" y="1541539"/>
                  <a:pt x="3842958" y="1546574"/>
                </a:cubicBezTo>
                <a:cubicBezTo>
                  <a:pt x="3840078" y="1551610"/>
                  <a:pt x="3836743" y="1554261"/>
                  <a:pt x="3832953" y="1554526"/>
                </a:cubicBezTo>
                <a:lnTo>
                  <a:pt x="3814763" y="1576790"/>
                </a:lnTo>
                <a:lnTo>
                  <a:pt x="3814763" y="1605414"/>
                </a:lnTo>
                <a:lnTo>
                  <a:pt x="3825678" y="1595873"/>
                </a:lnTo>
                <a:lnTo>
                  <a:pt x="3840230" y="1570429"/>
                </a:lnTo>
                <a:cubicBezTo>
                  <a:pt x="3842200" y="1567248"/>
                  <a:pt x="3844626" y="1564862"/>
                  <a:pt x="3847505" y="1563272"/>
                </a:cubicBezTo>
                <a:cubicBezTo>
                  <a:pt x="3850386" y="1561682"/>
                  <a:pt x="3852811" y="1560887"/>
                  <a:pt x="3854781" y="1560887"/>
                </a:cubicBezTo>
                <a:cubicBezTo>
                  <a:pt x="3854478" y="1562676"/>
                  <a:pt x="3853266" y="1565459"/>
                  <a:pt x="3851143" y="1569236"/>
                </a:cubicBezTo>
                <a:cubicBezTo>
                  <a:pt x="3849021" y="1573012"/>
                  <a:pt x="3847809" y="1576591"/>
                  <a:pt x="3847505" y="1579970"/>
                </a:cubicBezTo>
                <a:cubicBezTo>
                  <a:pt x="3851750" y="1588584"/>
                  <a:pt x="3846900" y="1599186"/>
                  <a:pt x="3832953" y="1611775"/>
                </a:cubicBezTo>
                <a:cubicBezTo>
                  <a:pt x="3819008" y="1624365"/>
                  <a:pt x="3814158" y="1634967"/>
                  <a:pt x="3818401" y="1643581"/>
                </a:cubicBezTo>
                <a:lnTo>
                  <a:pt x="3803849" y="1665844"/>
                </a:lnTo>
                <a:cubicBezTo>
                  <a:pt x="3803243" y="1672735"/>
                  <a:pt x="3800817" y="1681217"/>
                  <a:pt x="3796573" y="1691289"/>
                </a:cubicBezTo>
                <a:cubicBezTo>
                  <a:pt x="3804304" y="1683337"/>
                  <a:pt x="3811580" y="1674591"/>
                  <a:pt x="3818401" y="1665049"/>
                </a:cubicBezTo>
                <a:cubicBezTo>
                  <a:pt x="3825222" y="1655507"/>
                  <a:pt x="3828860" y="1645170"/>
                  <a:pt x="3829315" y="1634039"/>
                </a:cubicBezTo>
                <a:lnTo>
                  <a:pt x="3858419" y="1643581"/>
                </a:lnTo>
                <a:lnTo>
                  <a:pt x="3851143" y="1678566"/>
                </a:lnTo>
                <a:lnTo>
                  <a:pt x="3869333" y="1675386"/>
                </a:lnTo>
                <a:lnTo>
                  <a:pt x="3887524" y="1694469"/>
                </a:lnTo>
                <a:lnTo>
                  <a:pt x="3869333" y="1742177"/>
                </a:lnTo>
                <a:cubicBezTo>
                  <a:pt x="3855236" y="1754037"/>
                  <a:pt x="3843413" y="1767687"/>
                  <a:pt x="3833863" y="1783126"/>
                </a:cubicBezTo>
                <a:lnTo>
                  <a:pt x="3809998" y="1813790"/>
                </a:lnTo>
                <a:lnTo>
                  <a:pt x="3845898" y="1813790"/>
                </a:lnTo>
                <a:cubicBezTo>
                  <a:pt x="3840442" y="1820283"/>
                  <a:pt x="3838622" y="1825585"/>
                  <a:pt x="3840442" y="1829693"/>
                </a:cubicBezTo>
                <a:cubicBezTo>
                  <a:pt x="3842260" y="1833801"/>
                  <a:pt x="3847717" y="1835922"/>
                  <a:pt x="3856812" y="1836054"/>
                </a:cubicBezTo>
                <a:cubicBezTo>
                  <a:pt x="3854690" y="1842813"/>
                  <a:pt x="3854386" y="1849174"/>
                  <a:pt x="3855902" y="1855137"/>
                </a:cubicBezTo>
                <a:lnTo>
                  <a:pt x="3866736" y="1861823"/>
                </a:lnTo>
                <a:lnTo>
                  <a:pt x="3867050" y="1861410"/>
                </a:lnTo>
                <a:lnTo>
                  <a:pt x="3871992" y="1863031"/>
                </a:lnTo>
                <a:lnTo>
                  <a:pt x="3878640" y="1845595"/>
                </a:lnTo>
                <a:lnTo>
                  <a:pt x="3875002" y="1836054"/>
                </a:lnTo>
                <a:cubicBezTo>
                  <a:pt x="3871364" y="1835523"/>
                  <a:pt x="3871364" y="1833403"/>
                  <a:pt x="3875002" y="1829693"/>
                </a:cubicBezTo>
                <a:cubicBezTo>
                  <a:pt x="3882884" y="1827042"/>
                  <a:pt x="3892586" y="1825982"/>
                  <a:pt x="3904106" y="1826511"/>
                </a:cubicBezTo>
                <a:cubicBezTo>
                  <a:pt x="3913731" y="1818560"/>
                  <a:pt x="3930862" y="1791527"/>
                  <a:pt x="3955493" y="1745408"/>
                </a:cubicBezTo>
                <a:cubicBezTo>
                  <a:pt x="3980125" y="1699290"/>
                  <a:pt x="3998164" y="1662715"/>
                  <a:pt x="4009609" y="1635681"/>
                </a:cubicBezTo>
                <a:lnTo>
                  <a:pt x="4075093" y="1622959"/>
                </a:lnTo>
                <a:cubicBezTo>
                  <a:pt x="4079565" y="1614079"/>
                  <a:pt x="4087902" y="1599238"/>
                  <a:pt x="4100104" y="1578432"/>
                </a:cubicBezTo>
                <a:cubicBezTo>
                  <a:pt x="4112307" y="1557624"/>
                  <a:pt x="4123372" y="1545963"/>
                  <a:pt x="4133301" y="1543446"/>
                </a:cubicBezTo>
                <a:cubicBezTo>
                  <a:pt x="4136333" y="1543975"/>
                  <a:pt x="4137545" y="1546096"/>
                  <a:pt x="4136939" y="1549807"/>
                </a:cubicBezTo>
                <a:cubicBezTo>
                  <a:pt x="4135424" y="1556500"/>
                  <a:pt x="4128451" y="1569354"/>
                  <a:pt x="4116021" y="1588371"/>
                </a:cubicBezTo>
                <a:cubicBezTo>
                  <a:pt x="4103591" y="1607388"/>
                  <a:pt x="4094799" y="1621038"/>
                  <a:pt x="4089645" y="1629320"/>
                </a:cubicBezTo>
                <a:lnTo>
                  <a:pt x="4096922" y="1638862"/>
                </a:lnTo>
                <a:cubicBezTo>
                  <a:pt x="4092526" y="1645686"/>
                  <a:pt x="4086766" y="1654300"/>
                  <a:pt x="4079641" y="1664702"/>
                </a:cubicBezTo>
                <a:cubicBezTo>
                  <a:pt x="4072516" y="1675105"/>
                  <a:pt x="4068574" y="1684515"/>
                  <a:pt x="4067817" y="1692930"/>
                </a:cubicBezTo>
                <a:cubicBezTo>
                  <a:pt x="4067741" y="1694653"/>
                  <a:pt x="4067892" y="1696773"/>
                  <a:pt x="4068272" y="1699290"/>
                </a:cubicBezTo>
                <a:cubicBezTo>
                  <a:pt x="4068651" y="1701810"/>
                  <a:pt x="4069711" y="1703929"/>
                  <a:pt x="4071455" y="1705652"/>
                </a:cubicBezTo>
                <a:cubicBezTo>
                  <a:pt x="4056978" y="1731427"/>
                  <a:pt x="4042275" y="1752233"/>
                  <a:pt x="4027344" y="1768070"/>
                </a:cubicBezTo>
                <a:cubicBezTo>
                  <a:pt x="4012412" y="1783906"/>
                  <a:pt x="3996799" y="1802327"/>
                  <a:pt x="3980504" y="1823332"/>
                </a:cubicBezTo>
                <a:lnTo>
                  <a:pt x="4009609" y="1826511"/>
                </a:lnTo>
                <a:cubicBezTo>
                  <a:pt x="4018855" y="1812133"/>
                  <a:pt x="4029466" y="1797954"/>
                  <a:pt x="4041441" y="1783972"/>
                </a:cubicBezTo>
                <a:cubicBezTo>
                  <a:pt x="4053416" y="1769991"/>
                  <a:pt x="4065846" y="1756607"/>
                  <a:pt x="4078731" y="1743819"/>
                </a:cubicBezTo>
                <a:cubicBezTo>
                  <a:pt x="4093283" y="1747131"/>
                  <a:pt x="4100559" y="1739711"/>
                  <a:pt x="4100559" y="1721555"/>
                </a:cubicBezTo>
                <a:cubicBezTo>
                  <a:pt x="4100559" y="1703400"/>
                  <a:pt x="4104197" y="1692797"/>
                  <a:pt x="4111473" y="1689749"/>
                </a:cubicBezTo>
                <a:cubicBezTo>
                  <a:pt x="4115111" y="1689219"/>
                  <a:pt x="4118749" y="1690280"/>
                  <a:pt x="4122387" y="1692930"/>
                </a:cubicBezTo>
                <a:lnTo>
                  <a:pt x="4126025" y="1683389"/>
                </a:lnTo>
                <a:cubicBezTo>
                  <a:pt x="4126631" y="1673847"/>
                  <a:pt x="4121781" y="1667486"/>
                  <a:pt x="4111473" y="1664306"/>
                </a:cubicBezTo>
                <a:cubicBezTo>
                  <a:pt x="4114353" y="1656685"/>
                  <a:pt x="4114960" y="1650457"/>
                  <a:pt x="4113292" y="1645620"/>
                </a:cubicBezTo>
                <a:cubicBezTo>
                  <a:pt x="4111625" y="1640783"/>
                  <a:pt x="4112230" y="1635349"/>
                  <a:pt x="4115111" y="1629320"/>
                </a:cubicBezTo>
                <a:cubicBezTo>
                  <a:pt x="4131558" y="1637139"/>
                  <a:pt x="4141412" y="1627067"/>
                  <a:pt x="4144670" y="1599104"/>
                </a:cubicBezTo>
                <a:cubicBezTo>
                  <a:pt x="4147929" y="1571143"/>
                  <a:pt x="4155053" y="1554709"/>
                  <a:pt x="4166043" y="1549807"/>
                </a:cubicBezTo>
                <a:lnTo>
                  <a:pt x="4173319" y="1552987"/>
                </a:lnTo>
                <a:cubicBezTo>
                  <a:pt x="4176351" y="1549807"/>
                  <a:pt x="4177563" y="1546626"/>
                  <a:pt x="4176957" y="1543446"/>
                </a:cubicBezTo>
                <a:cubicBezTo>
                  <a:pt x="4176427" y="1530524"/>
                  <a:pt x="4177488" y="1522176"/>
                  <a:pt x="4180140" y="1518399"/>
                </a:cubicBezTo>
                <a:cubicBezTo>
                  <a:pt x="4182793" y="1514622"/>
                  <a:pt x="4190220" y="1507069"/>
                  <a:pt x="4202423" y="1495738"/>
                </a:cubicBezTo>
                <a:cubicBezTo>
                  <a:pt x="4205910" y="1494213"/>
                  <a:pt x="4208941" y="1493286"/>
                  <a:pt x="4211519" y="1492954"/>
                </a:cubicBezTo>
                <a:cubicBezTo>
                  <a:pt x="4214095" y="1492624"/>
                  <a:pt x="4217127" y="1492491"/>
                  <a:pt x="4220613" y="1492558"/>
                </a:cubicBezTo>
                <a:cubicBezTo>
                  <a:pt x="4222205" y="1492822"/>
                  <a:pt x="4222660" y="1493883"/>
                  <a:pt x="4221978" y="1495738"/>
                </a:cubicBezTo>
                <a:cubicBezTo>
                  <a:pt x="4221295" y="1497593"/>
                  <a:pt x="4220841" y="1498653"/>
                  <a:pt x="4220613" y="1498919"/>
                </a:cubicBezTo>
                <a:cubicBezTo>
                  <a:pt x="4223645" y="1502629"/>
                  <a:pt x="4224858" y="1507930"/>
                  <a:pt x="4224251" y="1514821"/>
                </a:cubicBezTo>
                <a:cubicBezTo>
                  <a:pt x="4221826" y="1532977"/>
                  <a:pt x="4212125" y="1551530"/>
                  <a:pt x="4195148" y="1570480"/>
                </a:cubicBezTo>
                <a:cubicBezTo>
                  <a:pt x="4178169" y="1589431"/>
                  <a:pt x="4168469" y="1604803"/>
                  <a:pt x="4166043" y="1616598"/>
                </a:cubicBezTo>
                <a:cubicBezTo>
                  <a:pt x="4166877" y="1620573"/>
                  <a:pt x="4168848" y="1622959"/>
                  <a:pt x="4171956" y="1623753"/>
                </a:cubicBezTo>
                <a:cubicBezTo>
                  <a:pt x="4175063" y="1624549"/>
                  <a:pt x="4174305" y="1628525"/>
                  <a:pt x="4169681" y="1635681"/>
                </a:cubicBezTo>
                <a:cubicBezTo>
                  <a:pt x="4160283" y="1633097"/>
                  <a:pt x="4154523" y="1634290"/>
                  <a:pt x="4152401" y="1639259"/>
                </a:cubicBezTo>
                <a:cubicBezTo>
                  <a:pt x="4150279" y="1644229"/>
                  <a:pt x="4153613" y="1649397"/>
                  <a:pt x="4162406" y="1654764"/>
                </a:cubicBezTo>
                <a:lnTo>
                  <a:pt x="4147853" y="1692930"/>
                </a:lnTo>
                <a:cubicBezTo>
                  <a:pt x="4153993" y="1694586"/>
                  <a:pt x="4154447" y="1696044"/>
                  <a:pt x="4149218" y="1697303"/>
                </a:cubicBezTo>
                <a:cubicBezTo>
                  <a:pt x="4143988" y="1698562"/>
                  <a:pt x="4139895" y="1699225"/>
                  <a:pt x="4136939" y="1699290"/>
                </a:cubicBezTo>
                <a:lnTo>
                  <a:pt x="4115111" y="1731097"/>
                </a:lnTo>
                <a:cubicBezTo>
                  <a:pt x="4122387" y="1734807"/>
                  <a:pt x="4129664" y="1736928"/>
                  <a:pt x="4136939" y="1737458"/>
                </a:cubicBezTo>
                <a:cubicBezTo>
                  <a:pt x="4147831" y="1735652"/>
                  <a:pt x="4159194" y="1723008"/>
                  <a:pt x="4171029" y="1699527"/>
                </a:cubicBezTo>
                <a:cubicBezTo>
                  <a:pt x="4182864" y="1676046"/>
                  <a:pt x="4195304" y="1652564"/>
                  <a:pt x="4208352" y="1629084"/>
                </a:cubicBezTo>
                <a:cubicBezTo>
                  <a:pt x="4221399" y="1605603"/>
                  <a:pt x="4235188" y="1592960"/>
                  <a:pt x="4249718" y="1591154"/>
                </a:cubicBezTo>
                <a:lnTo>
                  <a:pt x="4253356" y="1591154"/>
                </a:lnTo>
                <a:cubicBezTo>
                  <a:pt x="4256841" y="1586250"/>
                  <a:pt x="4260783" y="1581744"/>
                  <a:pt x="4265178" y="1577636"/>
                </a:cubicBezTo>
                <a:cubicBezTo>
                  <a:pt x="4269575" y="1573528"/>
                  <a:pt x="4275335" y="1570613"/>
                  <a:pt x="4282460" y="1568890"/>
                </a:cubicBezTo>
                <a:lnTo>
                  <a:pt x="4286098" y="1562529"/>
                </a:lnTo>
                <a:cubicBezTo>
                  <a:pt x="4286098" y="1556168"/>
                  <a:pt x="4282460" y="1552987"/>
                  <a:pt x="4275184" y="1552987"/>
                </a:cubicBezTo>
                <a:lnTo>
                  <a:pt x="4286098" y="1530724"/>
                </a:lnTo>
                <a:cubicBezTo>
                  <a:pt x="4293829" y="1528935"/>
                  <a:pt x="4301105" y="1525356"/>
                  <a:pt x="4307926" y="1519989"/>
                </a:cubicBezTo>
                <a:cubicBezTo>
                  <a:pt x="4314747" y="1514622"/>
                  <a:pt x="4318385" y="1508658"/>
                  <a:pt x="4318840" y="1502099"/>
                </a:cubicBezTo>
                <a:cubicBezTo>
                  <a:pt x="4319370" y="1479636"/>
                  <a:pt x="4322857" y="1468902"/>
                  <a:pt x="4329299" y="1469896"/>
                </a:cubicBezTo>
                <a:cubicBezTo>
                  <a:pt x="4335741" y="1470890"/>
                  <a:pt x="4341956" y="1465722"/>
                  <a:pt x="4347944" y="1454391"/>
                </a:cubicBezTo>
                <a:lnTo>
                  <a:pt x="4347944" y="1428947"/>
                </a:lnTo>
                <a:lnTo>
                  <a:pt x="4362496" y="1425766"/>
                </a:lnTo>
                <a:lnTo>
                  <a:pt x="4402514" y="1368517"/>
                </a:lnTo>
                <a:cubicBezTo>
                  <a:pt x="4398497" y="1366794"/>
                  <a:pt x="4395617" y="1364673"/>
                  <a:pt x="4393873" y="1362156"/>
                </a:cubicBezTo>
                <a:cubicBezTo>
                  <a:pt x="4392131" y="1359638"/>
                  <a:pt x="4393798" y="1357518"/>
                  <a:pt x="4398876" y="1355795"/>
                </a:cubicBezTo>
                <a:lnTo>
                  <a:pt x="4406152" y="1333531"/>
                </a:lnTo>
                <a:cubicBezTo>
                  <a:pt x="4408199" y="1333796"/>
                  <a:pt x="4410472" y="1334061"/>
                  <a:pt x="4412973" y="1334326"/>
                </a:cubicBezTo>
                <a:cubicBezTo>
                  <a:pt x="4415475" y="1334591"/>
                  <a:pt x="4416838" y="1333266"/>
                  <a:pt x="4417066" y="1330351"/>
                </a:cubicBezTo>
                <a:lnTo>
                  <a:pt x="4413428" y="1320809"/>
                </a:lnTo>
                <a:lnTo>
                  <a:pt x="4431618" y="1314448"/>
                </a:lnTo>
                <a:lnTo>
                  <a:pt x="4446170" y="1289003"/>
                </a:lnTo>
                <a:cubicBezTo>
                  <a:pt x="4436242" y="1284299"/>
                  <a:pt x="4433361" y="1280986"/>
                  <a:pt x="4437530" y="1279065"/>
                </a:cubicBezTo>
                <a:cubicBezTo>
                  <a:pt x="4441698" y="1277143"/>
                  <a:pt x="4447004" y="1276215"/>
                  <a:pt x="4453446" y="1276282"/>
                </a:cubicBezTo>
                <a:lnTo>
                  <a:pt x="4460723" y="1276282"/>
                </a:lnTo>
                <a:lnTo>
                  <a:pt x="4460723" y="1269921"/>
                </a:lnTo>
                <a:cubicBezTo>
                  <a:pt x="4459889" y="1260379"/>
                  <a:pt x="4457918" y="1250838"/>
                  <a:pt x="4454811" y="1241295"/>
                </a:cubicBezTo>
                <a:cubicBezTo>
                  <a:pt x="4451704" y="1231755"/>
                  <a:pt x="4452461" y="1222213"/>
                  <a:pt x="4457084" y="1212672"/>
                </a:cubicBezTo>
                <a:lnTo>
                  <a:pt x="4486188" y="1196769"/>
                </a:lnTo>
                <a:lnTo>
                  <a:pt x="4504379" y="1193587"/>
                </a:lnTo>
                <a:cubicBezTo>
                  <a:pt x="4503999" y="1195775"/>
                  <a:pt x="4502939" y="1199352"/>
                  <a:pt x="4501196" y="1204322"/>
                </a:cubicBezTo>
                <a:cubicBezTo>
                  <a:pt x="4499453" y="1209292"/>
                  <a:pt x="4499300" y="1212075"/>
                  <a:pt x="4500740" y="1212672"/>
                </a:cubicBezTo>
                <a:lnTo>
                  <a:pt x="4508017" y="1209491"/>
                </a:lnTo>
                <a:lnTo>
                  <a:pt x="4515293" y="1219033"/>
                </a:lnTo>
                <a:cubicBezTo>
                  <a:pt x="4501499" y="1243218"/>
                  <a:pt x="4489979" y="1268000"/>
                  <a:pt x="4480732" y="1293377"/>
                </a:cubicBezTo>
                <a:cubicBezTo>
                  <a:pt x="4471485" y="1318755"/>
                  <a:pt x="4459965" y="1342741"/>
                  <a:pt x="4446170" y="1365336"/>
                </a:cubicBezTo>
                <a:cubicBezTo>
                  <a:pt x="4451475" y="1367258"/>
                  <a:pt x="4454507" y="1370571"/>
                  <a:pt x="4455265" y="1375276"/>
                </a:cubicBezTo>
                <a:cubicBezTo>
                  <a:pt x="4456023" y="1379980"/>
                  <a:pt x="4455417" y="1384088"/>
                  <a:pt x="4453446" y="1387600"/>
                </a:cubicBezTo>
                <a:cubicBezTo>
                  <a:pt x="4454887" y="1395617"/>
                  <a:pt x="4453826" y="1403436"/>
                  <a:pt x="4450263" y="1411056"/>
                </a:cubicBezTo>
                <a:cubicBezTo>
                  <a:pt x="4446701" y="1418676"/>
                  <a:pt x="4442912" y="1425700"/>
                  <a:pt x="4438894" y="1432128"/>
                </a:cubicBezTo>
                <a:cubicBezTo>
                  <a:pt x="4446323" y="1435109"/>
                  <a:pt x="4446019" y="1442663"/>
                  <a:pt x="4437984" y="1454788"/>
                </a:cubicBezTo>
                <a:cubicBezTo>
                  <a:pt x="4429952" y="1466914"/>
                  <a:pt x="4424191" y="1475263"/>
                  <a:pt x="4420704" y="1479835"/>
                </a:cubicBezTo>
                <a:cubicBezTo>
                  <a:pt x="4408805" y="1500642"/>
                  <a:pt x="4398952" y="1522640"/>
                  <a:pt x="4391145" y="1545831"/>
                </a:cubicBezTo>
                <a:cubicBezTo>
                  <a:pt x="4383339" y="1569022"/>
                  <a:pt x="4372577" y="1592611"/>
                  <a:pt x="4358858" y="1616598"/>
                </a:cubicBezTo>
                <a:cubicBezTo>
                  <a:pt x="4356811" y="1619844"/>
                  <a:pt x="4354538" y="1623688"/>
                  <a:pt x="4352037" y="1628127"/>
                </a:cubicBezTo>
                <a:cubicBezTo>
                  <a:pt x="4349535" y="1632567"/>
                  <a:pt x="4348171" y="1637205"/>
                  <a:pt x="4347944" y="1642042"/>
                </a:cubicBezTo>
                <a:cubicBezTo>
                  <a:pt x="4348171" y="1645089"/>
                  <a:pt x="4349535" y="1647740"/>
                  <a:pt x="4352037" y="1649993"/>
                </a:cubicBezTo>
                <a:cubicBezTo>
                  <a:pt x="4354538" y="1652246"/>
                  <a:pt x="4356811" y="1654896"/>
                  <a:pt x="4358858" y="1657945"/>
                </a:cubicBezTo>
                <a:cubicBezTo>
                  <a:pt x="4338773" y="1689882"/>
                  <a:pt x="4323463" y="1718241"/>
                  <a:pt x="4312927" y="1743023"/>
                </a:cubicBezTo>
                <a:cubicBezTo>
                  <a:pt x="4302393" y="1767805"/>
                  <a:pt x="4297088" y="1797755"/>
                  <a:pt x="4297012" y="1832873"/>
                </a:cubicBezTo>
                <a:lnTo>
                  <a:pt x="4297012" y="1855137"/>
                </a:lnTo>
                <a:lnTo>
                  <a:pt x="4315202" y="1816971"/>
                </a:lnTo>
                <a:cubicBezTo>
                  <a:pt x="4313080" y="1811603"/>
                  <a:pt x="4312776" y="1805640"/>
                  <a:pt x="4314292" y="1799080"/>
                </a:cubicBezTo>
                <a:cubicBezTo>
                  <a:pt x="4315808" y="1792520"/>
                  <a:pt x="4320962" y="1788942"/>
                  <a:pt x="4329754" y="1788346"/>
                </a:cubicBezTo>
                <a:lnTo>
                  <a:pt x="4333392" y="1788346"/>
                </a:lnTo>
                <a:lnTo>
                  <a:pt x="4336306" y="1790661"/>
                </a:lnTo>
                <a:lnTo>
                  <a:pt x="4337772" y="1787027"/>
                </a:lnTo>
                <a:lnTo>
                  <a:pt x="4336575" y="1785166"/>
                </a:lnTo>
                <a:cubicBezTo>
                  <a:pt x="4334074" y="1782647"/>
                  <a:pt x="4331801" y="1780527"/>
                  <a:pt x="4329754" y="1778804"/>
                </a:cubicBezTo>
                <a:lnTo>
                  <a:pt x="4373410" y="1702472"/>
                </a:lnTo>
                <a:cubicBezTo>
                  <a:pt x="4372577" y="1692069"/>
                  <a:pt x="4376063" y="1679479"/>
                  <a:pt x="4383869" y="1664702"/>
                </a:cubicBezTo>
                <a:cubicBezTo>
                  <a:pt x="4391676" y="1649927"/>
                  <a:pt x="4397891" y="1638132"/>
                  <a:pt x="4402514" y="1629320"/>
                </a:cubicBezTo>
                <a:cubicBezTo>
                  <a:pt x="4399180" y="1624284"/>
                  <a:pt x="4398574" y="1618453"/>
                  <a:pt x="4400696" y="1611827"/>
                </a:cubicBezTo>
                <a:cubicBezTo>
                  <a:pt x="4402818" y="1605201"/>
                  <a:pt x="4405850" y="1599369"/>
                  <a:pt x="4409790" y="1594334"/>
                </a:cubicBezTo>
                <a:lnTo>
                  <a:pt x="4427981" y="1619778"/>
                </a:lnTo>
                <a:cubicBezTo>
                  <a:pt x="4426948" y="1643122"/>
                  <a:pt x="4422815" y="1666613"/>
                  <a:pt x="4415583" y="1690251"/>
                </a:cubicBezTo>
                <a:lnTo>
                  <a:pt x="4394125" y="1739659"/>
                </a:lnTo>
                <a:lnTo>
                  <a:pt x="4405133" y="1754416"/>
                </a:lnTo>
                <a:cubicBezTo>
                  <a:pt x="4405133" y="1757729"/>
                  <a:pt x="4400586" y="1762235"/>
                  <a:pt x="4391491" y="1767934"/>
                </a:cubicBezTo>
                <a:cubicBezTo>
                  <a:pt x="4398388" y="1776878"/>
                  <a:pt x="4398237" y="1783637"/>
                  <a:pt x="4391036" y="1788209"/>
                </a:cubicBezTo>
                <a:cubicBezTo>
                  <a:pt x="4383836" y="1792782"/>
                  <a:pt x="4382775" y="1798744"/>
                  <a:pt x="4387853" y="1806099"/>
                </a:cubicBezTo>
                <a:cubicBezTo>
                  <a:pt x="4381411" y="1814382"/>
                  <a:pt x="4374287" y="1828032"/>
                  <a:pt x="4366480" y="1847049"/>
                </a:cubicBezTo>
                <a:cubicBezTo>
                  <a:pt x="4358674" y="1866066"/>
                  <a:pt x="4356096" y="1878920"/>
                  <a:pt x="4358749" y="1885613"/>
                </a:cubicBezTo>
                <a:lnTo>
                  <a:pt x="4329645" y="1946042"/>
                </a:lnTo>
                <a:cubicBezTo>
                  <a:pt x="4337225" y="1954126"/>
                  <a:pt x="4341165" y="1962607"/>
                  <a:pt x="4341469" y="1971486"/>
                </a:cubicBezTo>
                <a:cubicBezTo>
                  <a:pt x="4341771" y="1980365"/>
                  <a:pt x="4336617" y="1988846"/>
                  <a:pt x="4326007" y="1996930"/>
                </a:cubicBezTo>
                <a:cubicBezTo>
                  <a:pt x="4322369" y="2010050"/>
                  <a:pt x="4316912" y="2023568"/>
                  <a:pt x="4309636" y="2037482"/>
                </a:cubicBezTo>
                <a:cubicBezTo>
                  <a:pt x="4302360" y="2051397"/>
                  <a:pt x="4293265" y="2063323"/>
                  <a:pt x="4282351" y="2073263"/>
                </a:cubicBezTo>
                <a:lnTo>
                  <a:pt x="4293265" y="2098707"/>
                </a:lnTo>
                <a:lnTo>
                  <a:pt x="4267799" y="2114609"/>
                </a:lnTo>
                <a:lnTo>
                  <a:pt x="4267799" y="2149595"/>
                </a:lnTo>
                <a:cubicBezTo>
                  <a:pt x="4263024" y="2156090"/>
                  <a:pt x="4259841" y="2162185"/>
                  <a:pt x="4258249" y="2167883"/>
                </a:cubicBezTo>
                <a:cubicBezTo>
                  <a:pt x="4256658" y="2173582"/>
                  <a:pt x="4252565" y="2178088"/>
                  <a:pt x="4245971" y="2181400"/>
                </a:cubicBezTo>
                <a:cubicBezTo>
                  <a:pt x="4244303" y="2185045"/>
                  <a:pt x="4244000" y="2189684"/>
                  <a:pt x="4245061" y="2195316"/>
                </a:cubicBezTo>
                <a:cubicBezTo>
                  <a:pt x="4246122" y="2200947"/>
                  <a:pt x="4247638" y="2204791"/>
                  <a:pt x="4249609" y="2206845"/>
                </a:cubicBezTo>
                <a:cubicBezTo>
                  <a:pt x="4251656" y="2209827"/>
                  <a:pt x="4253928" y="2211019"/>
                  <a:pt x="4256430" y="2210423"/>
                </a:cubicBezTo>
                <a:cubicBezTo>
                  <a:pt x="4258931" y="2209827"/>
                  <a:pt x="4260295" y="2208634"/>
                  <a:pt x="4260523" y="2206845"/>
                </a:cubicBezTo>
                <a:cubicBezTo>
                  <a:pt x="4253095" y="2197303"/>
                  <a:pt x="4254308" y="2189352"/>
                  <a:pt x="4264161" y="2182991"/>
                </a:cubicBezTo>
                <a:cubicBezTo>
                  <a:pt x="4274014" y="2176630"/>
                  <a:pt x="4282502" y="2171859"/>
                  <a:pt x="4289627" y="2168678"/>
                </a:cubicBezTo>
                <a:lnTo>
                  <a:pt x="4289627" y="2120970"/>
                </a:lnTo>
                <a:lnTo>
                  <a:pt x="4293265" y="2120970"/>
                </a:lnTo>
                <a:cubicBezTo>
                  <a:pt x="4295311" y="2117658"/>
                  <a:pt x="4296676" y="2113947"/>
                  <a:pt x="4297358" y="2109839"/>
                </a:cubicBezTo>
                <a:cubicBezTo>
                  <a:pt x="4298040" y="2105731"/>
                  <a:pt x="4296676" y="2102021"/>
                  <a:pt x="4293265" y="2098707"/>
                </a:cubicBezTo>
                <a:cubicBezTo>
                  <a:pt x="4303421" y="2090424"/>
                  <a:pt x="4311304" y="2081546"/>
                  <a:pt x="4316912" y="2072070"/>
                </a:cubicBezTo>
                <a:cubicBezTo>
                  <a:pt x="4322520" y="2062595"/>
                  <a:pt x="4330404" y="2054511"/>
                  <a:pt x="4340559" y="2047819"/>
                </a:cubicBezTo>
                <a:cubicBezTo>
                  <a:pt x="4328584" y="2037549"/>
                  <a:pt x="4325250" y="2030260"/>
                  <a:pt x="4330555" y="2025953"/>
                </a:cubicBezTo>
                <a:cubicBezTo>
                  <a:pt x="4335860" y="2021646"/>
                  <a:pt x="4345258" y="2015152"/>
                  <a:pt x="4358749" y="2006472"/>
                </a:cubicBezTo>
                <a:cubicBezTo>
                  <a:pt x="4367011" y="1997925"/>
                  <a:pt x="4373226" y="1982420"/>
                  <a:pt x="4377394" y="1959957"/>
                </a:cubicBezTo>
                <a:cubicBezTo>
                  <a:pt x="4381563" y="1937495"/>
                  <a:pt x="4388687" y="1921194"/>
                  <a:pt x="4398767" y="1911056"/>
                </a:cubicBezTo>
                <a:cubicBezTo>
                  <a:pt x="4402481" y="1909599"/>
                  <a:pt x="4405968" y="1909333"/>
                  <a:pt x="4409226" y="1910261"/>
                </a:cubicBezTo>
                <a:cubicBezTo>
                  <a:pt x="4412486" y="1911189"/>
                  <a:pt x="4415063" y="1912514"/>
                  <a:pt x="4416957" y="1914237"/>
                </a:cubicBezTo>
                <a:cubicBezTo>
                  <a:pt x="4425219" y="1922983"/>
                  <a:pt x="4426886" y="1933320"/>
                  <a:pt x="4421960" y="1945247"/>
                </a:cubicBezTo>
                <a:cubicBezTo>
                  <a:pt x="4417033" y="1957174"/>
                  <a:pt x="4410515" y="1965920"/>
                  <a:pt x="4402405" y="1971486"/>
                </a:cubicBezTo>
                <a:cubicBezTo>
                  <a:pt x="4393765" y="1991961"/>
                  <a:pt x="4386490" y="2011441"/>
                  <a:pt x="4380578" y="2029928"/>
                </a:cubicBezTo>
                <a:cubicBezTo>
                  <a:pt x="4374666" y="2048415"/>
                  <a:pt x="4367390" y="2067101"/>
                  <a:pt x="4358749" y="2085985"/>
                </a:cubicBezTo>
                <a:cubicBezTo>
                  <a:pt x="4362083" y="2089033"/>
                  <a:pt x="4362691" y="2091684"/>
                  <a:pt x="4360569" y="2093937"/>
                </a:cubicBezTo>
                <a:cubicBezTo>
                  <a:pt x="4358446" y="2096189"/>
                  <a:pt x="4355415" y="2098840"/>
                  <a:pt x="4351473" y="2101887"/>
                </a:cubicBezTo>
                <a:cubicBezTo>
                  <a:pt x="4347986" y="2105134"/>
                  <a:pt x="4346774" y="2108182"/>
                  <a:pt x="4347836" y="2111031"/>
                </a:cubicBezTo>
                <a:cubicBezTo>
                  <a:pt x="4348896" y="2113881"/>
                  <a:pt x="4351322" y="2116134"/>
                  <a:pt x="4355111" y="2117790"/>
                </a:cubicBezTo>
                <a:cubicBezTo>
                  <a:pt x="4349427" y="2122694"/>
                  <a:pt x="4344424" y="2127995"/>
                  <a:pt x="4340105" y="2133693"/>
                </a:cubicBezTo>
                <a:cubicBezTo>
                  <a:pt x="4335784" y="2139392"/>
                  <a:pt x="4333511" y="2144692"/>
                  <a:pt x="4333283" y="2149595"/>
                </a:cubicBezTo>
                <a:lnTo>
                  <a:pt x="4318731" y="2171859"/>
                </a:lnTo>
                <a:cubicBezTo>
                  <a:pt x="4324036" y="2178353"/>
                  <a:pt x="4326158" y="2184449"/>
                  <a:pt x="4325097" y="2190147"/>
                </a:cubicBezTo>
                <a:cubicBezTo>
                  <a:pt x="4324036" y="2195846"/>
                  <a:pt x="4320702" y="2200351"/>
                  <a:pt x="4315093" y="2203664"/>
                </a:cubicBezTo>
                <a:cubicBezTo>
                  <a:pt x="4327447" y="2202869"/>
                  <a:pt x="4343667" y="2202074"/>
                  <a:pt x="4363752" y="2201279"/>
                </a:cubicBezTo>
                <a:cubicBezTo>
                  <a:pt x="4383836" y="2200484"/>
                  <a:pt x="4399147" y="2204460"/>
                  <a:pt x="4409681" y="2213206"/>
                </a:cubicBezTo>
                <a:cubicBezTo>
                  <a:pt x="4415139" y="2219898"/>
                  <a:pt x="4417867" y="2226391"/>
                  <a:pt x="4417867" y="2232687"/>
                </a:cubicBezTo>
                <a:cubicBezTo>
                  <a:pt x="4417867" y="2238981"/>
                  <a:pt x="4415139" y="2243089"/>
                  <a:pt x="4409681" y="2245011"/>
                </a:cubicBezTo>
                <a:cubicBezTo>
                  <a:pt x="4409303" y="2246866"/>
                  <a:pt x="4408241" y="2249517"/>
                  <a:pt x="4406498" y="2252963"/>
                </a:cubicBezTo>
                <a:cubicBezTo>
                  <a:pt x="4404755" y="2256408"/>
                  <a:pt x="4404603" y="2259058"/>
                  <a:pt x="4406043" y="2260914"/>
                </a:cubicBezTo>
                <a:lnTo>
                  <a:pt x="4416957" y="2254552"/>
                </a:lnTo>
                <a:lnTo>
                  <a:pt x="4464252" y="2222747"/>
                </a:lnTo>
                <a:lnTo>
                  <a:pt x="4471528" y="2200484"/>
                </a:lnTo>
                <a:cubicBezTo>
                  <a:pt x="4468193" y="2196044"/>
                  <a:pt x="4467586" y="2192997"/>
                  <a:pt x="4469709" y="2191340"/>
                </a:cubicBezTo>
                <a:cubicBezTo>
                  <a:pt x="4471831" y="2189684"/>
                  <a:pt x="4474863" y="2187430"/>
                  <a:pt x="4478804" y="2184581"/>
                </a:cubicBezTo>
                <a:cubicBezTo>
                  <a:pt x="4480471" y="2181466"/>
                  <a:pt x="4480774" y="2178949"/>
                  <a:pt x="4479713" y="2177027"/>
                </a:cubicBezTo>
                <a:cubicBezTo>
                  <a:pt x="4478652" y="2175106"/>
                  <a:pt x="4477136" y="2173383"/>
                  <a:pt x="4475166" y="2171859"/>
                </a:cubicBezTo>
                <a:cubicBezTo>
                  <a:pt x="4485776" y="2162053"/>
                  <a:pt x="4495478" y="2151450"/>
                  <a:pt x="4504270" y="2140054"/>
                </a:cubicBezTo>
                <a:cubicBezTo>
                  <a:pt x="4513062" y="2128657"/>
                  <a:pt x="4522763" y="2118056"/>
                  <a:pt x="4533374" y="2108248"/>
                </a:cubicBezTo>
                <a:cubicBezTo>
                  <a:pt x="4537163" y="2093605"/>
                  <a:pt x="4544137" y="2079955"/>
                  <a:pt x="4554292" y="2067299"/>
                </a:cubicBezTo>
                <a:cubicBezTo>
                  <a:pt x="4564449" y="2054643"/>
                  <a:pt x="4576879" y="2044970"/>
                  <a:pt x="4591582" y="2038278"/>
                </a:cubicBezTo>
                <a:lnTo>
                  <a:pt x="4587944" y="2022374"/>
                </a:lnTo>
                <a:cubicBezTo>
                  <a:pt x="4586277" y="2017538"/>
                  <a:pt x="4586883" y="2012899"/>
                  <a:pt x="4589764" y="2008460"/>
                </a:cubicBezTo>
                <a:cubicBezTo>
                  <a:pt x="4592643" y="2004021"/>
                  <a:pt x="4596887" y="2000177"/>
                  <a:pt x="4602496" y="1996930"/>
                </a:cubicBezTo>
                <a:cubicBezTo>
                  <a:pt x="4609772" y="1983678"/>
                  <a:pt x="4617048" y="1981557"/>
                  <a:pt x="4624324" y="1990569"/>
                </a:cubicBezTo>
                <a:cubicBezTo>
                  <a:pt x="4631980" y="1996732"/>
                  <a:pt x="4636678" y="2002695"/>
                  <a:pt x="4638422" y="2008460"/>
                </a:cubicBezTo>
                <a:cubicBezTo>
                  <a:pt x="4640165" y="2014224"/>
                  <a:pt x="4636678" y="2020983"/>
                  <a:pt x="4627962" y="2028735"/>
                </a:cubicBezTo>
                <a:cubicBezTo>
                  <a:pt x="4620913" y="2034500"/>
                  <a:pt x="4612273" y="2044440"/>
                  <a:pt x="4602041" y="2058553"/>
                </a:cubicBezTo>
                <a:cubicBezTo>
                  <a:pt x="4591809" y="2072667"/>
                  <a:pt x="4589536" y="2084991"/>
                  <a:pt x="4595220" y="2095526"/>
                </a:cubicBezTo>
                <a:cubicBezTo>
                  <a:pt x="4593174" y="2105134"/>
                  <a:pt x="4588172" y="2120109"/>
                  <a:pt x="4580213" y="2140451"/>
                </a:cubicBezTo>
                <a:cubicBezTo>
                  <a:pt x="4572255" y="2160794"/>
                  <a:pt x="4562705" y="2176564"/>
                  <a:pt x="4551564" y="2187762"/>
                </a:cubicBezTo>
                <a:cubicBezTo>
                  <a:pt x="4556642" y="2192533"/>
                  <a:pt x="4558309" y="2196509"/>
                  <a:pt x="4556567" y="2199689"/>
                </a:cubicBezTo>
                <a:cubicBezTo>
                  <a:pt x="4554823" y="2202869"/>
                  <a:pt x="4551944" y="2205255"/>
                  <a:pt x="4547926" y="2206845"/>
                </a:cubicBezTo>
                <a:cubicBezTo>
                  <a:pt x="4545007" y="2209728"/>
                  <a:pt x="4543738" y="2213256"/>
                  <a:pt x="4544117" y="2217430"/>
                </a:cubicBezTo>
                <a:lnTo>
                  <a:pt x="4549930" y="2231252"/>
                </a:lnTo>
                <a:lnTo>
                  <a:pt x="4569548" y="2204746"/>
                </a:lnTo>
                <a:cubicBezTo>
                  <a:pt x="4570229" y="2196464"/>
                  <a:pt x="4575232" y="2182019"/>
                  <a:pt x="4584555" y="2161412"/>
                </a:cubicBezTo>
                <a:cubicBezTo>
                  <a:pt x="4593877" y="2140805"/>
                  <a:pt x="4603426" y="2125564"/>
                  <a:pt x="4613204" y="2115692"/>
                </a:cubicBezTo>
                <a:cubicBezTo>
                  <a:pt x="4613204" y="2103499"/>
                  <a:pt x="4620480" y="2092898"/>
                  <a:pt x="4635032" y="2083886"/>
                </a:cubicBezTo>
                <a:cubicBezTo>
                  <a:pt x="4630182" y="2077525"/>
                  <a:pt x="4629878" y="2071959"/>
                  <a:pt x="4634122" y="2067188"/>
                </a:cubicBezTo>
                <a:cubicBezTo>
                  <a:pt x="4638366" y="2062418"/>
                  <a:pt x="4643520" y="2058442"/>
                  <a:pt x="4649584" y="2055262"/>
                </a:cubicBezTo>
                <a:lnTo>
                  <a:pt x="4784191" y="1848528"/>
                </a:lnTo>
                <a:cubicBezTo>
                  <a:pt x="4792452" y="1840377"/>
                  <a:pt x="4798667" y="1832029"/>
                  <a:pt x="4802835" y="1823481"/>
                </a:cubicBezTo>
                <a:cubicBezTo>
                  <a:pt x="4807004" y="1814933"/>
                  <a:pt x="4814128" y="1807380"/>
                  <a:pt x="4824209" y="1800820"/>
                </a:cubicBezTo>
                <a:cubicBezTo>
                  <a:pt x="4824360" y="1795850"/>
                  <a:pt x="4825876" y="1790682"/>
                  <a:pt x="4828756" y="1785315"/>
                </a:cubicBezTo>
                <a:cubicBezTo>
                  <a:pt x="4831636" y="1779948"/>
                  <a:pt x="4834971" y="1775575"/>
                  <a:pt x="4838761" y="1772195"/>
                </a:cubicBezTo>
                <a:lnTo>
                  <a:pt x="4853313" y="1749931"/>
                </a:lnTo>
                <a:cubicBezTo>
                  <a:pt x="4857254" y="1746685"/>
                  <a:pt x="4862105" y="1744432"/>
                  <a:pt x="4867865" y="1743172"/>
                </a:cubicBezTo>
                <a:cubicBezTo>
                  <a:pt x="4873625" y="1741914"/>
                  <a:pt x="4878475" y="1742047"/>
                  <a:pt x="4882417" y="1743571"/>
                </a:cubicBezTo>
                <a:cubicBezTo>
                  <a:pt x="4884236" y="1751323"/>
                  <a:pt x="4877869" y="1768418"/>
                  <a:pt x="4863317" y="1794856"/>
                </a:cubicBezTo>
                <a:cubicBezTo>
                  <a:pt x="4848765" y="1821294"/>
                  <a:pt x="4836941" y="1839185"/>
                  <a:pt x="4827847" y="1848528"/>
                </a:cubicBezTo>
                <a:lnTo>
                  <a:pt x="4831485" y="1848528"/>
                </a:lnTo>
                <a:cubicBezTo>
                  <a:pt x="4836866" y="1853166"/>
                  <a:pt x="4839746" y="1857407"/>
                  <a:pt x="4840125" y="1861250"/>
                </a:cubicBezTo>
                <a:cubicBezTo>
                  <a:pt x="4840504" y="1865093"/>
                  <a:pt x="4838836" y="1869334"/>
                  <a:pt x="4835123" y="1873972"/>
                </a:cubicBezTo>
                <a:cubicBezTo>
                  <a:pt x="4830575" y="1898091"/>
                  <a:pt x="4822389" y="1923005"/>
                  <a:pt x="4810566" y="1948715"/>
                </a:cubicBezTo>
                <a:cubicBezTo>
                  <a:pt x="4798743" y="1974423"/>
                  <a:pt x="4788738" y="1999337"/>
                  <a:pt x="4780552" y="2023456"/>
                </a:cubicBezTo>
                <a:cubicBezTo>
                  <a:pt x="4783962" y="2027896"/>
                  <a:pt x="4784419" y="2030944"/>
                  <a:pt x="4781917" y="2032600"/>
                </a:cubicBezTo>
                <a:cubicBezTo>
                  <a:pt x="4779416" y="2034257"/>
                  <a:pt x="4775323" y="2036510"/>
                  <a:pt x="4769638" y="2039359"/>
                </a:cubicBezTo>
                <a:cubicBezTo>
                  <a:pt x="4769335" y="2042673"/>
                  <a:pt x="4769032" y="2045588"/>
                  <a:pt x="4768729" y="2048105"/>
                </a:cubicBezTo>
                <a:cubicBezTo>
                  <a:pt x="4768426" y="2050624"/>
                  <a:pt x="4769942" y="2051949"/>
                  <a:pt x="4773276" y="2052081"/>
                </a:cubicBezTo>
                <a:cubicBezTo>
                  <a:pt x="4770624" y="2057316"/>
                  <a:pt x="4766835" y="2063545"/>
                  <a:pt x="4761908" y="2070766"/>
                </a:cubicBezTo>
                <a:cubicBezTo>
                  <a:pt x="4756982" y="2077989"/>
                  <a:pt x="4755921" y="2083422"/>
                  <a:pt x="4758724" y="2087068"/>
                </a:cubicBezTo>
                <a:lnTo>
                  <a:pt x="4780552" y="2067984"/>
                </a:lnTo>
                <a:cubicBezTo>
                  <a:pt x="4784342" y="2064803"/>
                  <a:pt x="4786767" y="2061622"/>
                  <a:pt x="4787829" y="2058442"/>
                </a:cubicBezTo>
                <a:cubicBezTo>
                  <a:pt x="4788890" y="2055262"/>
                  <a:pt x="4787677" y="2052081"/>
                  <a:pt x="4784191" y="2048900"/>
                </a:cubicBezTo>
                <a:cubicBezTo>
                  <a:pt x="4788055" y="2045522"/>
                  <a:pt x="4792149" y="2041148"/>
                  <a:pt x="4796469" y="2035781"/>
                </a:cubicBezTo>
                <a:cubicBezTo>
                  <a:pt x="4800790" y="2030414"/>
                  <a:pt x="4803972" y="2025245"/>
                  <a:pt x="4806019" y="2020276"/>
                </a:cubicBezTo>
                <a:lnTo>
                  <a:pt x="4835123" y="1963026"/>
                </a:lnTo>
                <a:lnTo>
                  <a:pt x="4856951" y="1947124"/>
                </a:lnTo>
                <a:cubicBezTo>
                  <a:pt x="4860892" y="1943811"/>
                  <a:pt x="4863923" y="1940101"/>
                  <a:pt x="4866045" y="1935993"/>
                </a:cubicBezTo>
                <a:cubicBezTo>
                  <a:pt x="4868168" y="1931883"/>
                  <a:pt x="4867563" y="1928174"/>
                  <a:pt x="4864227" y="1924860"/>
                </a:cubicBezTo>
                <a:lnTo>
                  <a:pt x="4878779" y="1899416"/>
                </a:lnTo>
                <a:cubicBezTo>
                  <a:pt x="4876960" y="1888814"/>
                  <a:pt x="4880598" y="1879803"/>
                  <a:pt x="4889693" y="1872382"/>
                </a:cubicBezTo>
                <a:cubicBezTo>
                  <a:pt x="4898789" y="1864961"/>
                  <a:pt x="4902425" y="1855949"/>
                  <a:pt x="4900607" y="1845347"/>
                </a:cubicBezTo>
                <a:lnTo>
                  <a:pt x="4947901" y="1810361"/>
                </a:lnTo>
                <a:cubicBezTo>
                  <a:pt x="4956997" y="1819241"/>
                  <a:pt x="4961544" y="1825336"/>
                  <a:pt x="4961544" y="1828650"/>
                </a:cubicBezTo>
                <a:cubicBezTo>
                  <a:pt x="4961544" y="1831963"/>
                  <a:pt x="4956997" y="1836469"/>
                  <a:pt x="4947901" y="1842166"/>
                </a:cubicBezTo>
                <a:cubicBezTo>
                  <a:pt x="4954798" y="1851112"/>
                  <a:pt x="4954647" y="1857871"/>
                  <a:pt x="4947446" y="1862443"/>
                </a:cubicBezTo>
                <a:cubicBezTo>
                  <a:pt x="4940246" y="1867015"/>
                  <a:pt x="4939185" y="1872978"/>
                  <a:pt x="4944263" y="1880333"/>
                </a:cubicBezTo>
                <a:cubicBezTo>
                  <a:pt x="4937821" y="1888616"/>
                  <a:pt x="4930696" y="1902265"/>
                  <a:pt x="4922890" y="1921282"/>
                </a:cubicBezTo>
                <a:cubicBezTo>
                  <a:pt x="4915083" y="1940299"/>
                  <a:pt x="4912506" y="1953153"/>
                  <a:pt x="4915159" y="1959846"/>
                </a:cubicBezTo>
                <a:lnTo>
                  <a:pt x="4886055" y="2020276"/>
                </a:lnTo>
                <a:cubicBezTo>
                  <a:pt x="4893635" y="2028360"/>
                  <a:pt x="4897575" y="2036840"/>
                  <a:pt x="4897879" y="2045720"/>
                </a:cubicBezTo>
                <a:cubicBezTo>
                  <a:pt x="4898181" y="2054599"/>
                  <a:pt x="4893027" y="2063080"/>
                  <a:pt x="4882417" y="2071164"/>
                </a:cubicBezTo>
                <a:cubicBezTo>
                  <a:pt x="4878779" y="2084284"/>
                  <a:pt x="4873323" y="2097801"/>
                  <a:pt x="4866045" y="2111716"/>
                </a:cubicBezTo>
                <a:cubicBezTo>
                  <a:pt x="4858769" y="2125631"/>
                  <a:pt x="4849675" y="2137557"/>
                  <a:pt x="4838761" y="2147497"/>
                </a:cubicBezTo>
                <a:lnTo>
                  <a:pt x="4849675" y="2172941"/>
                </a:lnTo>
                <a:lnTo>
                  <a:pt x="4824209" y="2188844"/>
                </a:lnTo>
                <a:lnTo>
                  <a:pt x="4824209" y="2223829"/>
                </a:lnTo>
                <a:cubicBezTo>
                  <a:pt x="4819434" y="2230324"/>
                  <a:pt x="4816251" y="2236419"/>
                  <a:pt x="4814659" y="2242118"/>
                </a:cubicBezTo>
                <a:cubicBezTo>
                  <a:pt x="4813068" y="2247816"/>
                  <a:pt x="4808975" y="2252322"/>
                  <a:pt x="4802381" y="2255634"/>
                </a:cubicBezTo>
                <a:cubicBezTo>
                  <a:pt x="4800713" y="2259279"/>
                  <a:pt x="4800410" y="2263918"/>
                  <a:pt x="4801471" y="2269549"/>
                </a:cubicBezTo>
                <a:cubicBezTo>
                  <a:pt x="4802532" y="2275181"/>
                  <a:pt x="4804048" y="2279025"/>
                  <a:pt x="4806019" y="2281078"/>
                </a:cubicBezTo>
                <a:cubicBezTo>
                  <a:pt x="4808065" y="2284061"/>
                  <a:pt x="4810338" y="2285253"/>
                  <a:pt x="4812840" y="2284657"/>
                </a:cubicBezTo>
                <a:cubicBezTo>
                  <a:pt x="4815341" y="2284061"/>
                  <a:pt x="4816706" y="2282868"/>
                  <a:pt x="4816933" y="2281078"/>
                </a:cubicBezTo>
                <a:cubicBezTo>
                  <a:pt x="4809505" y="2271537"/>
                  <a:pt x="4810718" y="2263586"/>
                  <a:pt x="4820571" y="2257225"/>
                </a:cubicBezTo>
                <a:cubicBezTo>
                  <a:pt x="4830424" y="2250864"/>
                  <a:pt x="4838912" y="2246093"/>
                  <a:pt x="4846037" y="2242912"/>
                </a:cubicBezTo>
                <a:lnTo>
                  <a:pt x="4846037" y="2195204"/>
                </a:lnTo>
                <a:lnTo>
                  <a:pt x="4849675" y="2195204"/>
                </a:lnTo>
                <a:cubicBezTo>
                  <a:pt x="4851721" y="2191892"/>
                  <a:pt x="4853086" y="2188181"/>
                  <a:pt x="4853768" y="2184073"/>
                </a:cubicBezTo>
                <a:cubicBezTo>
                  <a:pt x="4854449" y="2179965"/>
                  <a:pt x="4853086" y="2176254"/>
                  <a:pt x="4849675" y="2172941"/>
                </a:cubicBezTo>
                <a:cubicBezTo>
                  <a:pt x="4859832" y="2164659"/>
                  <a:pt x="4867714" y="2155780"/>
                  <a:pt x="4873323" y="2146303"/>
                </a:cubicBezTo>
                <a:cubicBezTo>
                  <a:pt x="4878930" y="2136829"/>
                  <a:pt x="4886814" y="2128745"/>
                  <a:pt x="4896969" y="2122052"/>
                </a:cubicBezTo>
                <a:cubicBezTo>
                  <a:pt x="4884994" y="2111783"/>
                  <a:pt x="4881659" y="2104494"/>
                  <a:pt x="4886965" y="2100187"/>
                </a:cubicBezTo>
                <a:cubicBezTo>
                  <a:pt x="4892270" y="2095880"/>
                  <a:pt x="4901668" y="2089386"/>
                  <a:pt x="4915159" y="2080706"/>
                </a:cubicBezTo>
                <a:cubicBezTo>
                  <a:pt x="4923420" y="2072159"/>
                  <a:pt x="4929635" y="2056653"/>
                  <a:pt x="4933804" y="2034191"/>
                </a:cubicBezTo>
                <a:cubicBezTo>
                  <a:pt x="4937973" y="2011728"/>
                  <a:pt x="4945097" y="1995428"/>
                  <a:pt x="4955177" y="1985290"/>
                </a:cubicBezTo>
                <a:cubicBezTo>
                  <a:pt x="4958891" y="1983832"/>
                  <a:pt x="4962378" y="1983567"/>
                  <a:pt x="4965636" y="1984495"/>
                </a:cubicBezTo>
                <a:cubicBezTo>
                  <a:pt x="4968895" y="1985423"/>
                  <a:pt x="4971472" y="1986747"/>
                  <a:pt x="4973367" y="1988470"/>
                </a:cubicBezTo>
                <a:cubicBezTo>
                  <a:pt x="4981629" y="1997217"/>
                  <a:pt x="4983296" y="2007554"/>
                  <a:pt x="4978370" y="2019480"/>
                </a:cubicBezTo>
                <a:cubicBezTo>
                  <a:pt x="4973443" y="2031408"/>
                  <a:pt x="4966925" y="2040154"/>
                  <a:pt x="4958815" y="2045720"/>
                </a:cubicBezTo>
                <a:cubicBezTo>
                  <a:pt x="4950174" y="2066194"/>
                  <a:pt x="4942898" y="2085675"/>
                  <a:pt x="4936987" y="2104162"/>
                </a:cubicBezTo>
                <a:cubicBezTo>
                  <a:pt x="4931076" y="2122649"/>
                  <a:pt x="4923800" y="2141335"/>
                  <a:pt x="4915159" y="2160219"/>
                </a:cubicBezTo>
                <a:cubicBezTo>
                  <a:pt x="4918495" y="2163267"/>
                  <a:pt x="4919101" y="2165918"/>
                  <a:pt x="4916979" y="2168170"/>
                </a:cubicBezTo>
                <a:cubicBezTo>
                  <a:pt x="4914855" y="2170422"/>
                  <a:pt x="4911825" y="2173074"/>
                  <a:pt x="4907883" y="2176121"/>
                </a:cubicBezTo>
                <a:cubicBezTo>
                  <a:pt x="4904396" y="2179368"/>
                  <a:pt x="4903184" y="2182416"/>
                  <a:pt x="4904245" y="2185265"/>
                </a:cubicBezTo>
                <a:cubicBezTo>
                  <a:pt x="4905306" y="2188115"/>
                  <a:pt x="4907732" y="2190368"/>
                  <a:pt x="4911521" y="2192024"/>
                </a:cubicBezTo>
                <a:cubicBezTo>
                  <a:pt x="4905837" y="2196927"/>
                  <a:pt x="4900835" y="2202229"/>
                  <a:pt x="4896514" y="2207926"/>
                </a:cubicBezTo>
                <a:cubicBezTo>
                  <a:pt x="4892194" y="2213625"/>
                  <a:pt x="4889920" y="2218926"/>
                  <a:pt x="4889693" y="2223829"/>
                </a:cubicBezTo>
                <a:lnTo>
                  <a:pt x="4875141" y="2246093"/>
                </a:lnTo>
                <a:cubicBezTo>
                  <a:pt x="4880446" y="2252587"/>
                  <a:pt x="4882568" y="2258683"/>
                  <a:pt x="4881508" y="2264380"/>
                </a:cubicBezTo>
                <a:cubicBezTo>
                  <a:pt x="4880446" y="2270079"/>
                  <a:pt x="4877112" y="2274585"/>
                  <a:pt x="4871503" y="2277898"/>
                </a:cubicBezTo>
                <a:cubicBezTo>
                  <a:pt x="4883857" y="2277103"/>
                  <a:pt x="4900077" y="2276308"/>
                  <a:pt x="4920162" y="2275513"/>
                </a:cubicBezTo>
                <a:cubicBezTo>
                  <a:pt x="4940246" y="2274717"/>
                  <a:pt x="4955556" y="2278694"/>
                  <a:pt x="4966091" y="2287439"/>
                </a:cubicBezTo>
                <a:cubicBezTo>
                  <a:pt x="4971549" y="2294132"/>
                  <a:pt x="4974277" y="2300625"/>
                  <a:pt x="4974277" y="2306920"/>
                </a:cubicBezTo>
                <a:cubicBezTo>
                  <a:pt x="4974277" y="2313215"/>
                  <a:pt x="4971549" y="2317323"/>
                  <a:pt x="4966091" y="2319245"/>
                </a:cubicBezTo>
                <a:cubicBezTo>
                  <a:pt x="4965712" y="2321100"/>
                  <a:pt x="4964651" y="2323751"/>
                  <a:pt x="4962908" y="2327197"/>
                </a:cubicBezTo>
                <a:cubicBezTo>
                  <a:pt x="4961165" y="2330641"/>
                  <a:pt x="4961013" y="2333292"/>
                  <a:pt x="4962454" y="2335147"/>
                </a:cubicBezTo>
                <a:lnTo>
                  <a:pt x="4973367" y="2328786"/>
                </a:lnTo>
                <a:lnTo>
                  <a:pt x="5020661" y="2296981"/>
                </a:lnTo>
                <a:lnTo>
                  <a:pt x="5027937" y="2274717"/>
                </a:lnTo>
                <a:cubicBezTo>
                  <a:pt x="5024603" y="2270278"/>
                  <a:pt x="5023996" y="2267230"/>
                  <a:pt x="5026120" y="2265574"/>
                </a:cubicBezTo>
                <a:cubicBezTo>
                  <a:pt x="5028241" y="2263918"/>
                  <a:pt x="5031272" y="2261664"/>
                  <a:pt x="5035213" y="2258815"/>
                </a:cubicBezTo>
                <a:cubicBezTo>
                  <a:pt x="5036881" y="2255700"/>
                  <a:pt x="5037184" y="2253183"/>
                  <a:pt x="5036123" y="2251261"/>
                </a:cubicBezTo>
                <a:cubicBezTo>
                  <a:pt x="5035062" y="2249339"/>
                  <a:pt x="5033546" y="2247618"/>
                  <a:pt x="5031575" y="2246093"/>
                </a:cubicBezTo>
                <a:cubicBezTo>
                  <a:pt x="5042187" y="2236287"/>
                  <a:pt x="5051888" y="2225685"/>
                  <a:pt x="5060680" y="2214287"/>
                </a:cubicBezTo>
                <a:cubicBezTo>
                  <a:pt x="5069472" y="2202891"/>
                  <a:pt x="5079174" y="2192289"/>
                  <a:pt x="5089784" y="2182482"/>
                </a:cubicBezTo>
                <a:cubicBezTo>
                  <a:pt x="5093573" y="2167839"/>
                  <a:pt x="5100546" y="2154189"/>
                  <a:pt x="5110702" y="2141533"/>
                </a:cubicBezTo>
                <a:cubicBezTo>
                  <a:pt x="5120859" y="2128877"/>
                  <a:pt x="5133289" y="2119203"/>
                  <a:pt x="5147992" y="2112511"/>
                </a:cubicBezTo>
                <a:lnTo>
                  <a:pt x="5144354" y="2096608"/>
                </a:lnTo>
                <a:cubicBezTo>
                  <a:pt x="5142687" y="2091772"/>
                  <a:pt x="5143293" y="2087133"/>
                  <a:pt x="5146173" y="2082694"/>
                </a:cubicBezTo>
                <a:cubicBezTo>
                  <a:pt x="5149053" y="2078254"/>
                  <a:pt x="5153297" y="2074411"/>
                  <a:pt x="5158906" y="2071164"/>
                </a:cubicBezTo>
                <a:cubicBezTo>
                  <a:pt x="5166182" y="2057912"/>
                  <a:pt x="5173458" y="2055791"/>
                  <a:pt x="5180734" y="2064803"/>
                </a:cubicBezTo>
                <a:cubicBezTo>
                  <a:pt x="5188389" y="2070966"/>
                  <a:pt x="5193088" y="2076929"/>
                  <a:pt x="5194831" y="2082694"/>
                </a:cubicBezTo>
                <a:cubicBezTo>
                  <a:pt x="5196574" y="2088458"/>
                  <a:pt x="5193088" y="2095217"/>
                  <a:pt x="5184372" y="2102969"/>
                </a:cubicBezTo>
                <a:cubicBezTo>
                  <a:pt x="5177324" y="2108734"/>
                  <a:pt x="5168683" y="2118673"/>
                  <a:pt x="5158451" y="2132787"/>
                </a:cubicBezTo>
                <a:cubicBezTo>
                  <a:pt x="5148220" y="2146900"/>
                  <a:pt x="5145945" y="2159225"/>
                  <a:pt x="5151630" y="2169760"/>
                </a:cubicBezTo>
                <a:cubicBezTo>
                  <a:pt x="5149583" y="2179368"/>
                  <a:pt x="5144581" y="2194343"/>
                  <a:pt x="5136623" y="2214685"/>
                </a:cubicBezTo>
                <a:cubicBezTo>
                  <a:pt x="5128665" y="2235027"/>
                  <a:pt x="5119116" y="2250798"/>
                  <a:pt x="5107974" y="2261995"/>
                </a:cubicBezTo>
                <a:cubicBezTo>
                  <a:pt x="5113052" y="2266767"/>
                  <a:pt x="5114719" y="2270742"/>
                  <a:pt x="5112976" y="2273922"/>
                </a:cubicBezTo>
                <a:cubicBezTo>
                  <a:pt x="5111233" y="2277103"/>
                  <a:pt x="5108353" y="2279489"/>
                  <a:pt x="5104336" y="2281078"/>
                </a:cubicBezTo>
                <a:cubicBezTo>
                  <a:pt x="5098500" y="2286843"/>
                  <a:pt x="5099257" y="2295192"/>
                  <a:pt x="5106610" y="2306125"/>
                </a:cubicBezTo>
                <a:cubicBezTo>
                  <a:pt x="5113962" y="2317059"/>
                  <a:pt x="5119267" y="2324612"/>
                  <a:pt x="5122526" y="2328786"/>
                </a:cubicBezTo>
                <a:cubicBezTo>
                  <a:pt x="5114416" y="2338991"/>
                  <a:pt x="5101532" y="2360724"/>
                  <a:pt x="5083872" y="2393987"/>
                </a:cubicBezTo>
                <a:cubicBezTo>
                  <a:pt x="5066213" y="2427250"/>
                  <a:pt x="5059694" y="2448984"/>
                  <a:pt x="5064318" y="2459188"/>
                </a:cubicBezTo>
                <a:lnTo>
                  <a:pt x="5035213" y="2481451"/>
                </a:lnTo>
                <a:cubicBezTo>
                  <a:pt x="5029681" y="2490861"/>
                  <a:pt x="5024375" y="2499873"/>
                  <a:pt x="5019298" y="2508487"/>
                </a:cubicBezTo>
                <a:cubicBezTo>
                  <a:pt x="5014220" y="2517100"/>
                  <a:pt x="5009823" y="2526112"/>
                  <a:pt x="5006109" y="2535520"/>
                </a:cubicBezTo>
                <a:lnTo>
                  <a:pt x="5009748" y="2545062"/>
                </a:lnTo>
                <a:cubicBezTo>
                  <a:pt x="5021343" y="2542809"/>
                  <a:pt x="5029984" y="2533797"/>
                  <a:pt x="5035668" y="2518028"/>
                </a:cubicBezTo>
                <a:cubicBezTo>
                  <a:pt x="5041353" y="2502257"/>
                  <a:pt x="5050903" y="2493246"/>
                  <a:pt x="5064318" y="2490993"/>
                </a:cubicBezTo>
                <a:cubicBezTo>
                  <a:pt x="5070987" y="2490463"/>
                  <a:pt x="5079476" y="2488342"/>
                  <a:pt x="5089784" y="2484632"/>
                </a:cubicBezTo>
                <a:lnTo>
                  <a:pt x="5064318" y="2475091"/>
                </a:lnTo>
                <a:lnTo>
                  <a:pt x="5075232" y="2468729"/>
                </a:lnTo>
                <a:cubicBezTo>
                  <a:pt x="5080612" y="2465814"/>
                  <a:pt x="5085312" y="2465284"/>
                  <a:pt x="5089329" y="2467139"/>
                </a:cubicBezTo>
                <a:cubicBezTo>
                  <a:pt x="5093347" y="2468995"/>
                  <a:pt x="5097135" y="2471646"/>
                  <a:pt x="5100698" y="2475091"/>
                </a:cubicBezTo>
                <a:cubicBezTo>
                  <a:pt x="5104487" y="2470452"/>
                  <a:pt x="5107823" y="2466212"/>
                  <a:pt x="5110702" y="2462368"/>
                </a:cubicBezTo>
                <a:cubicBezTo>
                  <a:pt x="5113583" y="2458526"/>
                  <a:pt x="5115099" y="2454284"/>
                  <a:pt x="5115250" y="2449646"/>
                </a:cubicBezTo>
                <a:cubicBezTo>
                  <a:pt x="5118661" y="2446201"/>
                  <a:pt x="5120934" y="2441164"/>
                  <a:pt x="5122071" y="2434539"/>
                </a:cubicBezTo>
                <a:cubicBezTo>
                  <a:pt x="5123208" y="2427914"/>
                  <a:pt x="5124572" y="2421287"/>
                  <a:pt x="5126164" y="2414661"/>
                </a:cubicBezTo>
                <a:cubicBezTo>
                  <a:pt x="5114644" y="2414130"/>
                  <a:pt x="5104942" y="2408830"/>
                  <a:pt x="5097060" y="2398758"/>
                </a:cubicBezTo>
                <a:cubicBezTo>
                  <a:pt x="5108580" y="2392397"/>
                  <a:pt x="5114644" y="2382855"/>
                  <a:pt x="5115250" y="2370133"/>
                </a:cubicBezTo>
                <a:lnTo>
                  <a:pt x="5151630" y="2376494"/>
                </a:lnTo>
                <a:cubicBezTo>
                  <a:pt x="5146552" y="2381265"/>
                  <a:pt x="5143066" y="2386036"/>
                  <a:pt x="5141171" y="2390807"/>
                </a:cubicBezTo>
                <a:cubicBezTo>
                  <a:pt x="5139276" y="2395577"/>
                  <a:pt x="5136699" y="2400349"/>
                  <a:pt x="5133440" y="2405119"/>
                </a:cubicBezTo>
                <a:lnTo>
                  <a:pt x="5147992" y="2414661"/>
                </a:lnTo>
                <a:cubicBezTo>
                  <a:pt x="5155268" y="2414661"/>
                  <a:pt x="5158906" y="2417841"/>
                  <a:pt x="5158906" y="2424202"/>
                </a:cubicBezTo>
                <a:cubicBezTo>
                  <a:pt x="5158603" y="2430629"/>
                  <a:pt x="5156480" y="2436858"/>
                  <a:pt x="5152540" y="2442888"/>
                </a:cubicBezTo>
                <a:cubicBezTo>
                  <a:pt x="5148598" y="2448917"/>
                  <a:pt x="5144658" y="2454351"/>
                  <a:pt x="5140716" y="2459188"/>
                </a:cubicBezTo>
                <a:cubicBezTo>
                  <a:pt x="5146401" y="2460513"/>
                  <a:pt x="5152312" y="2461044"/>
                  <a:pt x="5158451" y="2460779"/>
                </a:cubicBezTo>
                <a:cubicBezTo>
                  <a:pt x="5164590" y="2460513"/>
                  <a:pt x="5169593" y="2461044"/>
                  <a:pt x="5173458" y="2462368"/>
                </a:cubicBezTo>
                <a:cubicBezTo>
                  <a:pt x="5176111" y="2467670"/>
                  <a:pt x="5173534" y="2474560"/>
                  <a:pt x="5165727" y="2483042"/>
                </a:cubicBezTo>
                <a:cubicBezTo>
                  <a:pt x="5157921" y="2491523"/>
                  <a:pt x="5150796" y="2498414"/>
                  <a:pt x="5144354" y="2503716"/>
                </a:cubicBezTo>
                <a:cubicBezTo>
                  <a:pt x="5144203" y="2510341"/>
                  <a:pt x="5142687" y="2516173"/>
                  <a:pt x="5139806" y="2521209"/>
                </a:cubicBezTo>
                <a:cubicBezTo>
                  <a:pt x="5136927" y="2526244"/>
                  <a:pt x="5133592" y="2528895"/>
                  <a:pt x="5129802" y="2529159"/>
                </a:cubicBezTo>
                <a:lnTo>
                  <a:pt x="5111612" y="2551423"/>
                </a:lnTo>
                <a:lnTo>
                  <a:pt x="5111612" y="2580047"/>
                </a:lnTo>
                <a:lnTo>
                  <a:pt x="5122526" y="2570507"/>
                </a:lnTo>
                <a:lnTo>
                  <a:pt x="5137078" y="2545062"/>
                </a:lnTo>
                <a:cubicBezTo>
                  <a:pt x="5139049" y="2541881"/>
                  <a:pt x="5141473" y="2539496"/>
                  <a:pt x="5144354" y="2537907"/>
                </a:cubicBezTo>
                <a:cubicBezTo>
                  <a:pt x="5147235" y="2536316"/>
                  <a:pt x="5149659" y="2535520"/>
                  <a:pt x="5151630" y="2535520"/>
                </a:cubicBezTo>
                <a:cubicBezTo>
                  <a:pt x="5151327" y="2537309"/>
                  <a:pt x="5150114" y="2540092"/>
                  <a:pt x="5147992" y="2543870"/>
                </a:cubicBezTo>
                <a:cubicBezTo>
                  <a:pt x="5145870" y="2547646"/>
                  <a:pt x="5144658" y="2551224"/>
                  <a:pt x="5144354" y="2554603"/>
                </a:cubicBezTo>
                <a:cubicBezTo>
                  <a:pt x="5148598" y="2563217"/>
                  <a:pt x="5143748" y="2573820"/>
                  <a:pt x="5129802" y="2586409"/>
                </a:cubicBezTo>
                <a:cubicBezTo>
                  <a:pt x="5115856" y="2598999"/>
                  <a:pt x="5111006" y="2609600"/>
                  <a:pt x="5115250" y="2618214"/>
                </a:cubicBezTo>
                <a:lnTo>
                  <a:pt x="5100698" y="2640477"/>
                </a:lnTo>
                <a:cubicBezTo>
                  <a:pt x="5100092" y="2647369"/>
                  <a:pt x="5097666" y="2655850"/>
                  <a:pt x="5093422" y="2665922"/>
                </a:cubicBezTo>
                <a:cubicBezTo>
                  <a:pt x="5101153" y="2657971"/>
                  <a:pt x="5108429" y="2649224"/>
                  <a:pt x="5115250" y="2639683"/>
                </a:cubicBezTo>
                <a:cubicBezTo>
                  <a:pt x="5122071" y="2630140"/>
                  <a:pt x="5125709" y="2619805"/>
                  <a:pt x="5126164" y="2608672"/>
                </a:cubicBezTo>
                <a:lnTo>
                  <a:pt x="5155268" y="2618214"/>
                </a:lnTo>
                <a:lnTo>
                  <a:pt x="5147992" y="2653200"/>
                </a:lnTo>
                <a:lnTo>
                  <a:pt x="5166182" y="2650019"/>
                </a:lnTo>
                <a:lnTo>
                  <a:pt x="5184372" y="2669102"/>
                </a:lnTo>
                <a:lnTo>
                  <a:pt x="5166182" y="2716810"/>
                </a:lnTo>
                <a:cubicBezTo>
                  <a:pt x="5152085" y="2728672"/>
                  <a:pt x="5140261" y="2742320"/>
                  <a:pt x="5130712" y="2757759"/>
                </a:cubicBezTo>
                <a:cubicBezTo>
                  <a:pt x="5121161" y="2773198"/>
                  <a:pt x="5111157" y="2786053"/>
                  <a:pt x="5100698" y="2796323"/>
                </a:cubicBezTo>
                <a:lnTo>
                  <a:pt x="5093422" y="2796323"/>
                </a:lnTo>
                <a:lnTo>
                  <a:pt x="5093422" y="2805865"/>
                </a:lnTo>
                <a:lnTo>
                  <a:pt x="5071594" y="2837670"/>
                </a:lnTo>
                <a:cubicBezTo>
                  <a:pt x="5070078" y="2851187"/>
                  <a:pt x="5064015" y="2863114"/>
                  <a:pt x="5053404" y="2873451"/>
                </a:cubicBezTo>
                <a:cubicBezTo>
                  <a:pt x="5042793" y="2883788"/>
                  <a:pt x="5036730" y="2897306"/>
                  <a:pt x="5035213" y="2914002"/>
                </a:cubicBezTo>
                <a:cubicBezTo>
                  <a:pt x="5030818" y="2920695"/>
                  <a:pt x="5024149" y="2931959"/>
                  <a:pt x="5015205" y="2947796"/>
                </a:cubicBezTo>
                <a:cubicBezTo>
                  <a:pt x="5006261" y="2963633"/>
                  <a:pt x="4999592" y="2972511"/>
                  <a:pt x="4995195" y="2974432"/>
                </a:cubicBezTo>
                <a:cubicBezTo>
                  <a:pt x="4995801" y="2984505"/>
                  <a:pt x="4994589" y="2996166"/>
                  <a:pt x="4991557" y="3009418"/>
                </a:cubicBezTo>
                <a:lnTo>
                  <a:pt x="4995195" y="3009418"/>
                </a:lnTo>
                <a:cubicBezTo>
                  <a:pt x="4999439" y="3012599"/>
                  <a:pt x="4998227" y="3015779"/>
                  <a:pt x="4991557" y="3018960"/>
                </a:cubicBezTo>
                <a:lnTo>
                  <a:pt x="4984281" y="3018960"/>
                </a:lnTo>
                <a:cubicBezTo>
                  <a:pt x="4980037" y="3027971"/>
                  <a:pt x="4973973" y="3032212"/>
                  <a:pt x="4966091" y="3031682"/>
                </a:cubicBezTo>
                <a:cubicBezTo>
                  <a:pt x="4965485" y="3042681"/>
                  <a:pt x="4963059" y="3053283"/>
                  <a:pt x="4958815" y="3063487"/>
                </a:cubicBezTo>
                <a:cubicBezTo>
                  <a:pt x="4954571" y="3073692"/>
                  <a:pt x="4952145" y="3084293"/>
                  <a:pt x="4951539" y="3095292"/>
                </a:cubicBezTo>
                <a:lnTo>
                  <a:pt x="4973367" y="3120736"/>
                </a:lnTo>
                <a:lnTo>
                  <a:pt x="4974507" y="3121235"/>
                </a:lnTo>
                <a:lnTo>
                  <a:pt x="5081004" y="3122972"/>
                </a:lnTo>
                <a:cubicBezTo>
                  <a:pt x="5122084" y="3124230"/>
                  <a:pt x="5162708" y="3125689"/>
                  <a:pt x="5202877" y="3127345"/>
                </a:cubicBezTo>
                <a:cubicBezTo>
                  <a:pt x="5176123" y="3129531"/>
                  <a:pt x="5145958" y="3133110"/>
                  <a:pt x="5112382" y="3138079"/>
                </a:cubicBezTo>
                <a:cubicBezTo>
                  <a:pt x="5078805" y="3143049"/>
                  <a:pt x="5049550" y="3145832"/>
                  <a:pt x="5024615" y="3146428"/>
                </a:cubicBezTo>
                <a:cubicBezTo>
                  <a:pt x="5024008" y="3155439"/>
                  <a:pt x="5017946" y="3159680"/>
                  <a:pt x="5006424" y="3159150"/>
                </a:cubicBezTo>
                <a:cubicBezTo>
                  <a:pt x="4997254" y="3159018"/>
                  <a:pt x="4988310" y="3157692"/>
                  <a:pt x="4979594" y="3155174"/>
                </a:cubicBezTo>
                <a:lnTo>
                  <a:pt x="4964259" y="3149609"/>
                </a:lnTo>
                <a:lnTo>
                  <a:pt x="4962454" y="3156120"/>
                </a:lnTo>
                <a:cubicBezTo>
                  <a:pt x="4959876" y="3159897"/>
                  <a:pt x="4955026" y="3161885"/>
                  <a:pt x="4947901" y="3162083"/>
                </a:cubicBezTo>
                <a:lnTo>
                  <a:pt x="4936987" y="3162083"/>
                </a:lnTo>
                <a:lnTo>
                  <a:pt x="4933349" y="3197069"/>
                </a:lnTo>
                <a:lnTo>
                  <a:pt x="4896969" y="3257499"/>
                </a:lnTo>
                <a:lnTo>
                  <a:pt x="4882417" y="3267040"/>
                </a:lnTo>
                <a:lnTo>
                  <a:pt x="4873902" y="3298385"/>
                </a:lnTo>
                <a:lnTo>
                  <a:pt x="4970044" y="3295912"/>
                </a:lnTo>
                <a:lnTo>
                  <a:pt x="4980958" y="3321357"/>
                </a:lnTo>
                <a:cubicBezTo>
                  <a:pt x="4955872" y="3321886"/>
                  <a:pt x="4932375" y="3324007"/>
                  <a:pt x="4910471" y="3327718"/>
                </a:cubicBezTo>
                <a:lnTo>
                  <a:pt x="4856951" y="3332742"/>
                </a:lnTo>
                <a:lnTo>
                  <a:pt x="4856951" y="3368817"/>
                </a:lnTo>
                <a:lnTo>
                  <a:pt x="4827847" y="3391081"/>
                </a:lnTo>
                <a:lnTo>
                  <a:pt x="4813295" y="3422886"/>
                </a:lnTo>
                <a:lnTo>
                  <a:pt x="4791467" y="3438788"/>
                </a:lnTo>
                <a:cubicBezTo>
                  <a:pt x="4790406" y="3449191"/>
                  <a:pt x="4786161" y="3457805"/>
                  <a:pt x="4778733" y="3464630"/>
                </a:cubicBezTo>
                <a:cubicBezTo>
                  <a:pt x="4771306" y="3471455"/>
                  <a:pt x="4767061" y="3480864"/>
                  <a:pt x="4766000" y="3492857"/>
                </a:cubicBezTo>
                <a:lnTo>
                  <a:pt x="4733258" y="3546926"/>
                </a:lnTo>
                <a:cubicBezTo>
                  <a:pt x="4722344" y="3549047"/>
                  <a:pt x="4715978" y="3557529"/>
                  <a:pt x="4714158" y="3572370"/>
                </a:cubicBezTo>
                <a:cubicBezTo>
                  <a:pt x="4712341" y="3587213"/>
                  <a:pt x="4704154" y="3595695"/>
                  <a:pt x="4689602" y="3597815"/>
                </a:cubicBezTo>
                <a:lnTo>
                  <a:pt x="4693240" y="3508760"/>
                </a:lnTo>
                <a:lnTo>
                  <a:pt x="4671412" y="3502399"/>
                </a:lnTo>
                <a:lnTo>
                  <a:pt x="4656860" y="3524663"/>
                </a:lnTo>
                <a:cubicBezTo>
                  <a:pt x="4652465" y="3537517"/>
                  <a:pt x="4646703" y="3555540"/>
                  <a:pt x="4639580" y="3578731"/>
                </a:cubicBezTo>
                <a:cubicBezTo>
                  <a:pt x="4632455" y="3601923"/>
                  <a:pt x="4628514" y="3619946"/>
                  <a:pt x="4627756" y="3632800"/>
                </a:cubicBezTo>
                <a:cubicBezTo>
                  <a:pt x="4628362" y="3646384"/>
                  <a:pt x="4626240" y="3654202"/>
                  <a:pt x="4621390" y="3656257"/>
                </a:cubicBezTo>
                <a:cubicBezTo>
                  <a:pt x="4616538" y="3658311"/>
                  <a:pt x="4605322" y="3658974"/>
                  <a:pt x="4587738" y="3658244"/>
                </a:cubicBezTo>
                <a:lnTo>
                  <a:pt x="4584100" y="3667786"/>
                </a:lnTo>
                <a:cubicBezTo>
                  <a:pt x="4588648" y="3671762"/>
                  <a:pt x="4592286" y="3677328"/>
                  <a:pt x="4595014" y="3684484"/>
                </a:cubicBezTo>
                <a:cubicBezTo>
                  <a:pt x="4597742" y="3691640"/>
                  <a:pt x="4594104" y="3695616"/>
                  <a:pt x="4584100" y="3696411"/>
                </a:cubicBezTo>
                <a:cubicBezTo>
                  <a:pt x="4581598" y="3696477"/>
                  <a:pt x="4577505" y="3697140"/>
                  <a:pt x="4571821" y="3698399"/>
                </a:cubicBezTo>
                <a:cubicBezTo>
                  <a:pt x="4566138" y="3699658"/>
                  <a:pt x="4562953" y="3701116"/>
                  <a:pt x="4562272" y="3702772"/>
                </a:cubicBezTo>
                <a:lnTo>
                  <a:pt x="4562272" y="3705952"/>
                </a:lnTo>
                <a:lnTo>
                  <a:pt x="4613204" y="3731396"/>
                </a:lnTo>
                <a:cubicBezTo>
                  <a:pt x="4622223" y="3723180"/>
                  <a:pt x="4628742" y="3713374"/>
                  <a:pt x="4632759" y="3701976"/>
                </a:cubicBezTo>
                <a:cubicBezTo>
                  <a:pt x="4636775" y="3690580"/>
                  <a:pt x="4638746" y="3679183"/>
                  <a:pt x="4638670" y="3667786"/>
                </a:cubicBezTo>
                <a:cubicBezTo>
                  <a:pt x="4648978" y="3658774"/>
                  <a:pt x="4653828" y="3648173"/>
                  <a:pt x="4653222" y="3635981"/>
                </a:cubicBezTo>
                <a:lnTo>
                  <a:pt x="4667774" y="3607356"/>
                </a:lnTo>
                <a:cubicBezTo>
                  <a:pt x="4667698" y="3605435"/>
                  <a:pt x="4667850" y="3602916"/>
                  <a:pt x="4668229" y="3599803"/>
                </a:cubicBezTo>
                <a:cubicBezTo>
                  <a:pt x="4668608" y="3596689"/>
                  <a:pt x="4669669" y="3594966"/>
                  <a:pt x="4671412" y="3594634"/>
                </a:cubicBezTo>
                <a:cubicBezTo>
                  <a:pt x="4678839" y="3595761"/>
                  <a:pt x="4684903" y="3601459"/>
                  <a:pt x="4689602" y="3611730"/>
                </a:cubicBezTo>
                <a:cubicBezTo>
                  <a:pt x="4694301" y="3622000"/>
                  <a:pt x="4696727" y="3630084"/>
                  <a:pt x="4696878" y="3635981"/>
                </a:cubicBezTo>
                <a:cubicBezTo>
                  <a:pt x="4697029" y="3637770"/>
                  <a:pt x="4696727" y="3639758"/>
                  <a:pt x="4695969" y="3641944"/>
                </a:cubicBezTo>
                <a:cubicBezTo>
                  <a:pt x="4695211" y="3644131"/>
                  <a:pt x="4693089" y="3645324"/>
                  <a:pt x="4689602" y="3645522"/>
                </a:cubicBezTo>
                <a:cubicBezTo>
                  <a:pt x="4685888" y="3659305"/>
                  <a:pt x="4679674" y="3675472"/>
                  <a:pt x="4670958" y="3694026"/>
                </a:cubicBezTo>
                <a:cubicBezTo>
                  <a:pt x="4662241" y="3712579"/>
                  <a:pt x="4651479" y="3727156"/>
                  <a:pt x="4638670" y="3737757"/>
                </a:cubicBezTo>
                <a:cubicBezTo>
                  <a:pt x="4638215" y="3743721"/>
                  <a:pt x="4636397" y="3748492"/>
                  <a:pt x="4633212" y="3752070"/>
                </a:cubicBezTo>
                <a:cubicBezTo>
                  <a:pt x="4630029" y="3755649"/>
                  <a:pt x="4628211" y="3760419"/>
                  <a:pt x="4627756" y="3766382"/>
                </a:cubicBezTo>
                <a:cubicBezTo>
                  <a:pt x="4622299" y="3777713"/>
                  <a:pt x="4615933" y="3789242"/>
                  <a:pt x="4608656" y="3800970"/>
                </a:cubicBezTo>
                <a:cubicBezTo>
                  <a:pt x="4601380" y="3812699"/>
                  <a:pt x="4593195" y="3823433"/>
                  <a:pt x="4584100" y="3833173"/>
                </a:cubicBezTo>
                <a:cubicBezTo>
                  <a:pt x="4584100" y="3836619"/>
                  <a:pt x="4583190" y="3840064"/>
                  <a:pt x="4581371" y="3843510"/>
                </a:cubicBezTo>
                <a:cubicBezTo>
                  <a:pt x="4579552" y="3846955"/>
                  <a:pt x="4576824" y="3848810"/>
                  <a:pt x="4573186" y="3849076"/>
                </a:cubicBezTo>
                <a:cubicBezTo>
                  <a:pt x="4566365" y="3848016"/>
                  <a:pt x="4562727" y="3842980"/>
                  <a:pt x="4562272" y="3833969"/>
                </a:cubicBezTo>
                <a:cubicBezTo>
                  <a:pt x="4561817" y="3824957"/>
                  <a:pt x="4561817" y="3818330"/>
                  <a:pt x="4562272" y="3814090"/>
                </a:cubicBezTo>
                <a:lnTo>
                  <a:pt x="4533168" y="3823632"/>
                </a:lnTo>
                <a:lnTo>
                  <a:pt x="4529530" y="3855437"/>
                </a:lnTo>
                <a:lnTo>
                  <a:pt x="4496787" y="3912686"/>
                </a:lnTo>
                <a:lnTo>
                  <a:pt x="4493149" y="3912686"/>
                </a:lnTo>
                <a:lnTo>
                  <a:pt x="4464045" y="3969936"/>
                </a:lnTo>
                <a:cubicBezTo>
                  <a:pt x="4460711" y="3972454"/>
                  <a:pt x="4459195" y="3977754"/>
                  <a:pt x="4459497" y="3985838"/>
                </a:cubicBezTo>
                <a:cubicBezTo>
                  <a:pt x="4459801" y="3993922"/>
                  <a:pt x="4460104" y="3999223"/>
                  <a:pt x="4460407" y="4001741"/>
                </a:cubicBezTo>
                <a:cubicBezTo>
                  <a:pt x="4464727" y="3997898"/>
                  <a:pt x="4468820" y="3998428"/>
                  <a:pt x="4472686" y="4003332"/>
                </a:cubicBezTo>
                <a:cubicBezTo>
                  <a:pt x="4476551" y="4008234"/>
                  <a:pt x="4476096" y="4011946"/>
                  <a:pt x="4471321" y="4014463"/>
                </a:cubicBezTo>
                <a:cubicBezTo>
                  <a:pt x="4469275" y="4014331"/>
                  <a:pt x="4467001" y="4014595"/>
                  <a:pt x="4464500" y="4015258"/>
                </a:cubicBezTo>
                <a:cubicBezTo>
                  <a:pt x="4461999" y="4015920"/>
                  <a:pt x="4460634" y="4017776"/>
                  <a:pt x="4460407" y="4020824"/>
                </a:cubicBezTo>
                <a:cubicBezTo>
                  <a:pt x="4460711" y="4024137"/>
                  <a:pt x="4462833" y="4027848"/>
                  <a:pt x="4466773" y="4031956"/>
                </a:cubicBezTo>
                <a:cubicBezTo>
                  <a:pt x="4470715" y="4036064"/>
                  <a:pt x="4474656" y="4039775"/>
                  <a:pt x="4478598" y="4043088"/>
                </a:cubicBezTo>
                <a:cubicBezTo>
                  <a:pt x="4477840" y="4049515"/>
                  <a:pt x="4473898" y="4059719"/>
                  <a:pt x="4466773" y="4073700"/>
                </a:cubicBezTo>
                <a:cubicBezTo>
                  <a:pt x="4459649" y="4087681"/>
                  <a:pt x="4453890" y="4095500"/>
                  <a:pt x="4449493" y="4097156"/>
                </a:cubicBezTo>
                <a:cubicBezTo>
                  <a:pt x="4450024" y="4107957"/>
                  <a:pt x="4448963" y="4114980"/>
                  <a:pt x="4446310" y="4118227"/>
                </a:cubicBezTo>
                <a:cubicBezTo>
                  <a:pt x="4443657" y="4121475"/>
                  <a:pt x="4436229" y="4122932"/>
                  <a:pt x="4424027" y="4122601"/>
                </a:cubicBezTo>
                <a:lnTo>
                  <a:pt x="4424027" y="4157586"/>
                </a:lnTo>
                <a:cubicBezTo>
                  <a:pt x="4414780" y="4152816"/>
                  <a:pt x="4405988" y="4147249"/>
                  <a:pt x="4397652" y="4140888"/>
                </a:cubicBezTo>
                <a:cubicBezTo>
                  <a:pt x="4389314" y="4134527"/>
                  <a:pt x="4382342" y="4127372"/>
                  <a:pt x="4376733" y="4119420"/>
                </a:cubicBezTo>
                <a:cubicBezTo>
                  <a:pt x="4377339" y="4125781"/>
                  <a:pt x="4376127" y="4132142"/>
                  <a:pt x="4373095" y="4138503"/>
                </a:cubicBezTo>
                <a:lnTo>
                  <a:pt x="4394923" y="4170308"/>
                </a:lnTo>
                <a:cubicBezTo>
                  <a:pt x="4390830" y="4182567"/>
                  <a:pt x="4381736" y="4205758"/>
                  <a:pt x="4367638" y="4239882"/>
                </a:cubicBezTo>
                <a:cubicBezTo>
                  <a:pt x="4353540" y="4274007"/>
                  <a:pt x="4337170" y="4293223"/>
                  <a:pt x="4318525" y="4297529"/>
                </a:cubicBezTo>
                <a:cubicBezTo>
                  <a:pt x="4318145" y="4303692"/>
                  <a:pt x="4315266" y="4312836"/>
                  <a:pt x="4309884" y="4324961"/>
                </a:cubicBezTo>
                <a:cubicBezTo>
                  <a:pt x="4304503" y="4337087"/>
                  <a:pt x="4298894" y="4343846"/>
                  <a:pt x="4293059" y="4345237"/>
                </a:cubicBezTo>
                <a:cubicBezTo>
                  <a:pt x="4291316" y="4344840"/>
                  <a:pt x="4290255" y="4343250"/>
                  <a:pt x="4289875" y="4340467"/>
                </a:cubicBezTo>
                <a:cubicBezTo>
                  <a:pt x="4289496" y="4337683"/>
                  <a:pt x="4289345" y="4336093"/>
                  <a:pt x="4289421" y="4335696"/>
                </a:cubicBezTo>
                <a:lnTo>
                  <a:pt x="4274869" y="4332515"/>
                </a:lnTo>
                <a:lnTo>
                  <a:pt x="4263954" y="4345237"/>
                </a:lnTo>
                <a:lnTo>
                  <a:pt x="4289421" y="4367501"/>
                </a:lnTo>
                <a:cubicBezTo>
                  <a:pt x="4289117" y="4384795"/>
                  <a:pt x="4285176" y="4400300"/>
                  <a:pt x="4277597" y="4414016"/>
                </a:cubicBezTo>
                <a:cubicBezTo>
                  <a:pt x="4270018" y="4427733"/>
                  <a:pt x="4260620" y="4440852"/>
                  <a:pt x="4249402" y="4453375"/>
                </a:cubicBezTo>
                <a:cubicBezTo>
                  <a:pt x="4250539" y="4458279"/>
                  <a:pt x="4253722" y="4467555"/>
                  <a:pt x="4258952" y="4481204"/>
                </a:cubicBezTo>
                <a:cubicBezTo>
                  <a:pt x="4264181" y="4494854"/>
                  <a:pt x="4264636" y="4502540"/>
                  <a:pt x="4260317" y="4504263"/>
                </a:cubicBezTo>
                <a:cubicBezTo>
                  <a:pt x="4254936" y="4504131"/>
                  <a:pt x="4250237" y="4502806"/>
                  <a:pt x="4246219" y="4500288"/>
                </a:cubicBezTo>
                <a:cubicBezTo>
                  <a:pt x="4242202" y="4497770"/>
                  <a:pt x="4238413" y="4494854"/>
                  <a:pt x="4234850" y="4491541"/>
                </a:cubicBezTo>
                <a:cubicBezTo>
                  <a:pt x="4234850" y="4503204"/>
                  <a:pt x="4233031" y="4515660"/>
                  <a:pt x="4229393" y="4528912"/>
                </a:cubicBezTo>
                <a:cubicBezTo>
                  <a:pt x="4225755" y="4542165"/>
                  <a:pt x="4220298" y="4553032"/>
                  <a:pt x="4213023" y="4561513"/>
                </a:cubicBezTo>
                <a:lnTo>
                  <a:pt x="4194832" y="4536069"/>
                </a:lnTo>
                <a:lnTo>
                  <a:pt x="4205746" y="4504263"/>
                </a:lnTo>
                <a:cubicBezTo>
                  <a:pt x="4203700" y="4502674"/>
                  <a:pt x="4201426" y="4501083"/>
                  <a:pt x="4198925" y="4499493"/>
                </a:cubicBezTo>
                <a:cubicBezTo>
                  <a:pt x="4196424" y="4497902"/>
                  <a:pt x="4195059" y="4496313"/>
                  <a:pt x="4194832" y="4494722"/>
                </a:cubicBezTo>
                <a:cubicBezTo>
                  <a:pt x="4195666" y="4491674"/>
                  <a:pt x="4199456" y="4489818"/>
                  <a:pt x="4206201" y="4489156"/>
                </a:cubicBezTo>
                <a:cubicBezTo>
                  <a:pt x="4212947" y="4488494"/>
                  <a:pt x="4217646" y="4488229"/>
                  <a:pt x="4220298" y="4488361"/>
                </a:cubicBezTo>
                <a:cubicBezTo>
                  <a:pt x="4220526" y="4478687"/>
                  <a:pt x="4222800" y="4468615"/>
                  <a:pt x="4227119" y="4458146"/>
                </a:cubicBezTo>
                <a:cubicBezTo>
                  <a:pt x="4231439" y="4447676"/>
                  <a:pt x="4236442" y="4437605"/>
                  <a:pt x="4242126" y="4427931"/>
                </a:cubicBezTo>
                <a:cubicBezTo>
                  <a:pt x="4242051" y="4426076"/>
                  <a:pt x="4241292" y="4423425"/>
                  <a:pt x="4239853" y="4419980"/>
                </a:cubicBezTo>
                <a:cubicBezTo>
                  <a:pt x="4238413" y="4416534"/>
                  <a:pt x="4236746" y="4413883"/>
                  <a:pt x="4234850" y="4412028"/>
                </a:cubicBezTo>
                <a:lnTo>
                  <a:pt x="4209384" y="4440653"/>
                </a:lnTo>
                <a:lnTo>
                  <a:pt x="4191194" y="4443833"/>
                </a:lnTo>
                <a:lnTo>
                  <a:pt x="4191194" y="4488361"/>
                </a:lnTo>
                <a:cubicBezTo>
                  <a:pt x="4178234" y="4497505"/>
                  <a:pt x="4166865" y="4511022"/>
                  <a:pt x="4157087" y="4528912"/>
                </a:cubicBezTo>
                <a:cubicBezTo>
                  <a:pt x="4147311" y="4546803"/>
                  <a:pt x="4140489" y="4561910"/>
                  <a:pt x="4136624" y="4574235"/>
                </a:cubicBezTo>
                <a:cubicBezTo>
                  <a:pt x="4136018" y="4580331"/>
                  <a:pt x="4133592" y="4585632"/>
                  <a:pt x="4129348" y="4590137"/>
                </a:cubicBezTo>
                <a:cubicBezTo>
                  <a:pt x="4125104" y="4594643"/>
                  <a:pt x="4122678" y="4599944"/>
                  <a:pt x="4122072" y="4606040"/>
                </a:cubicBezTo>
                <a:lnTo>
                  <a:pt x="4111158" y="4631484"/>
                </a:lnTo>
                <a:lnTo>
                  <a:pt x="4114797" y="4631484"/>
                </a:lnTo>
                <a:cubicBezTo>
                  <a:pt x="4114190" y="4637581"/>
                  <a:pt x="4111764" y="4642881"/>
                  <a:pt x="4107520" y="4647387"/>
                </a:cubicBezTo>
                <a:cubicBezTo>
                  <a:pt x="4103276" y="4651893"/>
                  <a:pt x="4100850" y="4657194"/>
                  <a:pt x="4100244" y="4663289"/>
                </a:cubicBezTo>
                <a:cubicBezTo>
                  <a:pt x="4100547" y="4668259"/>
                  <a:pt x="4099940" y="4672633"/>
                  <a:pt x="4098425" y="4676409"/>
                </a:cubicBezTo>
                <a:cubicBezTo>
                  <a:pt x="4096910" y="4680186"/>
                  <a:pt x="4092664" y="4682174"/>
                  <a:pt x="4085692" y="4682373"/>
                </a:cubicBezTo>
                <a:cubicBezTo>
                  <a:pt x="4086147" y="4691650"/>
                  <a:pt x="4085237" y="4697745"/>
                  <a:pt x="4082963" y="4700660"/>
                </a:cubicBezTo>
                <a:cubicBezTo>
                  <a:pt x="4080689" y="4703576"/>
                  <a:pt x="4074323" y="4704902"/>
                  <a:pt x="4063864" y="4704636"/>
                </a:cubicBezTo>
                <a:lnTo>
                  <a:pt x="4063864" y="4739622"/>
                </a:lnTo>
                <a:lnTo>
                  <a:pt x="4045673" y="4733261"/>
                </a:lnTo>
                <a:lnTo>
                  <a:pt x="4023845" y="4777788"/>
                </a:lnTo>
                <a:lnTo>
                  <a:pt x="4031121" y="4784149"/>
                </a:lnTo>
                <a:lnTo>
                  <a:pt x="4016569" y="4793691"/>
                </a:lnTo>
                <a:lnTo>
                  <a:pt x="4009293" y="4806413"/>
                </a:lnTo>
                <a:lnTo>
                  <a:pt x="4020207" y="4828677"/>
                </a:lnTo>
                <a:lnTo>
                  <a:pt x="4016569" y="4854121"/>
                </a:lnTo>
                <a:cubicBezTo>
                  <a:pt x="4007626" y="4855181"/>
                  <a:pt x="4002775" y="4859422"/>
                  <a:pt x="4002017" y="4866843"/>
                </a:cubicBezTo>
                <a:cubicBezTo>
                  <a:pt x="4001259" y="4874264"/>
                  <a:pt x="3992771" y="4878505"/>
                  <a:pt x="3976551" y="4879565"/>
                </a:cubicBezTo>
                <a:lnTo>
                  <a:pt x="3976551" y="4863662"/>
                </a:lnTo>
                <a:lnTo>
                  <a:pt x="3965637" y="4866843"/>
                </a:lnTo>
                <a:cubicBezTo>
                  <a:pt x="3963364" y="4871349"/>
                  <a:pt x="3959726" y="4879035"/>
                  <a:pt x="3954723" y="4889902"/>
                </a:cubicBezTo>
                <a:cubicBezTo>
                  <a:pt x="3949720" y="4900769"/>
                  <a:pt x="3946082" y="4906864"/>
                  <a:pt x="3943809" y="4908190"/>
                </a:cubicBezTo>
                <a:cubicBezTo>
                  <a:pt x="3942066" y="4907924"/>
                  <a:pt x="3941006" y="4906864"/>
                  <a:pt x="3940626" y="4905009"/>
                </a:cubicBezTo>
                <a:cubicBezTo>
                  <a:pt x="3940247" y="4903154"/>
                  <a:pt x="3940096" y="4902094"/>
                  <a:pt x="3940171" y="4901829"/>
                </a:cubicBezTo>
                <a:cubicBezTo>
                  <a:pt x="3930168" y="4901299"/>
                  <a:pt x="3926529" y="4898383"/>
                  <a:pt x="3929258" y="4893082"/>
                </a:cubicBezTo>
                <a:cubicBezTo>
                  <a:pt x="3931985" y="4887781"/>
                  <a:pt x="3935623" y="4883275"/>
                  <a:pt x="3940171" y="4879565"/>
                </a:cubicBezTo>
                <a:lnTo>
                  <a:pt x="3925619" y="4850940"/>
                </a:lnTo>
                <a:lnTo>
                  <a:pt x="3940171" y="4828677"/>
                </a:lnTo>
                <a:lnTo>
                  <a:pt x="3914706" y="4819135"/>
                </a:lnTo>
                <a:cubicBezTo>
                  <a:pt x="3913644" y="4829804"/>
                  <a:pt x="3909400" y="4839477"/>
                  <a:pt x="3901973" y="4848157"/>
                </a:cubicBezTo>
                <a:cubicBezTo>
                  <a:pt x="3894545" y="4856837"/>
                  <a:pt x="3890300" y="4867307"/>
                  <a:pt x="3889239" y="4879565"/>
                </a:cubicBezTo>
                <a:cubicBezTo>
                  <a:pt x="3878401" y="4892419"/>
                  <a:pt x="3868245" y="4905671"/>
                  <a:pt x="3858770" y="4919322"/>
                </a:cubicBezTo>
                <a:cubicBezTo>
                  <a:pt x="3849296" y="4932972"/>
                  <a:pt x="3840049" y="4946224"/>
                  <a:pt x="3831031" y="4959078"/>
                </a:cubicBezTo>
                <a:cubicBezTo>
                  <a:pt x="3829212" y="4966764"/>
                  <a:pt x="3825575" y="4976836"/>
                  <a:pt x="3820117" y="4989293"/>
                </a:cubicBezTo>
                <a:cubicBezTo>
                  <a:pt x="3814660" y="5001750"/>
                  <a:pt x="3807384" y="5008641"/>
                  <a:pt x="3798289" y="5009966"/>
                </a:cubicBezTo>
                <a:cubicBezTo>
                  <a:pt x="3798743" y="5012418"/>
                  <a:pt x="3800562" y="5017057"/>
                  <a:pt x="3803746" y="5023882"/>
                </a:cubicBezTo>
                <a:cubicBezTo>
                  <a:pt x="3806929" y="5030706"/>
                  <a:pt x="3808748" y="5034549"/>
                  <a:pt x="3809203" y="5035411"/>
                </a:cubicBezTo>
                <a:cubicBezTo>
                  <a:pt x="3810945" y="5035013"/>
                  <a:pt x="3812006" y="5033423"/>
                  <a:pt x="3812386" y="5030640"/>
                </a:cubicBezTo>
                <a:cubicBezTo>
                  <a:pt x="3812766" y="5027857"/>
                  <a:pt x="3812916" y="5026267"/>
                  <a:pt x="3812841" y="5025869"/>
                </a:cubicBezTo>
                <a:cubicBezTo>
                  <a:pt x="3823148" y="5007117"/>
                  <a:pt x="3835275" y="4988962"/>
                  <a:pt x="3849221" y="4971402"/>
                </a:cubicBezTo>
                <a:cubicBezTo>
                  <a:pt x="3863167" y="4953844"/>
                  <a:pt x="3871655" y="4934893"/>
                  <a:pt x="3874687" y="4914551"/>
                </a:cubicBezTo>
                <a:lnTo>
                  <a:pt x="3892877" y="4914551"/>
                </a:lnTo>
                <a:cubicBezTo>
                  <a:pt x="3901215" y="4914219"/>
                  <a:pt x="3910916" y="4914882"/>
                  <a:pt x="3921981" y="4916538"/>
                </a:cubicBezTo>
                <a:cubicBezTo>
                  <a:pt x="3933047" y="4918195"/>
                  <a:pt x="3939110" y="4922833"/>
                  <a:pt x="3940171" y="4930453"/>
                </a:cubicBezTo>
                <a:cubicBezTo>
                  <a:pt x="3939792" y="4944898"/>
                  <a:pt x="3936003" y="4958946"/>
                  <a:pt x="3928802" y="4972595"/>
                </a:cubicBezTo>
                <a:cubicBezTo>
                  <a:pt x="3921602" y="4986245"/>
                  <a:pt x="3913265" y="4998702"/>
                  <a:pt x="3903791" y="5009966"/>
                </a:cubicBezTo>
                <a:cubicBezTo>
                  <a:pt x="3904246" y="5017653"/>
                  <a:pt x="3906065" y="5024544"/>
                  <a:pt x="3909249" y="5030640"/>
                </a:cubicBezTo>
                <a:cubicBezTo>
                  <a:pt x="3912432" y="5036736"/>
                  <a:pt x="3914250" y="5043627"/>
                  <a:pt x="3914706" y="5051313"/>
                </a:cubicBezTo>
                <a:lnTo>
                  <a:pt x="3889239" y="5044952"/>
                </a:lnTo>
                <a:cubicBezTo>
                  <a:pt x="3889390" y="5054759"/>
                  <a:pt x="3888178" y="5065361"/>
                  <a:pt x="3885601" y="5076757"/>
                </a:cubicBezTo>
                <a:cubicBezTo>
                  <a:pt x="3883024" y="5088154"/>
                  <a:pt x="3878174" y="5098756"/>
                  <a:pt x="3871049" y="5108563"/>
                </a:cubicBezTo>
                <a:lnTo>
                  <a:pt x="3852859" y="5086299"/>
                </a:lnTo>
                <a:lnTo>
                  <a:pt x="3863773" y="5057674"/>
                </a:lnTo>
                <a:cubicBezTo>
                  <a:pt x="3861726" y="5056084"/>
                  <a:pt x="3859453" y="5054494"/>
                  <a:pt x="3856952" y="5052904"/>
                </a:cubicBezTo>
                <a:cubicBezTo>
                  <a:pt x="3854450" y="5051313"/>
                  <a:pt x="3853086" y="5049723"/>
                  <a:pt x="3852859" y="5048133"/>
                </a:cubicBezTo>
                <a:cubicBezTo>
                  <a:pt x="3853541" y="5045084"/>
                  <a:pt x="3856724" y="5043229"/>
                  <a:pt x="3862408" y="5042567"/>
                </a:cubicBezTo>
                <a:cubicBezTo>
                  <a:pt x="3868093" y="5041905"/>
                  <a:pt x="3872185" y="5041639"/>
                  <a:pt x="3874687" y="5041772"/>
                </a:cubicBezTo>
                <a:lnTo>
                  <a:pt x="3896515" y="4987703"/>
                </a:lnTo>
                <a:lnTo>
                  <a:pt x="3892877" y="4974981"/>
                </a:lnTo>
                <a:lnTo>
                  <a:pt x="3878325" y="4959078"/>
                </a:lnTo>
                <a:lnTo>
                  <a:pt x="3860135" y="4974981"/>
                </a:lnTo>
                <a:lnTo>
                  <a:pt x="3849221" y="5041772"/>
                </a:lnTo>
                <a:cubicBezTo>
                  <a:pt x="3838003" y="5050651"/>
                  <a:pt x="3827696" y="5063108"/>
                  <a:pt x="3818298" y="5079142"/>
                </a:cubicBezTo>
                <a:cubicBezTo>
                  <a:pt x="3808899" y="5095178"/>
                  <a:pt x="3802230" y="5109226"/>
                  <a:pt x="3798289" y="5121285"/>
                </a:cubicBezTo>
                <a:cubicBezTo>
                  <a:pt x="3797834" y="5132284"/>
                  <a:pt x="3795105" y="5142886"/>
                  <a:pt x="3790103" y="5153090"/>
                </a:cubicBezTo>
                <a:cubicBezTo>
                  <a:pt x="3785102" y="5163294"/>
                  <a:pt x="3780553" y="5173896"/>
                  <a:pt x="3776461" y="5184895"/>
                </a:cubicBezTo>
                <a:cubicBezTo>
                  <a:pt x="3758877" y="5198147"/>
                  <a:pt x="3743112" y="5212990"/>
                  <a:pt x="3729167" y="5229422"/>
                </a:cubicBezTo>
                <a:lnTo>
                  <a:pt x="3703700" y="5293033"/>
                </a:lnTo>
                <a:cubicBezTo>
                  <a:pt x="3701503" y="5292901"/>
                  <a:pt x="3698622" y="5293165"/>
                  <a:pt x="3695059" y="5293828"/>
                </a:cubicBezTo>
                <a:cubicBezTo>
                  <a:pt x="3691498" y="5294490"/>
                  <a:pt x="3689527" y="5296346"/>
                  <a:pt x="3689148" y="5299394"/>
                </a:cubicBezTo>
                <a:cubicBezTo>
                  <a:pt x="3689527" y="5301117"/>
                  <a:pt x="3691498" y="5303238"/>
                  <a:pt x="3695059" y="5305755"/>
                </a:cubicBezTo>
                <a:cubicBezTo>
                  <a:pt x="3698622" y="5308273"/>
                  <a:pt x="3701503" y="5310393"/>
                  <a:pt x="3703700" y="5312116"/>
                </a:cubicBezTo>
                <a:lnTo>
                  <a:pt x="3663683" y="5331199"/>
                </a:lnTo>
                <a:lnTo>
                  <a:pt x="3638216" y="5331199"/>
                </a:lnTo>
                <a:cubicBezTo>
                  <a:pt x="3638974" y="5319405"/>
                  <a:pt x="3641097" y="5308008"/>
                  <a:pt x="3644582" y="5297009"/>
                </a:cubicBezTo>
                <a:cubicBezTo>
                  <a:pt x="3648069" y="5286010"/>
                  <a:pt x="3648373" y="5269842"/>
                  <a:pt x="3645492" y="5248505"/>
                </a:cubicBezTo>
                <a:cubicBezTo>
                  <a:pt x="3637761" y="5257782"/>
                  <a:pt x="3630485" y="5267059"/>
                  <a:pt x="3623664" y="5276335"/>
                </a:cubicBezTo>
                <a:cubicBezTo>
                  <a:pt x="3616843" y="5285612"/>
                  <a:pt x="3613205" y="5296479"/>
                  <a:pt x="3612750" y="5308935"/>
                </a:cubicBezTo>
                <a:cubicBezTo>
                  <a:pt x="3595167" y="5321128"/>
                  <a:pt x="3579402" y="5334910"/>
                  <a:pt x="3565456" y="5350282"/>
                </a:cubicBezTo>
                <a:cubicBezTo>
                  <a:pt x="3545219" y="5351873"/>
                  <a:pt x="3537488" y="5358234"/>
                  <a:pt x="3542263" y="5369365"/>
                </a:cubicBezTo>
                <a:cubicBezTo>
                  <a:pt x="3547039" y="5380498"/>
                  <a:pt x="3543854" y="5386859"/>
                  <a:pt x="3532714" y="5388448"/>
                </a:cubicBezTo>
                <a:lnTo>
                  <a:pt x="3518162" y="5388448"/>
                </a:lnTo>
                <a:cubicBezTo>
                  <a:pt x="3517556" y="5397394"/>
                  <a:pt x="3515130" y="5404153"/>
                  <a:pt x="3510886" y="5408725"/>
                </a:cubicBezTo>
                <a:cubicBezTo>
                  <a:pt x="3506641" y="5413297"/>
                  <a:pt x="3504216" y="5419260"/>
                  <a:pt x="3503609" y="5426615"/>
                </a:cubicBezTo>
                <a:lnTo>
                  <a:pt x="3478144" y="5445698"/>
                </a:lnTo>
                <a:lnTo>
                  <a:pt x="3463591" y="5420254"/>
                </a:lnTo>
                <a:cubicBezTo>
                  <a:pt x="3456315" y="5420254"/>
                  <a:pt x="3452677" y="5417073"/>
                  <a:pt x="3452677" y="5410712"/>
                </a:cubicBezTo>
                <a:cubicBezTo>
                  <a:pt x="3453738" y="5398189"/>
                  <a:pt x="3457983" y="5385864"/>
                  <a:pt x="3465411" y="5373739"/>
                </a:cubicBezTo>
                <a:cubicBezTo>
                  <a:pt x="3472838" y="5361613"/>
                  <a:pt x="3477082" y="5348493"/>
                  <a:pt x="3478144" y="5334380"/>
                </a:cubicBezTo>
                <a:cubicBezTo>
                  <a:pt x="3478219" y="5334115"/>
                  <a:pt x="3478068" y="5333054"/>
                  <a:pt x="3477689" y="5331199"/>
                </a:cubicBezTo>
                <a:cubicBezTo>
                  <a:pt x="3477309" y="5329344"/>
                  <a:pt x="3476248" y="5328284"/>
                  <a:pt x="3474506" y="5328019"/>
                </a:cubicBezTo>
                <a:cubicBezTo>
                  <a:pt x="3472535" y="5328748"/>
                  <a:pt x="3470110" y="5332061"/>
                  <a:pt x="3467229" y="5337958"/>
                </a:cubicBezTo>
                <a:cubicBezTo>
                  <a:pt x="3464349" y="5343855"/>
                  <a:pt x="3461924" y="5347963"/>
                  <a:pt x="3459953" y="5350282"/>
                </a:cubicBezTo>
                <a:cubicBezTo>
                  <a:pt x="3455709" y="5353463"/>
                  <a:pt x="3453284" y="5356643"/>
                  <a:pt x="3452677" y="5359824"/>
                </a:cubicBezTo>
                <a:cubicBezTo>
                  <a:pt x="3453132" y="5364793"/>
                  <a:pt x="3453132" y="5369167"/>
                  <a:pt x="3452677" y="5372944"/>
                </a:cubicBezTo>
                <a:cubicBezTo>
                  <a:pt x="3452223" y="5376720"/>
                  <a:pt x="3448584" y="5378709"/>
                  <a:pt x="3441763" y="5378907"/>
                </a:cubicBezTo>
                <a:lnTo>
                  <a:pt x="3427211" y="5385268"/>
                </a:lnTo>
                <a:lnTo>
                  <a:pt x="3423813" y="5385565"/>
                </a:lnTo>
                <a:lnTo>
                  <a:pt x="3409336" y="5395057"/>
                </a:lnTo>
                <a:cubicBezTo>
                  <a:pt x="3410776" y="5428187"/>
                  <a:pt x="3410624" y="5459728"/>
                  <a:pt x="3408881" y="5489678"/>
                </a:cubicBezTo>
                <a:cubicBezTo>
                  <a:pt x="3407139" y="5519627"/>
                  <a:pt x="3406078" y="5549577"/>
                  <a:pt x="3405698" y="5579527"/>
                </a:cubicBezTo>
                <a:lnTo>
                  <a:pt x="3409336" y="5630416"/>
                </a:lnTo>
                <a:lnTo>
                  <a:pt x="3383870" y="5633596"/>
                </a:lnTo>
                <a:cubicBezTo>
                  <a:pt x="3379020" y="5629687"/>
                  <a:pt x="3371440" y="5610471"/>
                  <a:pt x="3361132" y="5575949"/>
                </a:cubicBezTo>
                <a:cubicBezTo>
                  <a:pt x="3350826" y="5541428"/>
                  <a:pt x="3345064" y="5515055"/>
                  <a:pt x="3343852" y="5496834"/>
                </a:cubicBezTo>
                <a:cubicBezTo>
                  <a:pt x="3343246" y="5484641"/>
                  <a:pt x="3348096" y="5474040"/>
                  <a:pt x="3358404" y="5465028"/>
                </a:cubicBezTo>
                <a:lnTo>
                  <a:pt x="3344372" y="5434491"/>
                </a:lnTo>
                <a:lnTo>
                  <a:pt x="3338989" y="5435759"/>
                </a:lnTo>
                <a:cubicBezTo>
                  <a:pt x="3335049" y="5437681"/>
                  <a:pt x="3332927" y="5440994"/>
                  <a:pt x="3332623" y="5445698"/>
                </a:cubicBezTo>
                <a:lnTo>
                  <a:pt x="3336261" y="5458420"/>
                </a:lnTo>
                <a:lnTo>
                  <a:pt x="3303519" y="5458420"/>
                </a:lnTo>
                <a:cubicBezTo>
                  <a:pt x="3304959" y="5452258"/>
                  <a:pt x="3308446" y="5443113"/>
                  <a:pt x="3313978" y="5430988"/>
                </a:cubicBezTo>
                <a:cubicBezTo>
                  <a:pt x="3319511" y="5418862"/>
                  <a:pt x="3318450" y="5412104"/>
                  <a:pt x="3310795" y="5410712"/>
                </a:cubicBezTo>
                <a:cubicBezTo>
                  <a:pt x="3307081" y="5410910"/>
                  <a:pt x="3303594" y="5412104"/>
                  <a:pt x="3300336" y="5414290"/>
                </a:cubicBezTo>
                <a:cubicBezTo>
                  <a:pt x="3297077" y="5416477"/>
                  <a:pt x="3294500" y="5418465"/>
                  <a:pt x="3292605" y="5420254"/>
                </a:cubicBezTo>
                <a:lnTo>
                  <a:pt x="3285329" y="5458420"/>
                </a:lnTo>
                <a:lnTo>
                  <a:pt x="3267139" y="5480684"/>
                </a:lnTo>
                <a:cubicBezTo>
                  <a:pt x="3267139" y="5490093"/>
                  <a:pt x="3265320" y="5498309"/>
                  <a:pt x="3261682" y="5505332"/>
                </a:cubicBezTo>
                <a:cubicBezTo>
                  <a:pt x="3258044" y="5512357"/>
                  <a:pt x="3252586" y="5518983"/>
                  <a:pt x="3245311" y="5525211"/>
                </a:cubicBezTo>
                <a:lnTo>
                  <a:pt x="3245311" y="5550655"/>
                </a:lnTo>
                <a:cubicBezTo>
                  <a:pt x="3235003" y="5560727"/>
                  <a:pt x="3230152" y="5572389"/>
                  <a:pt x="3230759" y="5585641"/>
                </a:cubicBezTo>
                <a:cubicBezTo>
                  <a:pt x="3224923" y="5584117"/>
                  <a:pt x="3219314" y="5584779"/>
                  <a:pt x="3213933" y="5587628"/>
                </a:cubicBezTo>
                <a:cubicBezTo>
                  <a:pt x="3208551" y="5590478"/>
                  <a:pt x="3205672" y="5595116"/>
                  <a:pt x="3205292" y="5601543"/>
                </a:cubicBezTo>
                <a:lnTo>
                  <a:pt x="3183464" y="5630168"/>
                </a:lnTo>
                <a:lnTo>
                  <a:pt x="3154360" y="5620627"/>
                </a:lnTo>
                <a:cubicBezTo>
                  <a:pt x="3159135" y="5610290"/>
                  <a:pt x="3162318" y="5598363"/>
                  <a:pt x="3163909" y="5584845"/>
                </a:cubicBezTo>
                <a:cubicBezTo>
                  <a:pt x="3165501" y="5571329"/>
                  <a:pt x="3169594" y="5560992"/>
                  <a:pt x="3176188" y="5553836"/>
                </a:cubicBezTo>
                <a:cubicBezTo>
                  <a:pt x="3175582" y="5543764"/>
                  <a:pt x="3180432" y="5538463"/>
                  <a:pt x="3190740" y="5537933"/>
                </a:cubicBezTo>
                <a:cubicBezTo>
                  <a:pt x="3198622" y="5538397"/>
                  <a:pt x="3208324" y="5538265"/>
                  <a:pt x="3219845" y="5537535"/>
                </a:cubicBezTo>
                <a:cubicBezTo>
                  <a:pt x="3231364" y="5536807"/>
                  <a:pt x="3230152" y="5532698"/>
                  <a:pt x="3216206" y="5525211"/>
                </a:cubicBezTo>
                <a:lnTo>
                  <a:pt x="3230759" y="5493406"/>
                </a:lnTo>
                <a:lnTo>
                  <a:pt x="3216206" y="5493406"/>
                </a:lnTo>
                <a:lnTo>
                  <a:pt x="3230759" y="5477503"/>
                </a:lnTo>
                <a:lnTo>
                  <a:pt x="3230759" y="5445698"/>
                </a:lnTo>
                <a:lnTo>
                  <a:pt x="3256225" y="5429795"/>
                </a:lnTo>
                <a:lnTo>
                  <a:pt x="3256225" y="5401171"/>
                </a:lnTo>
                <a:cubicBezTo>
                  <a:pt x="3262895" y="5391099"/>
                  <a:pt x="3271383" y="5382617"/>
                  <a:pt x="3281691" y="5375726"/>
                </a:cubicBezTo>
                <a:lnTo>
                  <a:pt x="3292605" y="5350282"/>
                </a:lnTo>
                <a:lnTo>
                  <a:pt x="3286227" y="5344594"/>
                </a:lnTo>
                <a:lnTo>
                  <a:pt x="3285189" y="5346555"/>
                </a:lnTo>
                <a:cubicBezTo>
                  <a:pt x="3279808" y="5356493"/>
                  <a:pt x="3275109" y="5362060"/>
                  <a:pt x="3271092" y="5363252"/>
                </a:cubicBezTo>
                <a:cubicBezTo>
                  <a:pt x="3268060" y="5362722"/>
                  <a:pt x="3266848" y="5360601"/>
                  <a:pt x="3267454" y="5356891"/>
                </a:cubicBezTo>
                <a:lnTo>
                  <a:pt x="3260966" y="5253858"/>
                </a:lnTo>
                <a:lnTo>
                  <a:pt x="3255770" y="5266397"/>
                </a:lnTo>
                <a:cubicBezTo>
                  <a:pt x="3248569" y="5274943"/>
                  <a:pt x="3240232" y="5281702"/>
                  <a:pt x="3230759" y="5286672"/>
                </a:cubicBezTo>
                <a:lnTo>
                  <a:pt x="3230759" y="5328019"/>
                </a:lnTo>
                <a:cubicBezTo>
                  <a:pt x="3198850" y="5341470"/>
                  <a:pt x="3179902" y="5356709"/>
                  <a:pt x="3173915" y="5373739"/>
                </a:cubicBezTo>
                <a:cubicBezTo>
                  <a:pt x="3167927" y="5390767"/>
                  <a:pt x="3158984" y="5414754"/>
                  <a:pt x="3147084" y="5445698"/>
                </a:cubicBezTo>
                <a:cubicBezTo>
                  <a:pt x="3134805" y="5446625"/>
                  <a:pt x="3123891" y="5450336"/>
                  <a:pt x="3114342" y="5456830"/>
                </a:cubicBezTo>
                <a:cubicBezTo>
                  <a:pt x="3104793" y="5463323"/>
                  <a:pt x="3093878" y="5467034"/>
                  <a:pt x="3081600" y="5467962"/>
                </a:cubicBezTo>
                <a:lnTo>
                  <a:pt x="3081600" y="5502947"/>
                </a:lnTo>
                <a:lnTo>
                  <a:pt x="3070686" y="5502947"/>
                </a:lnTo>
                <a:cubicBezTo>
                  <a:pt x="3063714" y="5502947"/>
                  <a:pt x="3059468" y="5501357"/>
                  <a:pt x="3057953" y="5498177"/>
                </a:cubicBezTo>
                <a:cubicBezTo>
                  <a:pt x="3056437" y="5494996"/>
                  <a:pt x="3055830" y="5490225"/>
                  <a:pt x="3056134" y="5483864"/>
                </a:cubicBezTo>
                <a:lnTo>
                  <a:pt x="3067048" y="5458420"/>
                </a:lnTo>
                <a:cubicBezTo>
                  <a:pt x="3066821" y="5456101"/>
                  <a:pt x="3065456" y="5451993"/>
                  <a:pt x="3062955" y="5446096"/>
                </a:cubicBezTo>
                <a:cubicBezTo>
                  <a:pt x="3060454" y="5440198"/>
                  <a:pt x="3058180" y="5436886"/>
                  <a:pt x="3056134" y="5436156"/>
                </a:cubicBezTo>
                <a:lnTo>
                  <a:pt x="3056134" y="5445698"/>
                </a:lnTo>
                <a:cubicBezTo>
                  <a:pt x="3047797" y="5450866"/>
                  <a:pt x="3038095" y="5458022"/>
                  <a:pt x="3027030" y="5467166"/>
                </a:cubicBezTo>
                <a:cubicBezTo>
                  <a:pt x="3015964" y="5476311"/>
                  <a:pt x="3009901" y="5485057"/>
                  <a:pt x="3008840" y="5493406"/>
                </a:cubicBezTo>
                <a:cubicBezTo>
                  <a:pt x="3003459" y="5496852"/>
                  <a:pt x="2999668" y="5501887"/>
                  <a:pt x="2997471" y="5508513"/>
                </a:cubicBezTo>
                <a:cubicBezTo>
                  <a:pt x="2995273" y="5515139"/>
                  <a:pt x="2994212" y="5521766"/>
                  <a:pt x="2994288" y="5528391"/>
                </a:cubicBezTo>
                <a:lnTo>
                  <a:pt x="2968822" y="5541114"/>
                </a:lnTo>
                <a:cubicBezTo>
                  <a:pt x="2968897" y="5546215"/>
                  <a:pt x="2967836" y="5551914"/>
                  <a:pt x="2965638" y="5558209"/>
                </a:cubicBezTo>
                <a:cubicBezTo>
                  <a:pt x="2963441" y="5564504"/>
                  <a:pt x="2959650" y="5569407"/>
                  <a:pt x="2954269" y="5572919"/>
                </a:cubicBezTo>
                <a:lnTo>
                  <a:pt x="2954269" y="5598363"/>
                </a:lnTo>
                <a:lnTo>
                  <a:pt x="2939717" y="5607904"/>
                </a:lnTo>
                <a:cubicBezTo>
                  <a:pt x="2939338" y="5617578"/>
                  <a:pt x="2935549" y="5626855"/>
                  <a:pt x="2928348" y="5635734"/>
                </a:cubicBezTo>
                <a:cubicBezTo>
                  <a:pt x="2921148" y="5644613"/>
                  <a:pt x="2912811" y="5652300"/>
                  <a:pt x="2903337" y="5658793"/>
                </a:cubicBezTo>
                <a:cubicBezTo>
                  <a:pt x="2895910" y="5668931"/>
                  <a:pt x="2887118" y="5680460"/>
                  <a:pt x="2876961" y="5693381"/>
                </a:cubicBezTo>
                <a:cubicBezTo>
                  <a:pt x="2866806" y="5706302"/>
                  <a:pt x="2856194" y="5717036"/>
                  <a:pt x="2845129" y="5725584"/>
                </a:cubicBezTo>
                <a:cubicBezTo>
                  <a:pt x="2845356" y="5730553"/>
                  <a:pt x="2844902" y="5735722"/>
                  <a:pt x="2843764" y="5741089"/>
                </a:cubicBezTo>
                <a:cubicBezTo>
                  <a:pt x="2842627" y="5746456"/>
                  <a:pt x="2839445" y="5750830"/>
                  <a:pt x="2834215" y="5754208"/>
                </a:cubicBezTo>
                <a:cubicBezTo>
                  <a:pt x="2833911" y="5764016"/>
                  <a:pt x="2830881" y="5773822"/>
                  <a:pt x="2825121" y="5783629"/>
                </a:cubicBezTo>
                <a:cubicBezTo>
                  <a:pt x="2819359" y="5793436"/>
                  <a:pt x="2812691" y="5801651"/>
                  <a:pt x="2805111" y="5808277"/>
                </a:cubicBezTo>
                <a:cubicBezTo>
                  <a:pt x="2805111" y="5811590"/>
                  <a:pt x="2804201" y="5814506"/>
                  <a:pt x="2802382" y="5817024"/>
                </a:cubicBezTo>
                <a:cubicBezTo>
                  <a:pt x="2800563" y="5819542"/>
                  <a:pt x="2797835" y="5820867"/>
                  <a:pt x="2794197" y="5820999"/>
                </a:cubicBezTo>
                <a:lnTo>
                  <a:pt x="2783283" y="5817819"/>
                </a:lnTo>
                <a:lnTo>
                  <a:pt x="2794197" y="5786014"/>
                </a:lnTo>
                <a:cubicBezTo>
                  <a:pt x="2797835" y="5782635"/>
                  <a:pt x="2800563" y="5778261"/>
                  <a:pt x="2802382" y="5772894"/>
                </a:cubicBezTo>
                <a:cubicBezTo>
                  <a:pt x="2804201" y="5767527"/>
                  <a:pt x="2805111" y="5762359"/>
                  <a:pt x="2805111" y="5757389"/>
                </a:cubicBezTo>
                <a:lnTo>
                  <a:pt x="2819663" y="5728764"/>
                </a:lnTo>
                <a:cubicBezTo>
                  <a:pt x="2818906" y="5721608"/>
                  <a:pt x="2818602" y="5713657"/>
                  <a:pt x="2818753" y="5704911"/>
                </a:cubicBezTo>
                <a:cubicBezTo>
                  <a:pt x="2818906" y="5696164"/>
                  <a:pt x="2824058" y="5691393"/>
                  <a:pt x="2834215" y="5690598"/>
                </a:cubicBezTo>
                <a:cubicBezTo>
                  <a:pt x="2835427" y="5659588"/>
                  <a:pt x="2845735" y="5623012"/>
                  <a:pt x="2865139" y="5580871"/>
                </a:cubicBezTo>
                <a:cubicBezTo>
                  <a:pt x="2884541" y="5538728"/>
                  <a:pt x="2905763" y="5505332"/>
                  <a:pt x="2928803" y="5480684"/>
                </a:cubicBezTo>
                <a:cubicBezTo>
                  <a:pt x="2929258" y="5469817"/>
                  <a:pt x="2931076" y="5459745"/>
                  <a:pt x="2934261" y="5450469"/>
                </a:cubicBezTo>
                <a:cubicBezTo>
                  <a:pt x="2937444" y="5441192"/>
                  <a:pt x="2939263" y="5431121"/>
                  <a:pt x="2939717" y="5420254"/>
                </a:cubicBezTo>
                <a:cubicBezTo>
                  <a:pt x="2945098" y="5420055"/>
                  <a:pt x="2948889" y="5418067"/>
                  <a:pt x="2951086" y="5414290"/>
                </a:cubicBezTo>
                <a:cubicBezTo>
                  <a:pt x="2953284" y="5410514"/>
                  <a:pt x="2954345" y="5406140"/>
                  <a:pt x="2954269" y="5401171"/>
                </a:cubicBezTo>
                <a:cubicBezTo>
                  <a:pt x="2954876" y="5388250"/>
                  <a:pt x="2957301" y="5380696"/>
                  <a:pt x="2961545" y="5378509"/>
                </a:cubicBezTo>
                <a:cubicBezTo>
                  <a:pt x="2965789" y="5376322"/>
                  <a:pt x="2968215" y="5371154"/>
                  <a:pt x="2968822" y="5363004"/>
                </a:cubicBezTo>
                <a:lnTo>
                  <a:pt x="2987011" y="5331199"/>
                </a:lnTo>
                <a:cubicBezTo>
                  <a:pt x="2992392" y="5329476"/>
                  <a:pt x="2996183" y="5326561"/>
                  <a:pt x="2998381" y="5322453"/>
                </a:cubicBezTo>
                <a:cubicBezTo>
                  <a:pt x="3000578" y="5318345"/>
                  <a:pt x="3001639" y="5313839"/>
                  <a:pt x="3001564" y="5308935"/>
                </a:cubicBezTo>
                <a:lnTo>
                  <a:pt x="2997926" y="5293033"/>
                </a:lnTo>
                <a:lnTo>
                  <a:pt x="3002995" y="5277769"/>
                </a:lnTo>
                <a:lnTo>
                  <a:pt x="2988070" y="5282012"/>
                </a:lnTo>
                <a:cubicBezTo>
                  <a:pt x="2984204" y="5285192"/>
                  <a:pt x="2983466" y="5289566"/>
                  <a:pt x="2985853" y="5295131"/>
                </a:cubicBezTo>
                <a:cubicBezTo>
                  <a:pt x="2990629" y="5306264"/>
                  <a:pt x="2987445" y="5312625"/>
                  <a:pt x="2976304" y="5314215"/>
                </a:cubicBezTo>
                <a:lnTo>
                  <a:pt x="2961752" y="5314215"/>
                </a:lnTo>
                <a:cubicBezTo>
                  <a:pt x="2961146" y="5323160"/>
                  <a:pt x="2958720" y="5329919"/>
                  <a:pt x="2954475" y="5334491"/>
                </a:cubicBezTo>
                <a:cubicBezTo>
                  <a:pt x="2950232" y="5339063"/>
                  <a:pt x="2947806" y="5345026"/>
                  <a:pt x="2947200" y="5352381"/>
                </a:cubicBezTo>
                <a:lnTo>
                  <a:pt x="2921733" y="5371464"/>
                </a:lnTo>
                <a:lnTo>
                  <a:pt x="2907181" y="5346020"/>
                </a:lnTo>
                <a:cubicBezTo>
                  <a:pt x="2899906" y="5346020"/>
                  <a:pt x="2896267" y="5342839"/>
                  <a:pt x="2896267" y="5336478"/>
                </a:cubicBezTo>
                <a:cubicBezTo>
                  <a:pt x="2897329" y="5323955"/>
                  <a:pt x="2901573" y="5311630"/>
                  <a:pt x="2909001" y="5299505"/>
                </a:cubicBezTo>
                <a:cubicBezTo>
                  <a:pt x="2916428" y="5287379"/>
                  <a:pt x="2920672" y="5274259"/>
                  <a:pt x="2921733" y="5260146"/>
                </a:cubicBezTo>
                <a:cubicBezTo>
                  <a:pt x="2921809" y="5259881"/>
                  <a:pt x="2921658" y="5258820"/>
                  <a:pt x="2921279" y="5256965"/>
                </a:cubicBezTo>
                <a:cubicBezTo>
                  <a:pt x="2920899" y="5255110"/>
                  <a:pt x="2919838" y="5254050"/>
                  <a:pt x="2918096" y="5253785"/>
                </a:cubicBezTo>
                <a:cubicBezTo>
                  <a:pt x="2916125" y="5254514"/>
                  <a:pt x="2913700" y="5257827"/>
                  <a:pt x="2910820" y="5263724"/>
                </a:cubicBezTo>
                <a:cubicBezTo>
                  <a:pt x="2907939" y="5269621"/>
                  <a:pt x="2905514" y="5273729"/>
                  <a:pt x="2903544" y="5276048"/>
                </a:cubicBezTo>
                <a:cubicBezTo>
                  <a:pt x="2899299" y="5279229"/>
                  <a:pt x="2896874" y="5282409"/>
                  <a:pt x="2896267" y="5285590"/>
                </a:cubicBezTo>
                <a:cubicBezTo>
                  <a:pt x="2896722" y="5290560"/>
                  <a:pt x="2896722" y="5294933"/>
                  <a:pt x="2896267" y="5298710"/>
                </a:cubicBezTo>
                <a:cubicBezTo>
                  <a:pt x="2895813" y="5302486"/>
                  <a:pt x="2892175" y="5304475"/>
                  <a:pt x="2885353" y="5304673"/>
                </a:cubicBezTo>
                <a:lnTo>
                  <a:pt x="2870801" y="5311034"/>
                </a:lnTo>
                <a:lnTo>
                  <a:pt x="2834421" y="5314215"/>
                </a:lnTo>
                <a:lnTo>
                  <a:pt x="2823507" y="5339659"/>
                </a:lnTo>
                <a:cubicBezTo>
                  <a:pt x="2817974" y="5341448"/>
                  <a:pt x="2812669" y="5344231"/>
                  <a:pt x="2807590" y="5348007"/>
                </a:cubicBezTo>
                <a:cubicBezTo>
                  <a:pt x="2802513" y="5351785"/>
                  <a:pt x="2798117" y="5355363"/>
                  <a:pt x="2794403" y="5358742"/>
                </a:cubicBezTo>
                <a:cubicBezTo>
                  <a:pt x="2790461" y="5358676"/>
                  <a:pt x="2786521" y="5359603"/>
                  <a:pt x="2782579" y="5361525"/>
                </a:cubicBezTo>
                <a:cubicBezTo>
                  <a:pt x="2778638" y="5363447"/>
                  <a:pt x="2776517" y="5366760"/>
                  <a:pt x="2776213" y="5371464"/>
                </a:cubicBezTo>
                <a:lnTo>
                  <a:pt x="2779851" y="5384186"/>
                </a:lnTo>
                <a:lnTo>
                  <a:pt x="2747109" y="5384186"/>
                </a:lnTo>
                <a:cubicBezTo>
                  <a:pt x="2748549" y="5378024"/>
                  <a:pt x="2752036" y="5368879"/>
                  <a:pt x="2757568" y="5356754"/>
                </a:cubicBezTo>
                <a:cubicBezTo>
                  <a:pt x="2763101" y="5344628"/>
                  <a:pt x="2762040" y="5337870"/>
                  <a:pt x="2754385" y="5336478"/>
                </a:cubicBezTo>
                <a:cubicBezTo>
                  <a:pt x="2750671" y="5336677"/>
                  <a:pt x="2747185" y="5337870"/>
                  <a:pt x="2743926" y="5340056"/>
                </a:cubicBezTo>
                <a:cubicBezTo>
                  <a:pt x="2740667" y="5342243"/>
                  <a:pt x="2738090" y="5344231"/>
                  <a:pt x="2736195" y="5346020"/>
                </a:cubicBezTo>
                <a:lnTo>
                  <a:pt x="2728919" y="5384186"/>
                </a:lnTo>
                <a:lnTo>
                  <a:pt x="2710729" y="5406450"/>
                </a:lnTo>
                <a:cubicBezTo>
                  <a:pt x="2710729" y="5415859"/>
                  <a:pt x="2708910" y="5424075"/>
                  <a:pt x="2705272" y="5431099"/>
                </a:cubicBezTo>
                <a:cubicBezTo>
                  <a:pt x="2701634" y="5438123"/>
                  <a:pt x="2696177" y="5444749"/>
                  <a:pt x="2688900" y="5450977"/>
                </a:cubicBezTo>
                <a:lnTo>
                  <a:pt x="2688900" y="5476421"/>
                </a:lnTo>
                <a:cubicBezTo>
                  <a:pt x="2678593" y="5486493"/>
                  <a:pt x="2673742" y="5498155"/>
                  <a:pt x="2674349" y="5511407"/>
                </a:cubicBezTo>
                <a:cubicBezTo>
                  <a:pt x="2668513" y="5509883"/>
                  <a:pt x="2662904" y="5510545"/>
                  <a:pt x="2657523" y="5513394"/>
                </a:cubicBezTo>
                <a:cubicBezTo>
                  <a:pt x="2652141" y="5516244"/>
                  <a:pt x="2649262" y="5520882"/>
                  <a:pt x="2648883" y="5527310"/>
                </a:cubicBezTo>
                <a:lnTo>
                  <a:pt x="2627054" y="5555934"/>
                </a:lnTo>
                <a:lnTo>
                  <a:pt x="2597950" y="5546393"/>
                </a:lnTo>
                <a:cubicBezTo>
                  <a:pt x="2602725" y="5536056"/>
                  <a:pt x="2605908" y="5524129"/>
                  <a:pt x="2607500" y="5510612"/>
                </a:cubicBezTo>
                <a:cubicBezTo>
                  <a:pt x="2609091" y="5497095"/>
                  <a:pt x="2613184" y="5486758"/>
                  <a:pt x="2619778" y="5479602"/>
                </a:cubicBezTo>
                <a:cubicBezTo>
                  <a:pt x="2619172" y="5469530"/>
                  <a:pt x="2624023" y="5464229"/>
                  <a:pt x="2634330" y="5463699"/>
                </a:cubicBezTo>
                <a:cubicBezTo>
                  <a:pt x="2642213" y="5464163"/>
                  <a:pt x="2651914" y="5464031"/>
                  <a:pt x="2663435" y="5463301"/>
                </a:cubicBezTo>
                <a:cubicBezTo>
                  <a:pt x="2674955" y="5462573"/>
                  <a:pt x="2673742" y="5458464"/>
                  <a:pt x="2659797" y="5450977"/>
                </a:cubicBezTo>
                <a:lnTo>
                  <a:pt x="2674349" y="5419172"/>
                </a:lnTo>
                <a:lnTo>
                  <a:pt x="2659797" y="5419172"/>
                </a:lnTo>
                <a:lnTo>
                  <a:pt x="2674349" y="5403269"/>
                </a:lnTo>
                <a:lnTo>
                  <a:pt x="2674349" y="5371464"/>
                </a:lnTo>
                <a:lnTo>
                  <a:pt x="2699815" y="5355561"/>
                </a:lnTo>
                <a:lnTo>
                  <a:pt x="2699815" y="5326937"/>
                </a:lnTo>
                <a:cubicBezTo>
                  <a:pt x="2706485" y="5316865"/>
                  <a:pt x="2714973" y="5308383"/>
                  <a:pt x="2725281" y="5301492"/>
                </a:cubicBezTo>
                <a:lnTo>
                  <a:pt x="2736195" y="5276048"/>
                </a:lnTo>
                <a:cubicBezTo>
                  <a:pt x="2724826" y="5273531"/>
                  <a:pt x="2721188" y="5262664"/>
                  <a:pt x="2725281" y="5243448"/>
                </a:cubicBezTo>
                <a:cubicBezTo>
                  <a:pt x="2729373" y="5224232"/>
                  <a:pt x="2733012" y="5211776"/>
                  <a:pt x="2736195" y="5206077"/>
                </a:cubicBezTo>
                <a:cubicBezTo>
                  <a:pt x="2743016" y="5204619"/>
                  <a:pt x="2746654" y="5197993"/>
                  <a:pt x="2747109" y="5186198"/>
                </a:cubicBezTo>
                <a:cubicBezTo>
                  <a:pt x="2747564" y="5174404"/>
                  <a:pt x="2747564" y="5166188"/>
                  <a:pt x="2747109" y="5161550"/>
                </a:cubicBezTo>
                <a:cubicBezTo>
                  <a:pt x="2752490" y="5159694"/>
                  <a:pt x="2756280" y="5156249"/>
                  <a:pt x="2758478" y="5151213"/>
                </a:cubicBezTo>
                <a:cubicBezTo>
                  <a:pt x="2760676" y="5146177"/>
                  <a:pt x="2761737" y="5141141"/>
                  <a:pt x="2761661" y="5136105"/>
                </a:cubicBezTo>
                <a:cubicBezTo>
                  <a:pt x="2761055" y="5130142"/>
                  <a:pt x="2758629" y="5125372"/>
                  <a:pt x="2754385" y="5121794"/>
                </a:cubicBezTo>
                <a:cubicBezTo>
                  <a:pt x="2750141" y="5118215"/>
                  <a:pt x="2747715" y="5113444"/>
                  <a:pt x="2747109" y="5107481"/>
                </a:cubicBezTo>
                <a:cubicBezTo>
                  <a:pt x="2733087" y="5109866"/>
                  <a:pt x="2726570" y="5119407"/>
                  <a:pt x="2727554" y="5136105"/>
                </a:cubicBezTo>
                <a:cubicBezTo>
                  <a:pt x="2728540" y="5152803"/>
                  <a:pt x="2722932" y="5162345"/>
                  <a:pt x="2710729" y="5164730"/>
                </a:cubicBezTo>
                <a:cubicBezTo>
                  <a:pt x="2710349" y="5174470"/>
                  <a:pt x="2706560" y="5183615"/>
                  <a:pt x="2699360" y="5192163"/>
                </a:cubicBezTo>
                <a:cubicBezTo>
                  <a:pt x="2692159" y="5200710"/>
                  <a:pt x="2683822" y="5207468"/>
                  <a:pt x="2674349" y="5212438"/>
                </a:cubicBezTo>
                <a:lnTo>
                  <a:pt x="2674349" y="5253785"/>
                </a:lnTo>
                <a:cubicBezTo>
                  <a:pt x="2642441" y="5267236"/>
                  <a:pt x="2623492" y="5282475"/>
                  <a:pt x="2617505" y="5299505"/>
                </a:cubicBezTo>
                <a:cubicBezTo>
                  <a:pt x="2611517" y="5316534"/>
                  <a:pt x="2602574" y="5340520"/>
                  <a:pt x="2590674" y="5371464"/>
                </a:cubicBezTo>
                <a:cubicBezTo>
                  <a:pt x="2578396" y="5372392"/>
                  <a:pt x="2567481" y="5376102"/>
                  <a:pt x="2557932" y="5382596"/>
                </a:cubicBezTo>
                <a:cubicBezTo>
                  <a:pt x="2548383" y="5389090"/>
                  <a:pt x="2537469" y="5392800"/>
                  <a:pt x="2525190" y="5393728"/>
                </a:cubicBezTo>
                <a:lnTo>
                  <a:pt x="2525190" y="5428713"/>
                </a:lnTo>
                <a:lnTo>
                  <a:pt x="2514276" y="5428713"/>
                </a:lnTo>
                <a:cubicBezTo>
                  <a:pt x="2507303" y="5428713"/>
                  <a:pt x="2503058" y="5427124"/>
                  <a:pt x="2501543" y="5423943"/>
                </a:cubicBezTo>
                <a:cubicBezTo>
                  <a:pt x="2500028" y="5420763"/>
                  <a:pt x="2499420" y="5415991"/>
                  <a:pt x="2499724" y="5409630"/>
                </a:cubicBezTo>
                <a:lnTo>
                  <a:pt x="2510638" y="5384186"/>
                </a:lnTo>
                <a:cubicBezTo>
                  <a:pt x="2510411" y="5381867"/>
                  <a:pt x="2509046" y="5377759"/>
                  <a:pt x="2506545" y="5371862"/>
                </a:cubicBezTo>
                <a:cubicBezTo>
                  <a:pt x="2504043" y="5365964"/>
                  <a:pt x="2501770" y="5362652"/>
                  <a:pt x="2499724" y="5361922"/>
                </a:cubicBezTo>
                <a:lnTo>
                  <a:pt x="2499724" y="5371464"/>
                </a:lnTo>
                <a:cubicBezTo>
                  <a:pt x="2491387" y="5376632"/>
                  <a:pt x="2481685" y="5383788"/>
                  <a:pt x="2470620" y="5392932"/>
                </a:cubicBezTo>
                <a:cubicBezTo>
                  <a:pt x="2459555" y="5402077"/>
                  <a:pt x="2453491" y="5410823"/>
                  <a:pt x="2452430" y="5419172"/>
                </a:cubicBezTo>
                <a:cubicBezTo>
                  <a:pt x="2447049" y="5422618"/>
                  <a:pt x="2443259" y="5427654"/>
                  <a:pt x="2441061" y="5434279"/>
                </a:cubicBezTo>
                <a:cubicBezTo>
                  <a:pt x="2438863" y="5440906"/>
                  <a:pt x="2437802" y="5447532"/>
                  <a:pt x="2437877" y="5454158"/>
                </a:cubicBezTo>
                <a:lnTo>
                  <a:pt x="2412412" y="5466880"/>
                </a:lnTo>
                <a:cubicBezTo>
                  <a:pt x="2412487" y="5471981"/>
                  <a:pt x="2411426" y="5477680"/>
                  <a:pt x="2409228" y="5483975"/>
                </a:cubicBezTo>
                <a:cubicBezTo>
                  <a:pt x="2407031" y="5490270"/>
                  <a:pt x="2403240" y="5495173"/>
                  <a:pt x="2397860" y="5498685"/>
                </a:cubicBezTo>
                <a:lnTo>
                  <a:pt x="2397860" y="5524129"/>
                </a:lnTo>
                <a:lnTo>
                  <a:pt x="2383307" y="5533671"/>
                </a:lnTo>
                <a:cubicBezTo>
                  <a:pt x="2382928" y="5543344"/>
                  <a:pt x="2379139" y="5552621"/>
                  <a:pt x="2371939" y="5561500"/>
                </a:cubicBezTo>
                <a:cubicBezTo>
                  <a:pt x="2364739" y="5570379"/>
                  <a:pt x="2356402" y="5578066"/>
                  <a:pt x="2346927" y="5584559"/>
                </a:cubicBezTo>
                <a:cubicBezTo>
                  <a:pt x="2339500" y="5594698"/>
                  <a:pt x="2330708" y="5606227"/>
                  <a:pt x="2320553" y="5619147"/>
                </a:cubicBezTo>
                <a:cubicBezTo>
                  <a:pt x="2310396" y="5632068"/>
                  <a:pt x="2299786" y="5642802"/>
                  <a:pt x="2288719" y="5651350"/>
                </a:cubicBezTo>
                <a:cubicBezTo>
                  <a:pt x="2288947" y="5656320"/>
                  <a:pt x="2288492" y="5661488"/>
                  <a:pt x="2287356" y="5666855"/>
                </a:cubicBezTo>
                <a:cubicBezTo>
                  <a:pt x="2286218" y="5672222"/>
                  <a:pt x="2283035" y="5676596"/>
                  <a:pt x="2277805" y="5679975"/>
                </a:cubicBezTo>
                <a:cubicBezTo>
                  <a:pt x="2277503" y="5689782"/>
                  <a:pt x="2274470" y="5699588"/>
                  <a:pt x="2268710" y="5709395"/>
                </a:cubicBezTo>
                <a:cubicBezTo>
                  <a:pt x="2262950" y="5719202"/>
                  <a:pt x="2256281" y="5727417"/>
                  <a:pt x="2248701" y="5734043"/>
                </a:cubicBezTo>
                <a:cubicBezTo>
                  <a:pt x="2248701" y="5737356"/>
                  <a:pt x="2247791" y="5740272"/>
                  <a:pt x="2245973" y="5742790"/>
                </a:cubicBezTo>
                <a:cubicBezTo>
                  <a:pt x="2244154" y="5745308"/>
                  <a:pt x="2241425" y="5746633"/>
                  <a:pt x="2237787" y="5746766"/>
                </a:cubicBezTo>
                <a:lnTo>
                  <a:pt x="2226873" y="5743585"/>
                </a:lnTo>
                <a:lnTo>
                  <a:pt x="2237787" y="5711780"/>
                </a:lnTo>
                <a:cubicBezTo>
                  <a:pt x="2241425" y="5708401"/>
                  <a:pt x="2244154" y="5704027"/>
                  <a:pt x="2245973" y="5698660"/>
                </a:cubicBezTo>
                <a:cubicBezTo>
                  <a:pt x="2247791" y="5693293"/>
                  <a:pt x="2248701" y="5688125"/>
                  <a:pt x="2248701" y="5683155"/>
                </a:cubicBezTo>
                <a:lnTo>
                  <a:pt x="2263253" y="5654530"/>
                </a:lnTo>
                <a:lnTo>
                  <a:pt x="2262986" y="5647534"/>
                </a:lnTo>
                <a:lnTo>
                  <a:pt x="2247679" y="5668097"/>
                </a:lnTo>
                <a:cubicBezTo>
                  <a:pt x="2243510" y="5676645"/>
                  <a:pt x="2236386" y="5684198"/>
                  <a:pt x="2226306" y="5690758"/>
                </a:cubicBezTo>
                <a:cubicBezTo>
                  <a:pt x="2226154" y="5695728"/>
                  <a:pt x="2224638" y="5700896"/>
                  <a:pt x="2221758" y="5706263"/>
                </a:cubicBezTo>
                <a:cubicBezTo>
                  <a:pt x="2218878" y="5711631"/>
                  <a:pt x="2215543" y="5716003"/>
                  <a:pt x="2211754" y="5719383"/>
                </a:cubicBezTo>
                <a:lnTo>
                  <a:pt x="2197202" y="5741647"/>
                </a:lnTo>
                <a:cubicBezTo>
                  <a:pt x="2193260" y="5744893"/>
                  <a:pt x="2188410" y="5747146"/>
                  <a:pt x="2182650" y="5748405"/>
                </a:cubicBezTo>
                <a:cubicBezTo>
                  <a:pt x="2176889" y="5749665"/>
                  <a:pt x="2172038" y="5749531"/>
                  <a:pt x="2168097" y="5748008"/>
                </a:cubicBezTo>
                <a:cubicBezTo>
                  <a:pt x="2166278" y="5740255"/>
                  <a:pt x="2172645" y="5723160"/>
                  <a:pt x="2187197" y="5696722"/>
                </a:cubicBezTo>
                <a:cubicBezTo>
                  <a:pt x="2201749" y="5670284"/>
                  <a:pt x="2213572" y="5652394"/>
                  <a:pt x="2222668" y="5643050"/>
                </a:cubicBezTo>
                <a:lnTo>
                  <a:pt x="2219030" y="5643050"/>
                </a:lnTo>
                <a:cubicBezTo>
                  <a:pt x="2213648" y="5638412"/>
                  <a:pt x="2210768" y="5634171"/>
                  <a:pt x="2210389" y="5630328"/>
                </a:cubicBezTo>
                <a:cubicBezTo>
                  <a:pt x="2210009" y="5626486"/>
                  <a:pt x="2211678" y="5622244"/>
                  <a:pt x="2215392" y="5617606"/>
                </a:cubicBezTo>
                <a:cubicBezTo>
                  <a:pt x="2219939" y="5593487"/>
                  <a:pt x="2228124" y="5568573"/>
                  <a:pt x="2239948" y="5542864"/>
                </a:cubicBezTo>
                <a:cubicBezTo>
                  <a:pt x="2251772" y="5517155"/>
                  <a:pt x="2261776" y="5492241"/>
                  <a:pt x="2269962" y="5468122"/>
                </a:cubicBezTo>
                <a:cubicBezTo>
                  <a:pt x="2266551" y="5463682"/>
                  <a:pt x="2266096" y="5460634"/>
                  <a:pt x="2268597" y="5458978"/>
                </a:cubicBezTo>
                <a:cubicBezTo>
                  <a:pt x="2271099" y="5457321"/>
                  <a:pt x="2275191" y="5455068"/>
                  <a:pt x="2280876" y="5452219"/>
                </a:cubicBezTo>
                <a:cubicBezTo>
                  <a:pt x="2281178" y="5448905"/>
                  <a:pt x="2281482" y="5445990"/>
                  <a:pt x="2281786" y="5443473"/>
                </a:cubicBezTo>
                <a:cubicBezTo>
                  <a:pt x="2282088" y="5440955"/>
                  <a:pt x="2280572" y="5439629"/>
                  <a:pt x="2277238" y="5439497"/>
                </a:cubicBezTo>
                <a:cubicBezTo>
                  <a:pt x="2279890" y="5434262"/>
                  <a:pt x="2283680" y="5428034"/>
                  <a:pt x="2288607" y="5420812"/>
                </a:cubicBezTo>
                <a:cubicBezTo>
                  <a:pt x="2293533" y="5413589"/>
                  <a:pt x="2294594" y="5408156"/>
                  <a:pt x="2291790" y="5404511"/>
                </a:cubicBezTo>
                <a:lnTo>
                  <a:pt x="2269962" y="5423594"/>
                </a:lnTo>
                <a:cubicBezTo>
                  <a:pt x="2266171" y="5426775"/>
                  <a:pt x="2263747" y="5429956"/>
                  <a:pt x="2262686" y="5433136"/>
                </a:cubicBezTo>
                <a:cubicBezTo>
                  <a:pt x="2261625" y="5436317"/>
                  <a:pt x="2262837" y="5439497"/>
                  <a:pt x="2266324" y="5442678"/>
                </a:cubicBezTo>
                <a:cubicBezTo>
                  <a:pt x="2262458" y="5446056"/>
                  <a:pt x="2258366" y="5450430"/>
                  <a:pt x="2254045" y="5455797"/>
                </a:cubicBezTo>
                <a:cubicBezTo>
                  <a:pt x="2249725" y="5461164"/>
                  <a:pt x="2246542" y="5466333"/>
                  <a:pt x="2244496" y="5471302"/>
                </a:cubicBezTo>
                <a:lnTo>
                  <a:pt x="2215392" y="5528552"/>
                </a:lnTo>
                <a:lnTo>
                  <a:pt x="2193564" y="5544454"/>
                </a:lnTo>
                <a:cubicBezTo>
                  <a:pt x="2189622" y="5547767"/>
                  <a:pt x="2186590" y="5551478"/>
                  <a:pt x="2184468" y="5555586"/>
                </a:cubicBezTo>
                <a:cubicBezTo>
                  <a:pt x="2182346" y="5559695"/>
                  <a:pt x="2182952" y="5563404"/>
                  <a:pt x="2186288" y="5566718"/>
                </a:cubicBezTo>
                <a:lnTo>
                  <a:pt x="2171735" y="5592162"/>
                </a:lnTo>
                <a:cubicBezTo>
                  <a:pt x="2173554" y="5602764"/>
                  <a:pt x="2169916" y="5611775"/>
                  <a:pt x="2160821" y="5619196"/>
                </a:cubicBezTo>
                <a:cubicBezTo>
                  <a:pt x="2151726" y="5626617"/>
                  <a:pt x="2148088" y="5635629"/>
                  <a:pt x="2149907" y="5646231"/>
                </a:cubicBezTo>
                <a:lnTo>
                  <a:pt x="2102613" y="5681217"/>
                </a:lnTo>
                <a:cubicBezTo>
                  <a:pt x="2093518" y="5672337"/>
                  <a:pt x="2088971" y="5666242"/>
                  <a:pt x="2088971" y="5662929"/>
                </a:cubicBezTo>
                <a:cubicBezTo>
                  <a:pt x="2088971" y="5659615"/>
                  <a:pt x="2093518" y="5655110"/>
                  <a:pt x="2102613" y="5649412"/>
                </a:cubicBezTo>
                <a:cubicBezTo>
                  <a:pt x="2095715" y="5640466"/>
                  <a:pt x="2095867" y="5633707"/>
                  <a:pt x="2103068" y="5629135"/>
                </a:cubicBezTo>
                <a:cubicBezTo>
                  <a:pt x="2110267" y="5624563"/>
                  <a:pt x="2111330" y="5618600"/>
                  <a:pt x="2106251" y="5611245"/>
                </a:cubicBezTo>
                <a:cubicBezTo>
                  <a:pt x="2112693" y="5602963"/>
                  <a:pt x="2119818" y="5589313"/>
                  <a:pt x="2127624" y="5570296"/>
                </a:cubicBezTo>
                <a:cubicBezTo>
                  <a:pt x="2135431" y="5551279"/>
                  <a:pt x="2138008" y="5538425"/>
                  <a:pt x="2135355" y="5531732"/>
                </a:cubicBezTo>
                <a:lnTo>
                  <a:pt x="2164459" y="5471302"/>
                </a:lnTo>
                <a:cubicBezTo>
                  <a:pt x="2156880" y="5463218"/>
                  <a:pt x="2152939" y="5454738"/>
                  <a:pt x="2152636" y="5445858"/>
                </a:cubicBezTo>
                <a:cubicBezTo>
                  <a:pt x="2152332" y="5436979"/>
                  <a:pt x="2157486" y="5428498"/>
                  <a:pt x="2168097" y="5420414"/>
                </a:cubicBezTo>
                <a:cubicBezTo>
                  <a:pt x="2171735" y="5407294"/>
                  <a:pt x="2177192" y="5393777"/>
                  <a:pt x="2184468" y="5379863"/>
                </a:cubicBezTo>
                <a:cubicBezTo>
                  <a:pt x="2191744" y="5365947"/>
                  <a:pt x="2200840" y="5354021"/>
                  <a:pt x="2211754" y="5344081"/>
                </a:cubicBezTo>
                <a:lnTo>
                  <a:pt x="2200840" y="5318637"/>
                </a:lnTo>
                <a:lnTo>
                  <a:pt x="2226306" y="5302735"/>
                </a:lnTo>
                <a:lnTo>
                  <a:pt x="2226306" y="5267749"/>
                </a:lnTo>
                <a:cubicBezTo>
                  <a:pt x="2231080" y="5261256"/>
                  <a:pt x="2234263" y="5255159"/>
                  <a:pt x="2235855" y="5249461"/>
                </a:cubicBezTo>
                <a:cubicBezTo>
                  <a:pt x="2237447" y="5243762"/>
                  <a:pt x="2241540" y="5239256"/>
                  <a:pt x="2248134" y="5235944"/>
                </a:cubicBezTo>
                <a:cubicBezTo>
                  <a:pt x="2249801" y="5232299"/>
                  <a:pt x="2250105" y="5227660"/>
                  <a:pt x="2249044" y="5222029"/>
                </a:cubicBezTo>
                <a:cubicBezTo>
                  <a:pt x="2247983" y="5216397"/>
                  <a:pt x="2246467" y="5212553"/>
                  <a:pt x="2244496" y="5210500"/>
                </a:cubicBezTo>
                <a:cubicBezTo>
                  <a:pt x="2242449" y="5207517"/>
                  <a:pt x="2240175" y="5206325"/>
                  <a:pt x="2237675" y="5206921"/>
                </a:cubicBezTo>
                <a:cubicBezTo>
                  <a:pt x="2235173" y="5207517"/>
                  <a:pt x="2233809" y="5208710"/>
                  <a:pt x="2233582" y="5210500"/>
                </a:cubicBezTo>
                <a:cubicBezTo>
                  <a:pt x="2241009" y="5220041"/>
                  <a:pt x="2239797" y="5227992"/>
                  <a:pt x="2229944" y="5234353"/>
                </a:cubicBezTo>
                <a:cubicBezTo>
                  <a:pt x="2220091" y="5240714"/>
                  <a:pt x="2211601" y="5245485"/>
                  <a:pt x="2204477" y="5248666"/>
                </a:cubicBezTo>
                <a:lnTo>
                  <a:pt x="2204477" y="5296374"/>
                </a:lnTo>
                <a:lnTo>
                  <a:pt x="2200840" y="5296374"/>
                </a:lnTo>
                <a:cubicBezTo>
                  <a:pt x="2198793" y="5299686"/>
                  <a:pt x="2197428" y="5303397"/>
                  <a:pt x="2196746" y="5307505"/>
                </a:cubicBezTo>
                <a:cubicBezTo>
                  <a:pt x="2196065" y="5311614"/>
                  <a:pt x="2197428" y="5315324"/>
                  <a:pt x="2200840" y="5318637"/>
                </a:cubicBezTo>
                <a:cubicBezTo>
                  <a:pt x="2190683" y="5326920"/>
                  <a:pt x="2182801" y="5335799"/>
                  <a:pt x="2177192" y="5345275"/>
                </a:cubicBezTo>
                <a:cubicBezTo>
                  <a:pt x="2171583" y="5354749"/>
                  <a:pt x="2163701" y="5362833"/>
                  <a:pt x="2153545" y="5369526"/>
                </a:cubicBezTo>
                <a:cubicBezTo>
                  <a:pt x="2165520" y="5379796"/>
                  <a:pt x="2168855" y="5387084"/>
                  <a:pt x="2163550" y="5391392"/>
                </a:cubicBezTo>
                <a:cubicBezTo>
                  <a:pt x="2158244" y="5395699"/>
                  <a:pt x="2148846" y="5402192"/>
                  <a:pt x="2135355" y="5410872"/>
                </a:cubicBezTo>
                <a:cubicBezTo>
                  <a:pt x="2127094" y="5419420"/>
                  <a:pt x="2120879" y="5434925"/>
                  <a:pt x="2116710" y="5457387"/>
                </a:cubicBezTo>
                <a:cubicBezTo>
                  <a:pt x="2112542" y="5479850"/>
                  <a:pt x="2105417" y="5496150"/>
                  <a:pt x="2095337" y="5506288"/>
                </a:cubicBezTo>
                <a:cubicBezTo>
                  <a:pt x="2091623" y="5507746"/>
                  <a:pt x="2088137" y="5508011"/>
                  <a:pt x="2084878" y="5507082"/>
                </a:cubicBezTo>
                <a:cubicBezTo>
                  <a:pt x="2081618" y="5506155"/>
                  <a:pt x="2079041" y="5504831"/>
                  <a:pt x="2077147" y="5503108"/>
                </a:cubicBezTo>
                <a:cubicBezTo>
                  <a:pt x="2068886" y="5494361"/>
                  <a:pt x="2067218" y="5484024"/>
                  <a:pt x="2072144" y="5472098"/>
                </a:cubicBezTo>
                <a:cubicBezTo>
                  <a:pt x="2077071" y="5460170"/>
                  <a:pt x="2083589" y="5451424"/>
                  <a:pt x="2091699" y="5445858"/>
                </a:cubicBezTo>
                <a:cubicBezTo>
                  <a:pt x="2100338" y="5425384"/>
                  <a:pt x="2107615" y="5405903"/>
                  <a:pt x="2113527" y="5387416"/>
                </a:cubicBezTo>
                <a:cubicBezTo>
                  <a:pt x="2119439" y="5368930"/>
                  <a:pt x="2126715" y="5350243"/>
                  <a:pt x="2135355" y="5331359"/>
                </a:cubicBezTo>
                <a:cubicBezTo>
                  <a:pt x="2132020" y="5328311"/>
                  <a:pt x="2131414" y="5325660"/>
                  <a:pt x="2133536" y="5323408"/>
                </a:cubicBezTo>
                <a:cubicBezTo>
                  <a:pt x="2135658" y="5321156"/>
                  <a:pt x="2138690" y="5318505"/>
                  <a:pt x="2142631" y="5315457"/>
                </a:cubicBezTo>
                <a:cubicBezTo>
                  <a:pt x="2146117" y="5312210"/>
                  <a:pt x="2147330" y="5309162"/>
                  <a:pt x="2146269" y="5306313"/>
                </a:cubicBezTo>
                <a:cubicBezTo>
                  <a:pt x="2145208" y="5303463"/>
                  <a:pt x="2142782" y="5301210"/>
                  <a:pt x="2138993" y="5299554"/>
                </a:cubicBezTo>
                <a:cubicBezTo>
                  <a:pt x="2144678" y="5294651"/>
                  <a:pt x="2149679" y="5289349"/>
                  <a:pt x="2154000" y="5283652"/>
                </a:cubicBezTo>
                <a:cubicBezTo>
                  <a:pt x="2158320" y="5277953"/>
                  <a:pt x="2160593" y="5272652"/>
                  <a:pt x="2160821" y="5267749"/>
                </a:cubicBezTo>
                <a:lnTo>
                  <a:pt x="2175373" y="5245485"/>
                </a:lnTo>
                <a:cubicBezTo>
                  <a:pt x="2170068" y="5238991"/>
                  <a:pt x="2167945" y="5232895"/>
                  <a:pt x="2169006" y="5227198"/>
                </a:cubicBezTo>
                <a:cubicBezTo>
                  <a:pt x="2170068" y="5221499"/>
                  <a:pt x="2173403" y="5216993"/>
                  <a:pt x="2179011" y="5213680"/>
                </a:cubicBezTo>
                <a:lnTo>
                  <a:pt x="2168773" y="5214182"/>
                </a:lnTo>
                <a:lnTo>
                  <a:pt x="2168773" y="5221614"/>
                </a:lnTo>
                <a:lnTo>
                  <a:pt x="2150583" y="5215253"/>
                </a:lnTo>
                <a:lnTo>
                  <a:pt x="2128755" y="5259780"/>
                </a:lnTo>
                <a:lnTo>
                  <a:pt x="2136031" y="5266141"/>
                </a:lnTo>
                <a:lnTo>
                  <a:pt x="2121479" y="5275683"/>
                </a:lnTo>
                <a:lnTo>
                  <a:pt x="2114203" y="5288405"/>
                </a:lnTo>
                <a:lnTo>
                  <a:pt x="2125117" y="5310668"/>
                </a:lnTo>
                <a:lnTo>
                  <a:pt x="2121479" y="5336113"/>
                </a:lnTo>
                <a:cubicBezTo>
                  <a:pt x="2112536" y="5337172"/>
                  <a:pt x="2107686" y="5341414"/>
                  <a:pt x="2106927" y="5348835"/>
                </a:cubicBezTo>
                <a:cubicBezTo>
                  <a:pt x="2106170" y="5356256"/>
                  <a:pt x="2097680" y="5360497"/>
                  <a:pt x="2081461" y="5361557"/>
                </a:cubicBezTo>
                <a:lnTo>
                  <a:pt x="2081461" y="5345654"/>
                </a:lnTo>
                <a:lnTo>
                  <a:pt x="2070547" y="5348835"/>
                </a:lnTo>
                <a:cubicBezTo>
                  <a:pt x="2068274" y="5353341"/>
                  <a:pt x="2064636" y="5361027"/>
                  <a:pt x="2059633" y="5371894"/>
                </a:cubicBezTo>
                <a:cubicBezTo>
                  <a:pt x="2054631" y="5382761"/>
                  <a:pt x="2050992" y="5388856"/>
                  <a:pt x="2048719" y="5390181"/>
                </a:cubicBezTo>
                <a:cubicBezTo>
                  <a:pt x="2046975" y="5389916"/>
                  <a:pt x="2045914" y="5388856"/>
                  <a:pt x="2045536" y="5387001"/>
                </a:cubicBezTo>
                <a:cubicBezTo>
                  <a:pt x="2045157" y="5385146"/>
                  <a:pt x="2045005" y="5384086"/>
                  <a:pt x="2045081" y="5383820"/>
                </a:cubicBezTo>
                <a:cubicBezTo>
                  <a:pt x="2035077" y="5383291"/>
                  <a:pt x="2031439" y="5380374"/>
                  <a:pt x="2034167" y="5375074"/>
                </a:cubicBezTo>
                <a:cubicBezTo>
                  <a:pt x="2036895" y="5369773"/>
                  <a:pt x="2040533" y="5365267"/>
                  <a:pt x="2045081" y="5361557"/>
                </a:cubicBezTo>
                <a:lnTo>
                  <a:pt x="2030529" y="5332932"/>
                </a:lnTo>
                <a:lnTo>
                  <a:pt x="2045081" y="5310668"/>
                </a:lnTo>
                <a:lnTo>
                  <a:pt x="2019615" y="5301127"/>
                </a:lnTo>
                <a:cubicBezTo>
                  <a:pt x="2018554" y="5311795"/>
                  <a:pt x="2014310" y="5321469"/>
                  <a:pt x="2006881" y="5330149"/>
                </a:cubicBezTo>
                <a:cubicBezTo>
                  <a:pt x="1999454" y="5338829"/>
                  <a:pt x="1995210" y="5349298"/>
                  <a:pt x="1994149" y="5361557"/>
                </a:cubicBezTo>
                <a:cubicBezTo>
                  <a:pt x="1983310" y="5374411"/>
                  <a:pt x="1973154" y="5387663"/>
                  <a:pt x="1963680" y="5401314"/>
                </a:cubicBezTo>
                <a:cubicBezTo>
                  <a:pt x="1954206" y="5414963"/>
                  <a:pt x="1944959" y="5428215"/>
                  <a:pt x="1935941" y="5441070"/>
                </a:cubicBezTo>
                <a:cubicBezTo>
                  <a:pt x="1934121" y="5448756"/>
                  <a:pt x="1930483" y="5458828"/>
                  <a:pt x="1925026" y="5471285"/>
                </a:cubicBezTo>
                <a:cubicBezTo>
                  <a:pt x="1919569" y="5483742"/>
                  <a:pt x="1912293" y="5490633"/>
                  <a:pt x="1903198" y="5491958"/>
                </a:cubicBezTo>
                <a:cubicBezTo>
                  <a:pt x="1903653" y="5494409"/>
                  <a:pt x="1905472" y="5499048"/>
                  <a:pt x="1908655" y="5505873"/>
                </a:cubicBezTo>
                <a:cubicBezTo>
                  <a:pt x="1911838" y="5512698"/>
                  <a:pt x="1913657" y="5516541"/>
                  <a:pt x="1914112" y="5517402"/>
                </a:cubicBezTo>
                <a:cubicBezTo>
                  <a:pt x="1915855" y="5517005"/>
                  <a:pt x="1916916" y="5515415"/>
                  <a:pt x="1917296" y="5512632"/>
                </a:cubicBezTo>
                <a:cubicBezTo>
                  <a:pt x="1917675" y="5509849"/>
                  <a:pt x="1917826" y="5508258"/>
                  <a:pt x="1917750" y="5507861"/>
                </a:cubicBezTo>
                <a:cubicBezTo>
                  <a:pt x="1928058" y="5489109"/>
                  <a:pt x="1940185" y="5470954"/>
                  <a:pt x="1954130" y="5453394"/>
                </a:cubicBezTo>
                <a:cubicBezTo>
                  <a:pt x="1968077" y="5435836"/>
                  <a:pt x="1976565" y="5416885"/>
                  <a:pt x="1979597" y="5396543"/>
                </a:cubicBezTo>
                <a:lnTo>
                  <a:pt x="1997787" y="5396543"/>
                </a:lnTo>
                <a:cubicBezTo>
                  <a:pt x="2006124" y="5396211"/>
                  <a:pt x="2015824" y="5396874"/>
                  <a:pt x="2026891" y="5398530"/>
                </a:cubicBezTo>
                <a:cubicBezTo>
                  <a:pt x="2037956" y="5400187"/>
                  <a:pt x="2044020" y="5404825"/>
                  <a:pt x="2045081" y="5412445"/>
                </a:cubicBezTo>
                <a:cubicBezTo>
                  <a:pt x="2044702" y="5426890"/>
                  <a:pt x="2040912" y="5440938"/>
                  <a:pt x="2033712" y="5454587"/>
                </a:cubicBezTo>
                <a:cubicBezTo>
                  <a:pt x="2026512" y="5468237"/>
                  <a:pt x="2018175" y="5480694"/>
                  <a:pt x="2008701" y="5491958"/>
                </a:cubicBezTo>
                <a:cubicBezTo>
                  <a:pt x="2009156" y="5499645"/>
                  <a:pt x="2010974" y="5506535"/>
                  <a:pt x="2014157" y="5512632"/>
                </a:cubicBezTo>
                <a:cubicBezTo>
                  <a:pt x="2017340" y="5518728"/>
                  <a:pt x="2019160" y="5525619"/>
                  <a:pt x="2019615" y="5533305"/>
                </a:cubicBezTo>
                <a:lnTo>
                  <a:pt x="1994149" y="5526944"/>
                </a:lnTo>
                <a:cubicBezTo>
                  <a:pt x="1994300" y="5536751"/>
                  <a:pt x="1993088" y="5547352"/>
                  <a:pt x="1990511" y="5558749"/>
                </a:cubicBezTo>
                <a:cubicBezTo>
                  <a:pt x="1987934" y="5570146"/>
                  <a:pt x="1983082" y="5580747"/>
                  <a:pt x="1975959" y="5590554"/>
                </a:cubicBezTo>
                <a:lnTo>
                  <a:pt x="1957769" y="5568291"/>
                </a:lnTo>
                <a:lnTo>
                  <a:pt x="1968683" y="5539666"/>
                </a:lnTo>
                <a:cubicBezTo>
                  <a:pt x="1966636" y="5538076"/>
                  <a:pt x="1964362" y="5536485"/>
                  <a:pt x="1961861" y="5534896"/>
                </a:cubicBezTo>
                <a:cubicBezTo>
                  <a:pt x="1959360" y="5533305"/>
                  <a:pt x="1957995" y="5531715"/>
                  <a:pt x="1957769" y="5530124"/>
                </a:cubicBezTo>
                <a:cubicBezTo>
                  <a:pt x="1958450" y="5527076"/>
                  <a:pt x="1961633" y="5525221"/>
                  <a:pt x="1967318" y="5524559"/>
                </a:cubicBezTo>
                <a:cubicBezTo>
                  <a:pt x="1973002" y="5523897"/>
                  <a:pt x="1977095" y="5523631"/>
                  <a:pt x="1979597" y="5523763"/>
                </a:cubicBezTo>
                <a:lnTo>
                  <a:pt x="2001425" y="5469695"/>
                </a:lnTo>
                <a:lnTo>
                  <a:pt x="1997787" y="5456972"/>
                </a:lnTo>
                <a:lnTo>
                  <a:pt x="1983235" y="5441070"/>
                </a:lnTo>
                <a:lnTo>
                  <a:pt x="1965045" y="5456972"/>
                </a:lnTo>
                <a:lnTo>
                  <a:pt x="1954130" y="5523763"/>
                </a:lnTo>
                <a:cubicBezTo>
                  <a:pt x="1942913" y="5532643"/>
                  <a:pt x="1932605" y="5545099"/>
                  <a:pt x="1923207" y="5561134"/>
                </a:cubicBezTo>
                <a:cubicBezTo>
                  <a:pt x="1913809" y="5577170"/>
                  <a:pt x="1907139" y="5591217"/>
                  <a:pt x="1903198" y="5603276"/>
                </a:cubicBezTo>
                <a:cubicBezTo>
                  <a:pt x="1902743" y="5614276"/>
                  <a:pt x="1900015" y="5624878"/>
                  <a:pt x="1895013" y="5635082"/>
                </a:cubicBezTo>
                <a:cubicBezTo>
                  <a:pt x="1890010" y="5645285"/>
                  <a:pt x="1885463" y="5655888"/>
                  <a:pt x="1881370" y="5666887"/>
                </a:cubicBezTo>
                <a:cubicBezTo>
                  <a:pt x="1863786" y="5680139"/>
                  <a:pt x="1848022" y="5694982"/>
                  <a:pt x="1834076" y="5711414"/>
                </a:cubicBezTo>
                <a:lnTo>
                  <a:pt x="1808610" y="5775025"/>
                </a:lnTo>
                <a:cubicBezTo>
                  <a:pt x="1806412" y="5774892"/>
                  <a:pt x="1803532" y="5775157"/>
                  <a:pt x="1799969" y="5775820"/>
                </a:cubicBezTo>
                <a:cubicBezTo>
                  <a:pt x="1796407" y="5776482"/>
                  <a:pt x="1794437" y="5778337"/>
                  <a:pt x="1794058" y="5781386"/>
                </a:cubicBezTo>
                <a:cubicBezTo>
                  <a:pt x="1794437" y="5783109"/>
                  <a:pt x="1796407" y="5785229"/>
                  <a:pt x="1799969" y="5787747"/>
                </a:cubicBezTo>
                <a:cubicBezTo>
                  <a:pt x="1803532" y="5790265"/>
                  <a:pt x="1806412" y="5792385"/>
                  <a:pt x="1808610" y="5794108"/>
                </a:cubicBezTo>
                <a:lnTo>
                  <a:pt x="1768592" y="5813191"/>
                </a:lnTo>
                <a:lnTo>
                  <a:pt x="1743126" y="5813191"/>
                </a:lnTo>
                <a:cubicBezTo>
                  <a:pt x="1743883" y="5801396"/>
                  <a:pt x="1746005" y="5790000"/>
                  <a:pt x="1749492" y="5779001"/>
                </a:cubicBezTo>
                <a:cubicBezTo>
                  <a:pt x="1752979" y="5768001"/>
                  <a:pt x="1753281" y="5751833"/>
                  <a:pt x="1750402" y="5730497"/>
                </a:cubicBezTo>
                <a:cubicBezTo>
                  <a:pt x="1742671" y="5739773"/>
                  <a:pt x="1735395" y="5749051"/>
                  <a:pt x="1728574" y="5758327"/>
                </a:cubicBezTo>
                <a:cubicBezTo>
                  <a:pt x="1721753" y="5767604"/>
                  <a:pt x="1718115" y="5778471"/>
                  <a:pt x="1717660" y="5790927"/>
                </a:cubicBezTo>
                <a:cubicBezTo>
                  <a:pt x="1700076" y="5803119"/>
                  <a:pt x="1684311" y="5816901"/>
                  <a:pt x="1670365" y="5832274"/>
                </a:cubicBezTo>
                <a:cubicBezTo>
                  <a:pt x="1650129" y="5833865"/>
                  <a:pt x="1642398" y="5840226"/>
                  <a:pt x="1647173" y="5851357"/>
                </a:cubicBezTo>
                <a:cubicBezTo>
                  <a:pt x="1651947" y="5862489"/>
                  <a:pt x="1648764" y="5868851"/>
                  <a:pt x="1637623" y="5870440"/>
                </a:cubicBezTo>
                <a:lnTo>
                  <a:pt x="1623071" y="5870440"/>
                </a:lnTo>
                <a:cubicBezTo>
                  <a:pt x="1622465" y="5879386"/>
                  <a:pt x="1620039" y="5886145"/>
                  <a:pt x="1615795" y="5890716"/>
                </a:cubicBezTo>
                <a:cubicBezTo>
                  <a:pt x="1611551" y="5895288"/>
                  <a:pt x="1609125" y="5901252"/>
                  <a:pt x="1608519" y="5908607"/>
                </a:cubicBezTo>
                <a:lnTo>
                  <a:pt x="1583053" y="5927690"/>
                </a:lnTo>
                <a:lnTo>
                  <a:pt x="1568501" y="5902245"/>
                </a:lnTo>
                <a:cubicBezTo>
                  <a:pt x="1561225" y="5902245"/>
                  <a:pt x="1557587" y="5899065"/>
                  <a:pt x="1557587" y="5892704"/>
                </a:cubicBezTo>
                <a:cubicBezTo>
                  <a:pt x="1558648" y="5880181"/>
                  <a:pt x="1562892" y="5867856"/>
                  <a:pt x="1570320" y="5855731"/>
                </a:cubicBezTo>
                <a:cubicBezTo>
                  <a:pt x="1577748" y="5843605"/>
                  <a:pt x="1581992" y="5830485"/>
                  <a:pt x="1583053" y="5816371"/>
                </a:cubicBezTo>
                <a:cubicBezTo>
                  <a:pt x="1583129" y="5816107"/>
                  <a:pt x="1582978" y="5815046"/>
                  <a:pt x="1582598" y="5813191"/>
                </a:cubicBezTo>
                <a:cubicBezTo>
                  <a:pt x="1582219" y="5811336"/>
                  <a:pt x="1581158" y="5810276"/>
                  <a:pt x="1579415" y="5810010"/>
                </a:cubicBezTo>
                <a:cubicBezTo>
                  <a:pt x="1577444" y="5810740"/>
                  <a:pt x="1575019" y="5814052"/>
                  <a:pt x="1572139" y="5819950"/>
                </a:cubicBezTo>
                <a:cubicBezTo>
                  <a:pt x="1569258" y="5825847"/>
                  <a:pt x="1566834" y="5829955"/>
                  <a:pt x="1564863" y="5832274"/>
                </a:cubicBezTo>
                <a:cubicBezTo>
                  <a:pt x="1560619" y="5835455"/>
                  <a:pt x="1558193" y="5838635"/>
                  <a:pt x="1557587" y="5841816"/>
                </a:cubicBezTo>
                <a:cubicBezTo>
                  <a:pt x="1558042" y="5846785"/>
                  <a:pt x="1558042" y="5851159"/>
                  <a:pt x="1557587" y="5854935"/>
                </a:cubicBezTo>
                <a:cubicBezTo>
                  <a:pt x="1557132" y="5858712"/>
                  <a:pt x="1553494" y="5860700"/>
                  <a:pt x="1546673" y="5860899"/>
                </a:cubicBezTo>
                <a:lnTo>
                  <a:pt x="1532121" y="5867260"/>
                </a:lnTo>
                <a:lnTo>
                  <a:pt x="1495741" y="5870440"/>
                </a:lnTo>
                <a:lnTo>
                  <a:pt x="1484827" y="5895884"/>
                </a:lnTo>
                <a:cubicBezTo>
                  <a:pt x="1479293" y="5897674"/>
                  <a:pt x="1473988" y="5900456"/>
                  <a:pt x="1468910" y="5904233"/>
                </a:cubicBezTo>
                <a:cubicBezTo>
                  <a:pt x="1463832" y="5908011"/>
                  <a:pt x="1459436" y="5911589"/>
                  <a:pt x="1455723" y="5914968"/>
                </a:cubicBezTo>
                <a:cubicBezTo>
                  <a:pt x="1451781" y="5914901"/>
                  <a:pt x="1447840" y="5915829"/>
                  <a:pt x="1443899" y="5917750"/>
                </a:cubicBezTo>
                <a:cubicBezTo>
                  <a:pt x="1439957" y="5919673"/>
                  <a:pt x="1437835" y="5922985"/>
                  <a:pt x="1437532" y="5927690"/>
                </a:cubicBezTo>
                <a:lnTo>
                  <a:pt x="1441170" y="5940412"/>
                </a:lnTo>
                <a:lnTo>
                  <a:pt x="1408428" y="5940412"/>
                </a:lnTo>
                <a:cubicBezTo>
                  <a:pt x="1409869" y="5934250"/>
                  <a:pt x="1413354" y="5925105"/>
                  <a:pt x="1418887" y="5912980"/>
                </a:cubicBezTo>
                <a:cubicBezTo>
                  <a:pt x="1424421" y="5900854"/>
                  <a:pt x="1423360" y="5894095"/>
                  <a:pt x="1415704" y="5892704"/>
                </a:cubicBezTo>
                <a:cubicBezTo>
                  <a:pt x="1411991" y="5892902"/>
                  <a:pt x="1408504" y="5894095"/>
                  <a:pt x="1405245" y="5896282"/>
                </a:cubicBezTo>
                <a:cubicBezTo>
                  <a:pt x="1401985" y="5898469"/>
                  <a:pt x="1399408" y="5900456"/>
                  <a:pt x="1397514" y="5902245"/>
                </a:cubicBezTo>
                <a:lnTo>
                  <a:pt x="1390238" y="5940412"/>
                </a:lnTo>
                <a:lnTo>
                  <a:pt x="1372048" y="5962675"/>
                </a:lnTo>
                <a:cubicBezTo>
                  <a:pt x="1372048" y="5972085"/>
                  <a:pt x="1370229" y="5980301"/>
                  <a:pt x="1366591" y="5987324"/>
                </a:cubicBezTo>
                <a:cubicBezTo>
                  <a:pt x="1362953" y="5994348"/>
                  <a:pt x="1357496" y="6000975"/>
                  <a:pt x="1350220" y="6007203"/>
                </a:cubicBezTo>
                <a:lnTo>
                  <a:pt x="1350220" y="6032647"/>
                </a:lnTo>
                <a:cubicBezTo>
                  <a:pt x="1339912" y="6042718"/>
                  <a:pt x="1335062" y="6054381"/>
                  <a:pt x="1335668" y="6067633"/>
                </a:cubicBezTo>
                <a:cubicBezTo>
                  <a:pt x="1329832" y="6066109"/>
                  <a:pt x="1324224" y="6066771"/>
                  <a:pt x="1318842" y="6069620"/>
                </a:cubicBezTo>
                <a:cubicBezTo>
                  <a:pt x="1313461" y="6072470"/>
                  <a:pt x="1310581" y="6077108"/>
                  <a:pt x="1310202" y="6083535"/>
                </a:cubicBezTo>
                <a:lnTo>
                  <a:pt x="1288374" y="6112160"/>
                </a:lnTo>
                <a:lnTo>
                  <a:pt x="1259270" y="6102618"/>
                </a:lnTo>
                <a:cubicBezTo>
                  <a:pt x="1264044" y="6092281"/>
                  <a:pt x="1267228" y="6080355"/>
                  <a:pt x="1268819" y="6066837"/>
                </a:cubicBezTo>
                <a:cubicBezTo>
                  <a:pt x="1270411" y="6053321"/>
                  <a:pt x="1274504" y="6042984"/>
                  <a:pt x="1281098" y="6035827"/>
                </a:cubicBezTo>
                <a:cubicBezTo>
                  <a:pt x="1280492" y="6025756"/>
                  <a:pt x="1285342" y="6020455"/>
                  <a:pt x="1295650" y="6019925"/>
                </a:cubicBezTo>
                <a:cubicBezTo>
                  <a:pt x="1303532" y="6020389"/>
                  <a:pt x="1313234" y="6020256"/>
                  <a:pt x="1324754" y="6019527"/>
                </a:cubicBezTo>
                <a:cubicBezTo>
                  <a:pt x="1336274" y="6018799"/>
                  <a:pt x="1335062" y="6014690"/>
                  <a:pt x="1321116" y="6007203"/>
                </a:cubicBezTo>
                <a:lnTo>
                  <a:pt x="1335668" y="5975397"/>
                </a:lnTo>
                <a:lnTo>
                  <a:pt x="1321116" y="5975397"/>
                </a:lnTo>
                <a:lnTo>
                  <a:pt x="1335668" y="5959495"/>
                </a:lnTo>
                <a:lnTo>
                  <a:pt x="1335668" y="5927690"/>
                </a:lnTo>
                <a:lnTo>
                  <a:pt x="1361134" y="5911787"/>
                </a:lnTo>
                <a:lnTo>
                  <a:pt x="1361134" y="5883162"/>
                </a:lnTo>
                <a:cubicBezTo>
                  <a:pt x="1367804" y="5873091"/>
                  <a:pt x="1376292" y="5864609"/>
                  <a:pt x="1386600" y="5857718"/>
                </a:cubicBezTo>
                <a:lnTo>
                  <a:pt x="1397514" y="5832274"/>
                </a:lnTo>
                <a:cubicBezTo>
                  <a:pt x="1386145" y="5829757"/>
                  <a:pt x="1382507" y="5818890"/>
                  <a:pt x="1386600" y="5799673"/>
                </a:cubicBezTo>
                <a:cubicBezTo>
                  <a:pt x="1390693" y="5780458"/>
                  <a:pt x="1394331" y="5768001"/>
                  <a:pt x="1397514" y="5762303"/>
                </a:cubicBezTo>
                <a:cubicBezTo>
                  <a:pt x="1404335" y="5760845"/>
                  <a:pt x="1407974" y="5754218"/>
                  <a:pt x="1408428" y="5742424"/>
                </a:cubicBezTo>
                <a:cubicBezTo>
                  <a:pt x="1408883" y="5730630"/>
                  <a:pt x="1408883" y="5722413"/>
                  <a:pt x="1408428" y="5717775"/>
                </a:cubicBezTo>
                <a:cubicBezTo>
                  <a:pt x="1413809" y="5715920"/>
                  <a:pt x="1417598" y="5712475"/>
                  <a:pt x="1419797" y="5707438"/>
                </a:cubicBezTo>
                <a:cubicBezTo>
                  <a:pt x="1421995" y="5702403"/>
                  <a:pt x="1423056" y="5697367"/>
                  <a:pt x="1422980" y="5692331"/>
                </a:cubicBezTo>
                <a:cubicBezTo>
                  <a:pt x="1422374" y="5686368"/>
                  <a:pt x="1419949" y="5681597"/>
                  <a:pt x="1415704" y="5678019"/>
                </a:cubicBezTo>
                <a:cubicBezTo>
                  <a:pt x="1411460" y="5674441"/>
                  <a:pt x="1409035" y="5669670"/>
                  <a:pt x="1408428" y="5663706"/>
                </a:cubicBezTo>
                <a:cubicBezTo>
                  <a:pt x="1394407" y="5666091"/>
                  <a:pt x="1387888" y="5675633"/>
                  <a:pt x="1388874" y="5692331"/>
                </a:cubicBezTo>
                <a:cubicBezTo>
                  <a:pt x="1389859" y="5709029"/>
                  <a:pt x="1384250" y="5718571"/>
                  <a:pt x="1372048" y="5720956"/>
                </a:cubicBezTo>
                <a:cubicBezTo>
                  <a:pt x="1371669" y="5730696"/>
                  <a:pt x="1367880" y="5739841"/>
                  <a:pt x="1360679" y="5748388"/>
                </a:cubicBezTo>
                <a:cubicBezTo>
                  <a:pt x="1353479" y="5756935"/>
                  <a:pt x="1345142" y="5763694"/>
                  <a:pt x="1335668" y="5768664"/>
                </a:cubicBezTo>
                <a:lnTo>
                  <a:pt x="1335668" y="5810010"/>
                </a:lnTo>
                <a:cubicBezTo>
                  <a:pt x="1303759" y="5823462"/>
                  <a:pt x="1284812" y="5838701"/>
                  <a:pt x="1278823" y="5855731"/>
                </a:cubicBezTo>
                <a:cubicBezTo>
                  <a:pt x="1272836" y="5872759"/>
                  <a:pt x="1263893" y="5896746"/>
                  <a:pt x="1251994" y="5927690"/>
                </a:cubicBezTo>
                <a:cubicBezTo>
                  <a:pt x="1239715" y="5928617"/>
                  <a:pt x="1228801" y="5932328"/>
                  <a:pt x="1219252" y="5938822"/>
                </a:cubicBezTo>
                <a:cubicBezTo>
                  <a:pt x="1209701" y="5945315"/>
                  <a:pt x="1198787" y="5949026"/>
                  <a:pt x="1186510" y="5949953"/>
                </a:cubicBezTo>
                <a:lnTo>
                  <a:pt x="1186510" y="5984939"/>
                </a:lnTo>
                <a:lnTo>
                  <a:pt x="1175595" y="5984939"/>
                </a:lnTo>
                <a:cubicBezTo>
                  <a:pt x="1168622" y="5984939"/>
                  <a:pt x="1164378" y="5983349"/>
                  <a:pt x="1162862" y="5980169"/>
                </a:cubicBezTo>
                <a:cubicBezTo>
                  <a:pt x="1161346" y="5976988"/>
                  <a:pt x="1160740" y="5972217"/>
                  <a:pt x="1161043" y="5965856"/>
                </a:cubicBezTo>
                <a:lnTo>
                  <a:pt x="1171957" y="5940412"/>
                </a:lnTo>
                <a:cubicBezTo>
                  <a:pt x="1171729" y="5938093"/>
                  <a:pt x="1170366" y="5933985"/>
                  <a:pt x="1167864" y="5928087"/>
                </a:cubicBezTo>
                <a:cubicBezTo>
                  <a:pt x="1165363" y="5922190"/>
                  <a:pt x="1163090" y="5918877"/>
                  <a:pt x="1161043" y="5918148"/>
                </a:cubicBezTo>
                <a:lnTo>
                  <a:pt x="1161043" y="5927690"/>
                </a:lnTo>
                <a:cubicBezTo>
                  <a:pt x="1152706" y="5932858"/>
                  <a:pt x="1143005" y="5940014"/>
                  <a:pt x="1131939" y="5949158"/>
                </a:cubicBezTo>
                <a:cubicBezTo>
                  <a:pt x="1120874" y="5958303"/>
                  <a:pt x="1114810" y="5967049"/>
                  <a:pt x="1113749" y="5975397"/>
                </a:cubicBezTo>
                <a:cubicBezTo>
                  <a:pt x="1108367" y="5978843"/>
                  <a:pt x="1104578" y="5983879"/>
                  <a:pt x="1102380" y="5990505"/>
                </a:cubicBezTo>
                <a:cubicBezTo>
                  <a:pt x="1100183" y="5997131"/>
                  <a:pt x="1099122" y="6003758"/>
                  <a:pt x="1099197" y="6010383"/>
                </a:cubicBezTo>
                <a:lnTo>
                  <a:pt x="1073731" y="6023105"/>
                </a:lnTo>
                <a:cubicBezTo>
                  <a:pt x="1073807" y="6028207"/>
                  <a:pt x="1072746" y="6033906"/>
                  <a:pt x="1070548" y="6040201"/>
                </a:cubicBezTo>
                <a:cubicBezTo>
                  <a:pt x="1068349" y="6046496"/>
                  <a:pt x="1064560" y="6051398"/>
                  <a:pt x="1059179" y="6054911"/>
                </a:cubicBezTo>
                <a:lnTo>
                  <a:pt x="1059179" y="6080355"/>
                </a:lnTo>
                <a:lnTo>
                  <a:pt x="1044627" y="6089896"/>
                </a:lnTo>
                <a:cubicBezTo>
                  <a:pt x="1044248" y="6099570"/>
                  <a:pt x="1040459" y="6108847"/>
                  <a:pt x="1033258" y="6117726"/>
                </a:cubicBezTo>
                <a:cubicBezTo>
                  <a:pt x="1026058" y="6126605"/>
                  <a:pt x="1017720" y="6134291"/>
                  <a:pt x="1008247" y="6140785"/>
                </a:cubicBezTo>
                <a:cubicBezTo>
                  <a:pt x="1000818" y="6150923"/>
                  <a:pt x="992027" y="6162452"/>
                  <a:pt x="981871" y="6175373"/>
                </a:cubicBezTo>
                <a:cubicBezTo>
                  <a:pt x="971714" y="6188294"/>
                  <a:pt x="961104" y="6199028"/>
                  <a:pt x="950039" y="6207576"/>
                </a:cubicBezTo>
                <a:cubicBezTo>
                  <a:pt x="950265" y="6212545"/>
                  <a:pt x="949811" y="6217714"/>
                  <a:pt x="948674" y="6223081"/>
                </a:cubicBezTo>
                <a:cubicBezTo>
                  <a:pt x="947537" y="6228448"/>
                  <a:pt x="944354" y="6232821"/>
                  <a:pt x="939124" y="6236200"/>
                </a:cubicBezTo>
                <a:cubicBezTo>
                  <a:pt x="938821" y="6246007"/>
                  <a:pt x="935789" y="6255813"/>
                  <a:pt x="930029" y="6265620"/>
                </a:cubicBezTo>
                <a:cubicBezTo>
                  <a:pt x="924269" y="6275427"/>
                  <a:pt x="917599" y="6283643"/>
                  <a:pt x="910020" y="6290269"/>
                </a:cubicBezTo>
                <a:cubicBezTo>
                  <a:pt x="910020" y="6293582"/>
                  <a:pt x="909111" y="6296498"/>
                  <a:pt x="907292" y="6299015"/>
                </a:cubicBezTo>
                <a:cubicBezTo>
                  <a:pt x="905473" y="6301534"/>
                  <a:pt x="902745" y="6302859"/>
                  <a:pt x="899106" y="6302991"/>
                </a:cubicBezTo>
                <a:lnTo>
                  <a:pt x="888192" y="6299811"/>
                </a:lnTo>
                <a:lnTo>
                  <a:pt x="899106" y="6268006"/>
                </a:lnTo>
                <a:cubicBezTo>
                  <a:pt x="902745" y="6264627"/>
                  <a:pt x="905473" y="6260253"/>
                  <a:pt x="907292" y="6254886"/>
                </a:cubicBezTo>
                <a:cubicBezTo>
                  <a:pt x="909111" y="6249518"/>
                  <a:pt x="910020" y="6244350"/>
                  <a:pt x="910020" y="6239381"/>
                </a:cubicBezTo>
                <a:lnTo>
                  <a:pt x="924572" y="6210756"/>
                </a:lnTo>
                <a:cubicBezTo>
                  <a:pt x="923814" y="6203600"/>
                  <a:pt x="923511" y="6195649"/>
                  <a:pt x="923663" y="6186903"/>
                </a:cubicBezTo>
                <a:cubicBezTo>
                  <a:pt x="923814" y="6178156"/>
                  <a:pt x="928968" y="6173385"/>
                  <a:pt x="939124" y="6172590"/>
                </a:cubicBezTo>
                <a:cubicBezTo>
                  <a:pt x="940337" y="6141580"/>
                  <a:pt x="950645" y="6105004"/>
                  <a:pt x="970047" y="6062862"/>
                </a:cubicBezTo>
                <a:cubicBezTo>
                  <a:pt x="989451" y="6020720"/>
                  <a:pt x="1010671" y="5987324"/>
                  <a:pt x="1033713" y="5962675"/>
                </a:cubicBezTo>
                <a:cubicBezTo>
                  <a:pt x="1034168" y="5951809"/>
                  <a:pt x="1035986" y="5941737"/>
                  <a:pt x="1039169" y="5932461"/>
                </a:cubicBezTo>
                <a:cubicBezTo>
                  <a:pt x="1042352" y="5923184"/>
                  <a:pt x="1044172" y="5913112"/>
                  <a:pt x="1044627" y="5902245"/>
                </a:cubicBezTo>
                <a:cubicBezTo>
                  <a:pt x="1050008" y="5902047"/>
                  <a:pt x="1053797" y="5900059"/>
                  <a:pt x="1055996" y="5896282"/>
                </a:cubicBezTo>
                <a:cubicBezTo>
                  <a:pt x="1058194" y="5892506"/>
                  <a:pt x="1059255" y="5888132"/>
                  <a:pt x="1059179" y="5883162"/>
                </a:cubicBezTo>
                <a:cubicBezTo>
                  <a:pt x="1059785" y="5870242"/>
                  <a:pt x="1062211" y="5862688"/>
                  <a:pt x="1066455" y="5860501"/>
                </a:cubicBezTo>
                <a:cubicBezTo>
                  <a:pt x="1070699" y="5858314"/>
                  <a:pt x="1073125" y="5853146"/>
                  <a:pt x="1073731" y="5844996"/>
                </a:cubicBezTo>
                <a:lnTo>
                  <a:pt x="1091921" y="5813191"/>
                </a:lnTo>
                <a:cubicBezTo>
                  <a:pt x="1097302" y="5811468"/>
                  <a:pt x="1101091" y="5808553"/>
                  <a:pt x="1103290" y="5804445"/>
                </a:cubicBezTo>
                <a:cubicBezTo>
                  <a:pt x="1105488" y="5800337"/>
                  <a:pt x="1106549" y="5795831"/>
                  <a:pt x="1106473" y="5790927"/>
                </a:cubicBezTo>
                <a:lnTo>
                  <a:pt x="1102835" y="5775025"/>
                </a:lnTo>
                <a:lnTo>
                  <a:pt x="1135577" y="5676428"/>
                </a:lnTo>
                <a:lnTo>
                  <a:pt x="1150129" y="5666887"/>
                </a:lnTo>
                <a:lnTo>
                  <a:pt x="1161043" y="5650984"/>
                </a:lnTo>
                <a:cubicBezTo>
                  <a:pt x="1161043" y="5645882"/>
                  <a:pt x="1161953" y="5640184"/>
                  <a:pt x="1163772" y="5633890"/>
                </a:cubicBezTo>
                <a:cubicBezTo>
                  <a:pt x="1165591" y="5627595"/>
                  <a:pt x="1168320" y="5622691"/>
                  <a:pt x="1171957" y="5619179"/>
                </a:cubicBezTo>
                <a:cubicBezTo>
                  <a:pt x="1169835" y="5613414"/>
                  <a:pt x="1169532" y="5605861"/>
                  <a:pt x="1171048" y="5596518"/>
                </a:cubicBezTo>
                <a:cubicBezTo>
                  <a:pt x="1172564" y="5587175"/>
                  <a:pt x="1177717" y="5582007"/>
                  <a:pt x="1186510" y="5581013"/>
                </a:cubicBezTo>
                <a:cubicBezTo>
                  <a:pt x="1187797" y="5572267"/>
                  <a:pt x="1194316" y="5557954"/>
                  <a:pt x="1206063" y="5538076"/>
                </a:cubicBezTo>
                <a:cubicBezTo>
                  <a:pt x="1217811" y="5518198"/>
                  <a:pt x="1227058" y="5507065"/>
                  <a:pt x="1233804" y="5504680"/>
                </a:cubicBezTo>
                <a:lnTo>
                  <a:pt x="1244718" y="5482417"/>
                </a:lnTo>
                <a:cubicBezTo>
                  <a:pt x="1245779" y="5462538"/>
                  <a:pt x="1250023" y="5445046"/>
                  <a:pt x="1257450" y="5429938"/>
                </a:cubicBezTo>
                <a:cubicBezTo>
                  <a:pt x="1264879" y="5414830"/>
                  <a:pt x="1269123" y="5397338"/>
                  <a:pt x="1270184" y="5377459"/>
                </a:cubicBezTo>
                <a:lnTo>
                  <a:pt x="1281098" y="5364737"/>
                </a:lnTo>
                <a:cubicBezTo>
                  <a:pt x="1282765" y="5352943"/>
                  <a:pt x="1289435" y="5339161"/>
                  <a:pt x="1301106" y="5323391"/>
                </a:cubicBezTo>
                <a:lnTo>
                  <a:pt x="1310301" y="5304393"/>
                </a:lnTo>
                <a:lnTo>
                  <a:pt x="1310228" y="5303909"/>
                </a:lnTo>
                <a:lnTo>
                  <a:pt x="1310646" y="5303679"/>
                </a:lnTo>
                <a:lnTo>
                  <a:pt x="1319637" y="5285100"/>
                </a:lnTo>
                <a:lnTo>
                  <a:pt x="1318869" y="5284428"/>
                </a:lnTo>
                <a:cubicBezTo>
                  <a:pt x="1321522" y="5279193"/>
                  <a:pt x="1325311" y="5272965"/>
                  <a:pt x="1330238" y="5265742"/>
                </a:cubicBezTo>
                <a:cubicBezTo>
                  <a:pt x="1335164" y="5258520"/>
                  <a:pt x="1336225" y="5253086"/>
                  <a:pt x="1333421" y="5249442"/>
                </a:cubicBezTo>
                <a:lnTo>
                  <a:pt x="1311593" y="5268525"/>
                </a:lnTo>
                <a:cubicBezTo>
                  <a:pt x="1307804" y="5271706"/>
                  <a:pt x="1305378" y="5274886"/>
                  <a:pt x="1304317" y="5278067"/>
                </a:cubicBezTo>
                <a:cubicBezTo>
                  <a:pt x="1303256" y="5281247"/>
                  <a:pt x="1304468" y="5284428"/>
                  <a:pt x="1307955" y="5287608"/>
                </a:cubicBezTo>
                <a:cubicBezTo>
                  <a:pt x="1304090" y="5290987"/>
                  <a:pt x="1299997" y="5295361"/>
                  <a:pt x="1295676" y="5300728"/>
                </a:cubicBezTo>
                <a:cubicBezTo>
                  <a:pt x="1291357" y="5306094"/>
                  <a:pt x="1288173" y="5311263"/>
                  <a:pt x="1286127" y="5316233"/>
                </a:cubicBezTo>
                <a:lnTo>
                  <a:pt x="1257023" y="5373482"/>
                </a:lnTo>
                <a:lnTo>
                  <a:pt x="1235195" y="5389385"/>
                </a:lnTo>
                <a:cubicBezTo>
                  <a:pt x="1231253" y="5392698"/>
                  <a:pt x="1228222" y="5396408"/>
                  <a:pt x="1226100" y="5400516"/>
                </a:cubicBezTo>
                <a:cubicBezTo>
                  <a:pt x="1223977" y="5404626"/>
                  <a:pt x="1224583" y="5408335"/>
                  <a:pt x="1227919" y="5411649"/>
                </a:cubicBezTo>
                <a:lnTo>
                  <a:pt x="1213367" y="5437093"/>
                </a:lnTo>
                <a:cubicBezTo>
                  <a:pt x="1215185" y="5447694"/>
                  <a:pt x="1211548" y="5456706"/>
                  <a:pt x="1202453" y="5464127"/>
                </a:cubicBezTo>
                <a:cubicBezTo>
                  <a:pt x="1193357" y="5471548"/>
                  <a:pt x="1189720" y="5480559"/>
                  <a:pt x="1191539" y="5491162"/>
                </a:cubicBezTo>
                <a:lnTo>
                  <a:pt x="1144244" y="5526148"/>
                </a:lnTo>
                <a:cubicBezTo>
                  <a:pt x="1135149" y="5517268"/>
                  <a:pt x="1130602" y="5511173"/>
                  <a:pt x="1130602" y="5507860"/>
                </a:cubicBezTo>
                <a:cubicBezTo>
                  <a:pt x="1130602" y="5504546"/>
                  <a:pt x="1135149" y="5500041"/>
                  <a:pt x="1144244" y="5494342"/>
                </a:cubicBezTo>
                <a:cubicBezTo>
                  <a:pt x="1137348" y="5485397"/>
                  <a:pt x="1137499" y="5478638"/>
                  <a:pt x="1144699" y="5474066"/>
                </a:cubicBezTo>
                <a:cubicBezTo>
                  <a:pt x="1151900" y="5469494"/>
                  <a:pt x="1152961" y="5463531"/>
                  <a:pt x="1147882" y="5456176"/>
                </a:cubicBezTo>
                <a:cubicBezTo>
                  <a:pt x="1154324" y="5447894"/>
                  <a:pt x="1161449" y="5434244"/>
                  <a:pt x="1169256" y="5415227"/>
                </a:cubicBezTo>
                <a:cubicBezTo>
                  <a:pt x="1177062" y="5396210"/>
                  <a:pt x="1179639" y="5383356"/>
                  <a:pt x="1176987" y="5376663"/>
                </a:cubicBezTo>
                <a:lnTo>
                  <a:pt x="1206091" y="5316233"/>
                </a:lnTo>
                <a:cubicBezTo>
                  <a:pt x="1198511" y="5308149"/>
                  <a:pt x="1194570" y="5299668"/>
                  <a:pt x="1194267" y="5290789"/>
                </a:cubicBezTo>
                <a:cubicBezTo>
                  <a:pt x="1193964" y="5281909"/>
                  <a:pt x="1199118" y="5273429"/>
                  <a:pt x="1209729" y="5265345"/>
                </a:cubicBezTo>
                <a:cubicBezTo>
                  <a:pt x="1213367" y="5252225"/>
                  <a:pt x="1218823" y="5238707"/>
                  <a:pt x="1226100" y="5224793"/>
                </a:cubicBezTo>
                <a:cubicBezTo>
                  <a:pt x="1233376" y="5210878"/>
                  <a:pt x="1242471" y="5198951"/>
                  <a:pt x="1253385" y="5189012"/>
                </a:cubicBezTo>
                <a:lnTo>
                  <a:pt x="1242471" y="5163568"/>
                </a:lnTo>
                <a:lnTo>
                  <a:pt x="1267937" y="5147665"/>
                </a:lnTo>
                <a:lnTo>
                  <a:pt x="1267937" y="5112680"/>
                </a:lnTo>
                <a:cubicBezTo>
                  <a:pt x="1272711" y="5106186"/>
                  <a:pt x="1275895" y="5100090"/>
                  <a:pt x="1277486" y="5094392"/>
                </a:cubicBezTo>
                <a:cubicBezTo>
                  <a:pt x="1279078" y="5088693"/>
                  <a:pt x="1283171" y="5084187"/>
                  <a:pt x="1289765" y="5080874"/>
                </a:cubicBezTo>
                <a:cubicBezTo>
                  <a:pt x="1291432" y="5077230"/>
                  <a:pt x="1291736" y="5072591"/>
                  <a:pt x="1290675" y="5066959"/>
                </a:cubicBezTo>
                <a:cubicBezTo>
                  <a:pt x="1289614" y="5061328"/>
                  <a:pt x="1288098" y="5057484"/>
                  <a:pt x="1286127" y="5055430"/>
                </a:cubicBezTo>
                <a:cubicBezTo>
                  <a:pt x="1284080" y="5052448"/>
                  <a:pt x="1281807" y="5051256"/>
                  <a:pt x="1279306" y="5051852"/>
                </a:cubicBezTo>
                <a:cubicBezTo>
                  <a:pt x="1276805" y="5052448"/>
                  <a:pt x="1275440" y="5053641"/>
                  <a:pt x="1275213" y="5055430"/>
                </a:cubicBezTo>
                <a:cubicBezTo>
                  <a:pt x="1282640" y="5064972"/>
                  <a:pt x="1281428" y="5072923"/>
                  <a:pt x="1271575" y="5079284"/>
                </a:cubicBezTo>
                <a:cubicBezTo>
                  <a:pt x="1261722" y="5085645"/>
                  <a:pt x="1253234" y="5090416"/>
                  <a:pt x="1246109" y="5093597"/>
                </a:cubicBezTo>
                <a:lnTo>
                  <a:pt x="1246109" y="5141304"/>
                </a:lnTo>
                <a:lnTo>
                  <a:pt x="1242471" y="5141304"/>
                </a:lnTo>
                <a:cubicBezTo>
                  <a:pt x="1240424" y="5144617"/>
                  <a:pt x="1239060" y="5148328"/>
                  <a:pt x="1238378" y="5152436"/>
                </a:cubicBezTo>
                <a:cubicBezTo>
                  <a:pt x="1237696" y="5156545"/>
                  <a:pt x="1239060" y="5160254"/>
                  <a:pt x="1242471" y="5163568"/>
                </a:cubicBezTo>
                <a:cubicBezTo>
                  <a:pt x="1232314" y="5171850"/>
                  <a:pt x="1224432" y="5180730"/>
                  <a:pt x="1218823" y="5190205"/>
                </a:cubicBezTo>
                <a:cubicBezTo>
                  <a:pt x="1213215" y="5199680"/>
                  <a:pt x="1205332" y="5207764"/>
                  <a:pt x="1195177" y="5214456"/>
                </a:cubicBezTo>
                <a:cubicBezTo>
                  <a:pt x="1207152" y="5224727"/>
                  <a:pt x="1210486" y="5232016"/>
                  <a:pt x="1205181" y="5236322"/>
                </a:cubicBezTo>
                <a:cubicBezTo>
                  <a:pt x="1199876" y="5240630"/>
                  <a:pt x="1190478" y="5247123"/>
                  <a:pt x="1176987" y="5255803"/>
                </a:cubicBezTo>
                <a:cubicBezTo>
                  <a:pt x="1168725" y="5264351"/>
                  <a:pt x="1162510" y="5279856"/>
                  <a:pt x="1158341" y="5302318"/>
                </a:cubicBezTo>
                <a:cubicBezTo>
                  <a:pt x="1154173" y="5324781"/>
                  <a:pt x="1147048" y="5341081"/>
                  <a:pt x="1136968" y="5351219"/>
                </a:cubicBezTo>
                <a:cubicBezTo>
                  <a:pt x="1133255" y="5352676"/>
                  <a:pt x="1129768" y="5352942"/>
                  <a:pt x="1126509" y="5352013"/>
                </a:cubicBezTo>
                <a:cubicBezTo>
                  <a:pt x="1123251" y="5351086"/>
                  <a:pt x="1120673" y="5349761"/>
                  <a:pt x="1118778" y="5348038"/>
                </a:cubicBezTo>
                <a:cubicBezTo>
                  <a:pt x="1110517" y="5339292"/>
                  <a:pt x="1108850" y="5328955"/>
                  <a:pt x="1113776" y="5317028"/>
                </a:cubicBezTo>
                <a:cubicBezTo>
                  <a:pt x="1118703" y="5305101"/>
                  <a:pt x="1125220" y="5296355"/>
                  <a:pt x="1133330" y="5290789"/>
                </a:cubicBezTo>
                <a:cubicBezTo>
                  <a:pt x="1141971" y="5270314"/>
                  <a:pt x="1149247" y="5250834"/>
                  <a:pt x="1155158" y="5232346"/>
                </a:cubicBezTo>
                <a:cubicBezTo>
                  <a:pt x="1161070" y="5213860"/>
                  <a:pt x="1168346" y="5195174"/>
                  <a:pt x="1176987" y="5176290"/>
                </a:cubicBezTo>
                <a:cubicBezTo>
                  <a:pt x="1173651" y="5173242"/>
                  <a:pt x="1173045" y="5170591"/>
                  <a:pt x="1175167" y="5168338"/>
                </a:cubicBezTo>
                <a:cubicBezTo>
                  <a:pt x="1177290" y="5166086"/>
                  <a:pt x="1180321" y="5163436"/>
                  <a:pt x="1184262" y="5160388"/>
                </a:cubicBezTo>
                <a:cubicBezTo>
                  <a:pt x="1187749" y="5157141"/>
                  <a:pt x="1188962" y="5154093"/>
                  <a:pt x="1187900" y="5151244"/>
                </a:cubicBezTo>
                <a:cubicBezTo>
                  <a:pt x="1186839" y="5148394"/>
                  <a:pt x="1184414" y="5146141"/>
                  <a:pt x="1180625" y="5144485"/>
                </a:cubicBezTo>
                <a:cubicBezTo>
                  <a:pt x="1186309" y="5139581"/>
                  <a:pt x="1191311" y="5134280"/>
                  <a:pt x="1195631" y="5128582"/>
                </a:cubicBezTo>
                <a:cubicBezTo>
                  <a:pt x="1199951" y="5122883"/>
                  <a:pt x="1202226" y="5117583"/>
                  <a:pt x="1202453" y="5112680"/>
                </a:cubicBezTo>
                <a:lnTo>
                  <a:pt x="1217005" y="5090416"/>
                </a:lnTo>
                <a:cubicBezTo>
                  <a:pt x="1211700" y="5083922"/>
                  <a:pt x="1209577" y="5077826"/>
                  <a:pt x="1210638" y="5072128"/>
                </a:cubicBezTo>
                <a:cubicBezTo>
                  <a:pt x="1211700" y="5066429"/>
                  <a:pt x="1215034" y="5061924"/>
                  <a:pt x="1220643" y="5058611"/>
                </a:cubicBezTo>
                <a:cubicBezTo>
                  <a:pt x="1208288" y="5059406"/>
                  <a:pt x="1192069" y="5060201"/>
                  <a:pt x="1171984" y="5060996"/>
                </a:cubicBezTo>
                <a:cubicBezTo>
                  <a:pt x="1151900" y="5061791"/>
                  <a:pt x="1136589" y="5057815"/>
                  <a:pt x="1126054" y="5049069"/>
                </a:cubicBezTo>
                <a:cubicBezTo>
                  <a:pt x="1120597" y="5042377"/>
                  <a:pt x="1117868" y="5035883"/>
                  <a:pt x="1117868" y="5029588"/>
                </a:cubicBezTo>
                <a:cubicBezTo>
                  <a:pt x="1117868" y="5023293"/>
                  <a:pt x="1120597" y="5019185"/>
                  <a:pt x="1126054" y="5017264"/>
                </a:cubicBezTo>
                <a:cubicBezTo>
                  <a:pt x="1126434" y="5015409"/>
                  <a:pt x="1127495" y="5012758"/>
                  <a:pt x="1129237" y="5009312"/>
                </a:cubicBezTo>
                <a:cubicBezTo>
                  <a:pt x="1130980" y="5005867"/>
                  <a:pt x="1131133" y="5003217"/>
                  <a:pt x="1129692" y="5001361"/>
                </a:cubicBezTo>
                <a:lnTo>
                  <a:pt x="1118778" y="5007722"/>
                </a:lnTo>
                <a:lnTo>
                  <a:pt x="1071484" y="5039528"/>
                </a:lnTo>
                <a:lnTo>
                  <a:pt x="1064208" y="5061791"/>
                </a:lnTo>
                <a:cubicBezTo>
                  <a:pt x="1067542" y="5066231"/>
                  <a:pt x="1068150" y="5069278"/>
                  <a:pt x="1066027" y="5070935"/>
                </a:cubicBezTo>
                <a:cubicBezTo>
                  <a:pt x="1063904" y="5072591"/>
                  <a:pt x="1060874" y="5074845"/>
                  <a:pt x="1056932" y="5077694"/>
                </a:cubicBezTo>
                <a:cubicBezTo>
                  <a:pt x="1055265" y="5080808"/>
                  <a:pt x="1054961" y="5083326"/>
                  <a:pt x="1056022" y="5085248"/>
                </a:cubicBezTo>
                <a:cubicBezTo>
                  <a:pt x="1057083" y="5087169"/>
                  <a:pt x="1058599" y="5088891"/>
                  <a:pt x="1060570" y="5090416"/>
                </a:cubicBezTo>
                <a:cubicBezTo>
                  <a:pt x="1049958" y="5100222"/>
                  <a:pt x="1040258" y="5110824"/>
                  <a:pt x="1031466" y="5122221"/>
                </a:cubicBezTo>
                <a:cubicBezTo>
                  <a:pt x="1022674" y="5133618"/>
                  <a:pt x="1012972" y="5144219"/>
                  <a:pt x="1002362" y="5154026"/>
                </a:cubicBezTo>
                <a:cubicBezTo>
                  <a:pt x="998572" y="5168670"/>
                  <a:pt x="991599" y="5182320"/>
                  <a:pt x="981443" y="5194976"/>
                </a:cubicBezTo>
                <a:cubicBezTo>
                  <a:pt x="971287" y="5207632"/>
                  <a:pt x="958857" y="5217305"/>
                  <a:pt x="944154" y="5223998"/>
                </a:cubicBezTo>
                <a:lnTo>
                  <a:pt x="947792" y="5239901"/>
                </a:lnTo>
                <a:cubicBezTo>
                  <a:pt x="949459" y="5244738"/>
                  <a:pt x="948853" y="5249376"/>
                  <a:pt x="945972" y="5253815"/>
                </a:cubicBezTo>
                <a:cubicBezTo>
                  <a:pt x="943093" y="5258254"/>
                  <a:pt x="938848" y="5262098"/>
                  <a:pt x="933239" y="5265345"/>
                </a:cubicBezTo>
                <a:cubicBezTo>
                  <a:pt x="925964" y="5278597"/>
                  <a:pt x="918687" y="5280717"/>
                  <a:pt x="911412" y="5271706"/>
                </a:cubicBezTo>
                <a:cubicBezTo>
                  <a:pt x="903756" y="5265543"/>
                  <a:pt x="899057" y="5259580"/>
                  <a:pt x="897314" y="5253815"/>
                </a:cubicBezTo>
                <a:cubicBezTo>
                  <a:pt x="895571" y="5248051"/>
                  <a:pt x="899057" y="5241292"/>
                  <a:pt x="907773" y="5233540"/>
                </a:cubicBezTo>
                <a:cubicBezTo>
                  <a:pt x="914822" y="5227775"/>
                  <a:pt x="923462" y="5217835"/>
                  <a:pt x="933695" y="5203722"/>
                </a:cubicBezTo>
                <a:cubicBezTo>
                  <a:pt x="943926" y="5189608"/>
                  <a:pt x="946200" y="5177284"/>
                  <a:pt x="940516" y="5166749"/>
                </a:cubicBezTo>
                <a:cubicBezTo>
                  <a:pt x="942562" y="5157141"/>
                  <a:pt x="947565" y="5142166"/>
                  <a:pt x="955523" y="5121824"/>
                </a:cubicBezTo>
                <a:cubicBezTo>
                  <a:pt x="963480" y="5101481"/>
                  <a:pt x="973030" y="5085711"/>
                  <a:pt x="984172" y="5074513"/>
                </a:cubicBezTo>
                <a:cubicBezTo>
                  <a:pt x="979093" y="5069742"/>
                  <a:pt x="977426" y="5065767"/>
                  <a:pt x="979169" y="5062587"/>
                </a:cubicBezTo>
                <a:cubicBezTo>
                  <a:pt x="980913" y="5059406"/>
                  <a:pt x="983792" y="5057020"/>
                  <a:pt x="987810" y="5055430"/>
                </a:cubicBezTo>
                <a:cubicBezTo>
                  <a:pt x="993645" y="5049665"/>
                  <a:pt x="992888" y="5041317"/>
                  <a:pt x="985535" y="5030384"/>
                </a:cubicBezTo>
                <a:cubicBezTo>
                  <a:pt x="978184" y="5019451"/>
                  <a:pt x="972879" y="5011897"/>
                  <a:pt x="969620" y="5007722"/>
                </a:cubicBezTo>
                <a:cubicBezTo>
                  <a:pt x="977730" y="4997518"/>
                  <a:pt x="990614" y="4975785"/>
                  <a:pt x="1008273" y="4942521"/>
                </a:cubicBezTo>
                <a:cubicBezTo>
                  <a:pt x="1025933" y="4909259"/>
                  <a:pt x="1032451" y="4887525"/>
                  <a:pt x="1027828" y="4877321"/>
                </a:cubicBezTo>
                <a:lnTo>
                  <a:pt x="1056932" y="4855057"/>
                </a:lnTo>
                <a:cubicBezTo>
                  <a:pt x="1062465" y="4845648"/>
                  <a:pt x="1067770" y="4836636"/>
                  <a:pt x="1072848" y="4828022"/>
                </a:cubicBezTo>
                <a:cubicBezTo>
                  <a:pt x="1077926" y="4819409"/>
                  <a:pt x="1082322" y="4810397"/>
                  <a:pt x="1086036" y="4800989"/>
                </a:cubicBezTo>
                <a:lnTo>
                  <a:pt x="1082398" y="4791447"/>
                </a:lnTo>
                <a:cubicBezTo>
                  <a:pt x="1070802" y="4793700"/>
                  <a:pt x="1062162" y="4802712"/>
                  <a:pt x="1056477" y="4818481"/>
                </a:cubicBezTo>
                <a:cubicBezTo>
                  <a:pt x="1050793" y="4834251"/>
                  <a:pt x="1041243" y="4843263"/>
                  <a:pt x="1027828" y="4845516"/>
                </a:cubicBezTo>
                <a:cubicBezTo>
                  <a:pt x="1021158" y="4846046"/>
                  <a:pt x="1012670" y="4848166"/>
                  <a:pt x="1002362" y="4851877"/>
                </a:cubicBezTo>
                <a:lnTo>
                  <a:pt x="1027828" y="4861418"/>
                </a:lnTo>
                <a:lnTo>
                  <a:pt x="1016914" y="4867779"/>
                </a:lnTo>
                <a:cubicBezTo>
                  <a:pt x="1011533" y="4870695"/>
                  <a:pt x="1006834" y="4871224"/>
                  <a:pt x="1002817" y="4869369"/>
                </a:cubicBezTo>
                <a:cubicBezTo>
                  <a:pt x="998800" y="4867514"/>
                  <a:pt x="995010" y="4864863"/>
                  <a:pt x="991448" y="4861418"/>
                </a:cubicBezTo>
                <a:cubicBezTo>
                  <a:pt x="987659" y="4866057"/>
                  <a:pt x="984323" y="4870298"/>
                  <a:pt x="981443" y="4874141"/>
                </a:cubicBezTo>
                <a:cubicBezTo>
                  <a:pt x="978563" y="4877983"/>
                  <a:pt x="977047" y="4882225"/>
                  <a:pt x="976896" y="4886863"/>
                </a:cubicBezTo>
                <a:cubicBezTo>
                  <a:pt x="973484" y="4890308"/>
                  <a:pt x="971211" y="4895344"/>
                  <a:pt x="970075" y="4901970"/>
                </a:cubicBezTo>
                <a:cubicBezTo>
                  <a:pt x="968938" y="4908595"/>
                  <a:pt x="967573" y="4915222"/>
                  <a:pt x="965982" y="4921848"/>
                </a:cubicBezTo>
                <a:cubicBezTo>
                  <a:pt x="977502" y="4922378"/>
                  <a:pt x="987204" y="4927678"/>
                  <a:pt x="995086" y="4937751"/>
                </a:cubicBezTo>
                <a:cubicBezTo>
                  <a:pt x="983566" y="4944112"/>
                  <a:pt x="977502" y="4953654"/>
                  <a:pt x="976896" y="4966376"/>
                </a:cubicBezTo>
                <a:lnTo>
                  <a:pt x="940516" y="4960015"/>
                </a:lnTo>
                <a:cubicBezTo>
                  <a:pt x="945594" y="4955243"/>
                  <a:pt x="949079" y="4950473"/>
                  <a:pt x="950975" y="4945702"/>
                </a:cubicBezTo>
                <a:cubicBezTo>
                  <a:pt x="952870" y="4940931"/>
                  <a:pt x="955447" y="4936160"/>
                  <a:pt x="958706" y="4931390"/>
                </a:cubicBezTo>
                <a:lnTo>
                  <a:pt x="944154" y="4921848"/>
                </a:lnTo>
                <a:cubicBezTo>
                  <a:pt x="936877" y="4921848"/>
                  <a:pt x="933239" y="4918668"/>
                  <a:pt x="933239" y="4912307"/>
                </a:cubicBezTo>
                <a:cubicBezTo>
                  <a:pt x="933542" y="4905880"/>
                  <a:pt x="935665" y="4899651"/>
                  <a:pt x="939606" y="4893621"/>
                </a:cubicBezTo>
                <a:cubicBezTo>
                  <a:pt x="943547" y="4887592"/>
                  <a:pt x="947488" y="4882157"/>
                  <a:pt x="951430" y="4877321"/>
                </a:cubicBezTo>
                <a:cubicBezTo>
                  <a:pt x="945745" y="4875996"/>
                  <a:pt x="939834" y="4875466"/>
                  <a:pt x="933695" y="4875730"/>
                </a:cubicBezTo>
                <a:cubicBezTo>
                  <a:pt x="927555" y="4875996"/>
                  <a:pt x="922552" y="4875466"/>
                  <a:pt x="918687" y="4874141"/>
                </a:cubicBezTo>
                <a:cubicBezTo>
                  <a:pt x="916035" y="4868839"/>
                  <a:pt x="918612" y="4861948"/>
                  <a:pt x="926418" y="4853467"/>
                </a:cubicBezTo>
                <a:cubicBezTo>
                  <a:pt x="934225" y="4844986"/>
                  <a:pt x="941350" y="4838095"/>
                  <a:pt x="947792" y="4832794"/>
                </a:cubicBezTo>
                <a:cubicBezTo>
                  <a:pt x="947943" y="4826167"/>
                  <a:pt x="949459" y="4820336"/>
                  <a:pt x="952339" y="4815300"/>
                </a:cubicBezTo>
                <a:cubicBezTo>
                  <a:pt x="955219" y="4810265"/>
                  <a:pt x="958555" y="4807614"/>
                  <a:pt x="962344" y="4807350"/>
                </a:cubicBezTo>
                <a:lnTo>
                  <a:pt x="980534" y="4785086"/>
                </a:lnTo>
                <a:lnTo>
                  <a:pt x="980534" y="4756461"/>
                </a:lnTo>
                <a:lnTo>
                  <a:pt x="969620" y="4766003"/>
                </a:lnTo>
                <a:lnTo>
                  <a:pt x="955068" y="4791447"/>
                </a:lnTo>
                <a:cubicBezTo>
                  <a:pt x="953097" y="4794627"/>
                  <a:pt x="950672" y="4797013"/>
                  <a:pt x="947792" y="4798602"/>
                </a:cubicBezTo>
                <a:cubicBezTo>
                  <a:pt x="944911" y="4800193"/>
                  <a:pt x="942486" y="4800989"/>
                  <a:pt x="940516" y="4800989"/>
                </a:cubicBezTo>
                <a:cubicBezTo>
                  <a:pt x="940818" y="4799199"/>
                  <a:pt x="942032" y="4796417"/>
                  <a:pt x="944154" y="4792639"/>
                </a:cubicBezTo>
                <a:cubicBezTo>
                  <a:pt x="946276" y="4788862"/>
                  <a:pt x="947488" y="4785284"/>
                  <a:pt x="947792" y="4781905"/>
                </a:cubicBezTo>
                <a:cubicBezTo>
                  <a:pt x="943547" y="4773291"/>
                  <a:pt x="948398" y="4762689"/>
                  <a:pt x="962344" y="4750100"/>
                </a:cubicBezTo>
                <a:cubicBezTo>
                  <a:pt x="976289" y="4737510"/>
                  <a:pt x="981140" y="4726909"/>
                  <a:pt x="976896" y="4718295"/>
                </a:cubicBezTo>
                <a:lnTo>
                  <a:pt x="991448" y="4696031"/>
                </a:lnTo>
                <a:cubicBezTo>
                  <a:pt x="992054" y="4689140"/>
                  <a:pt x="994480" y="4680659"/>
                  <a:pt x="998724" y="4670587"/>
                </a:cubicBezTo>
                <a:cubicBezTo>
                  <a:pt x="990993" y="4678538"/>
                  <a:pt x="983717" y="4687285"/>
                  <a:pt x="976896" y="4696826"/>
                </a:cubicBezTo>
                <a:cubicBezTo>
                  <a:pt x="970075" y="4706368"/>
                  <a:pt x="966437" y="4716704"/>
                  <a:pt x="965982" y="4727837"/>
                </a:cubicBezTo>
                <a:lnTo>
                  <a:pt x="936877" y="4718295"/>
                </a:lnTo>
                <a:lnTo>
                  <a:pt x="944154" y="4683309"/>
                </a:lnTo>
                <a:lnTo>
                  <a:pt x="925964" y="4686490"/>
                </a:lnTo>
                <a:lnTo>
                  <a:pt x="907773" y="4667407"/>
                </a:lnTo>
                <a:lnTo>
                  <a:pt x="925964" y="4619699"/>
                </a:lnTo>
                <a:cubicBezTo>
                  <a:pt x="940061" y="4607837"/>
                  <a:pt x="951885" y="4594188"/>
                  <a:pt x="961434" y="4578750"/>
                </a:cubicBezTo>
                <a:cubicBezTo>
                  <a:pt x="970984" y="4563311"/>
                  <a:pt x="980989" y="4550456"/>
                  <a:pt x="991448" y="4540186"/>
                </a:cubicBezTo>
                <a:lnTo>
                  <a:pt x="998724" y="4540186"/>
                </a:lnTo>
                <a:lnTo>
                  <a:pt x="998724" y="4530644"/>
                </a:lnTo>
                <a:lnTo>
                  <a:pt x="1020552" y="4498839"/>
                </a:lnTo>
                <a:cubicBezTo>
                  <a:pt x="1022068" y="4485321"/>
                  <a:pt x="1028130" y="4473395"/>
                  <a:pt x="1038742" y="4463058"/>
                </a:cubicBezTo>
                <a:lnTo>
                  <a:pt x="1039796" y="4460708"/>
                </a:lnTo>
                <a:lnTo>
                  <a:pt x="1048753" y="4433021"/>
                </a:lnTo>
                <a:cubicBezTo>
                  <a:pt x="1048829" y="4432756"/>
                  <a:pt x="1048678" y="4431695"/>
                  <a:pt x="1048298" y="4429840"/>
                </a:cubicBezTo>
                <a:cubicBezTo>
                  <a:pt x="1047919" y="4427985"/>
                  <a:pt x="1046858" y="4426925"/>
                  <a:pt x="1045115" y="4426660"/>
                </a:cubicBezTo>
                <a:cubicBezTo>
                  <a:pt x="1043144" y="4427389"/>
                  <a:pt x="1040719" y="4430702"/>
                  <a:pt x="1037839" y="4436599"/>
                </a:cubicBezTo>
                <a:cubicBezTo>
                  <a:pt x="1034959" y="4442496"/>
                  <a:pt x="1032534" y="4446604"/>
                  <a:pt x="1030563" y="4448923"/>
                </a:cubicBezTo>
                <a:cubicBezTo>
                  <a:pt x="1026319" y="4452104"/>
                  <a:pt x="1023893" y="4455284"/>
                  <a:pt x="1023287" y="4458465"/>
                </a:cubicBezTo>
                <a:cubicBezTo>
                  <a:pt x="1023742" y="4463434"/>
                  <a:pt x="1023742" y="4467808"/>
                  <a:pt x="1023287" y="4471585"/>
                </a:cubicBezTo>
                <a:cubicBezTo>
                  <a:pt x="1022832" y="4475361"/>
                  <a:pt x="1019194" y="4477350"/>
                  <a:pt x="1012373" y="4477548"/>
                </a:cubicBezTo>
                <a:lnTo>
                  <a:pt x="997821" y="4483909"/>
                </a:lnTo>
                <a:lnTo>
                  <a:pt x="961441" y="4487090"/>
                </a:lnTo>
                <a:lnTo>
                  <a:pt x="950527" y="4512534"/>
                </a:lnTo>
                <a:cubicBezTo>
                  <a:pt x="944993" y="4514323"/>
                  <a:pt x="939688" y="4517106"/>
                  <a:pt x="934610" y="4520882"/>
                </a:cubicBezTo>
                <a:cubicBezTo>
                  <a:pt x="929532" y="4524660"/>
                  <a:pt x="925136" y="4528238"/>
                  <a:pt x="921423" y="4531617"/>
                </a:cubicBezTo>
                <a:cubicBezTo>
                  <a:pt x="917481" y="4531551"/>
                  <a:pt x="913540" y="4532478"/>
                  <a:pt x="909599" y="4534400"/>
                </a:cubicBezTo>
                <a:cubicBezTo>
                  <a:pt x="905657" y="4536322"/>
                  <a:pt x="903535" y="4539635"/>
                  <a:pt x="903233" y="4544339"/>
                </a:cubicBezTo>
                <a:lnTo>
                  <a:pt x="906871" y="4557061"/>
                </a:lnTo>
                <a:lnTo>
                  <a:pt x="874129" y="4557061"/>
                </a:lnTo>
                <a:cubicBezTo>
                  <a:pt x="875569" y="4550899"/>
                  <a:pt x="879054" y="4541754"/>
                  <a:pt x="884587" y="4529629"/>
                </a:cubicBezTo>
                <a:cubicBezTo>
                  <a:pt x="890121" y="4517503"/>
                  <a:pt x="889060" y="4510745"/>
                  <a:pt x="881404" y="4509353"/>
                </a:cubicBezTo>
                <a:cubicBezTo>
                  <a:pt x="877691" y="4509552"/>
                  <a:pt x="874204" y="4510745"/>
                  <a:pt x="870945" y="4512931"/>
                </a:cubicBezTo>
                <a:cubicBezTo>
                  <a:pt x="867685" y="4515118"/>
                  <a:pt x="865108" y="4517106"/>
                  <a:pt x="863214" y="4518895"/>
                </a:cubicBezTo>
                <a:lnTo>
                  <a:pt x="855938" y="4557061"/>
                </a:lnTo>
                <a:lnTo>
                  <a:pt x="837748" y="4579325"/>
                </a:lnTo>
                <a:cubicBezTo>
                  <a:pt x="837748" y="4588734"/>
                  <a:pt x="835929" y="4596950"/>
                  <a:pt x="832291" y="4603973"/>
                </a:cubicBezTo>
                <a:cubicBezTo>
                  <a:pt x="828653" y="4610998"/>
                  <a:pt x="823196" y="4617624"/>
                  <a:pt x="815920" y="4623852"/>
                </a:cubicBezTo>
                <a:lnTo>
                  <a:pt x="815920" y="4649296"/>
                </a:lnTo>
                <a:cubicBezTo>
                  <a:pt x="805612" y="4659368"/>
                  <a:pt x="800762" y="4671030"/>
                  <a:pt x="801368" y="4684282"/>
                </a:cubicBezTo>
                <a:cubicBezTo>
                  <a:pt x="795533" y="4682758"/>
                  <a:pt x="789923" y="4683420"/>
                  <a:pt x="784542" y="4686269"/>
                </a:cubicBezTo>
                <a:cubicBezTo>
                  <a:pt x="779161" y="4689119"/>
                  <a:pt x="776281" y="4693757"/>
                  <a:pt x="775902" y="4700185"/>
                </a:cubicBezTo>
                <a:lnTo>
                  <a:pt x="754074" y="4728809"/>
                </a:lnTo>
                <a:lnTo>
                  <a:pt x="724970" y="4719268"/>
                </a:lnTo>
                <a:cubicBezTo>
                  <a:pt x="729745" y="4708931"/>
                  <a:pt x="732928" y="4697004"/>
                  <a:pt x="734519" y="4683487"/>
                </a:cubicBezTo>
                <a:cubicBezTo>
                  <a:pt x="736111" y="4669970"/>
                  <a:pt x="740204" y="4659633"/>
                  <a:pt x="746798" y="4652477"/>
                </a:cubicBezTo>
                <a:cubicBezTo>
                  <a:pt x="746192" y="4642405"/>
                  <a:pt x="751042" y="4637104"/>
                  <a:pt x="761350" y="4636574"/>
                </a:cubicBezTo>
                <a:cubicBezTo>
                  <a:pt x="769232" y="4637038"/>
                  <a:pt x="778934" y="4636906"/>
                  <a:pt x="790454" y="4636176"/>
                </a:cubicBezTo>
                <a:cubicBezTo>
                  <a:pt x="801974" y="4635448"/>
                  <a:pt x="800762" y="4631339"/>
                  <a:pt x="786816" y="4623852"/>
                </a:cubicBezTo>
                <a:lnTo>
                  <a:pt x="801368" y="4592047"/>
                </a:lnTo>
                <a:lnTo>
                  <a:pt x="786816" y="4592047"/>
                </a:lnTo>
                <a:lnTo>
                  <a:pt x="801368" y="4576144"/>
                </a:lnTo>
                <a:lnTo>
                  <a:pt x="801368" y="4544339"/>
                </a:lnTo>
                <a:lnTo>
                  <a:pt x="826834" y="4528436"/>
                </a:lnTo>
                <a:lnTo>
                  <a:pt x="826834" y="4503655"/>
                </a:lnTo>
                <a:lnTo>
                  <a:pt x="821263" y="4512393"/>
                </a:lnTo>
                <a:cubicBezTo>
                  <a:pt x="813381" y="4517893"/>
                  <a:pt x="806407" y="4523592"/>
                  <a:pt x="800345" y="4529489"/>
                </a:cubicBezTo>
                <a:cubicBezTo>
                  <a:pt x="795191" y="4532670"/>
                  <a:pt x="792765" y="4535850"/>
                  <a:pt x="793069" y="4539031"/>
                </a:cubicBezTo>
                <a:cubicBezTo>
                  <a:pt x="793371" y="4542211"/>
                  <a:pt x="794585" y="4545392"/>
                  <a:pt x="796707" y="4548572"/>
                </a:cubicBezTo>
                <a:lnTo>
                  <a:pt x="763965" y="4599461"/>
                </a:lnTo>
                <a:cubicBezTo>
                  <a:pt x="761767" y="4602641"/>
                  <a:pt x="758887" y="4606617"/>
                  <a:pt x="755324" y="4611387"/>
                </a:cubicBezTo>
                <a:cubicBezTo>
                  <a:pt x="751762" y="4616159"/>
                  <a:pt x="749792" y="4621724"/>
                  <a:pt x="749413" y="4628085"/>
                </a:cubicBezTo>
                <a:cubicBezTo>
                  <a:pt x="732586" y="4646572"/>
                  <a:pt x="718944" y="4667643"/>
                  <a:pt x="708485" y="4691298"/>
                </a:cubicBezTo>
                <a:cubicBezTo>
                  <a:pt x="698026" y="4714953"/>
                  <a:pt x="682564" y="4735229"/>
                  <a:pt x="662100" y="4752126"/>
                </a:cubicBezTo>
                <a:lnTo>
                  <a:pt x="665738" y="4774389"/>
                </a:lnTo>
                <a:lnTo>
                  <a:pt x="625720" y="4828458"/>
                </a:lnTo>
                <a:cubicBezTo>
                  <a:pt x="625037" y="4836741"/>
                  <a:pt x="620036" y="4851186"/>
                  <a:pt x="610713" y="4871792"/>
                </a:cubicBezTo>
                <a:cubicBezTo>
                  <a:pt x="601391" y="4892400"/>
                  <a:pt x="591841" y="4907640"/>
                  <a:pt x="582064" y="4917513"/>
                </a:cubicBezTo>
                <a:cubicBezTo>
                  <a:pt x="582064" y="4929705"/>
                  <a:pt x="574788" y="4940306"/>
                  <a:pt x="560236" y="4949318"/>
                </a:cubicBezTo>
                <a:cubicBezTo>
                  <a:pt x="565086" y="4955679"/>
                  <a:pt x="565390" y="4961245"/>
                  <a:pt x="561146" y="4966016"/>
                </a:cubicBezTo>
                <a:cubicBezTo>
                  <a:pt x="556900" y="4970786"/>
                  <a:pt x="551747" y="4974762"/>
                  <a:pt x="545684" y="4977943"/>
                </a:cubicBezTo>
                <a:lnTo>
                  <a:pt x="411077" y="5184677"/>
                </a:lnTo>
                <a:cubicBezTo>
                  <a:pt x="402816" y="5192827"/>
                  <a:pt x="396601" y="5201175"/>
                  <a:pt x="392432" y="5209723"/>
                </a:cubicBezTo>
                <a:cubicBezTo>
                  <a:pt x="388264" y="5218271"/>
                  <a:pt x="381139" y="5225824"/>
                  <a:pt x="371059" y="5232385"/>
                </a:cubicBezTo>
                <a:cubicBezTo>
                  <a:pt x="370908" y="5237354"/>
                  <a:pt x="369392" y="5242522"/>
                  <a:pt x="366511" y="5247889"/>
                </a:cubicBezTo>
                <a:cubicBezTo>
                  <a:pt x="363632" y="5253257"/>
                  <a:pt x="360296" y="5257629"/>
                  <a:pt x="356507" y="5261009"/>
                </a:cubicBezTo>
                <a:lnTo>
                  <a:pt x="341955" y="5283273"/>
                </a:lnTo>
                <a:cubicBezTo>
                  <a:pt x="338013" y="5286519"/>
                  <a:pt x="333163" y="5288772"/>
                  <a:pt x="327403" y="5290032"/>
                </a:cubicBezTo>
                <a:cubicBezTo>
                  <a:pt x="321643" y="5291290"/>
                  <a:pt x="316791" y="5291158"/>
                  <a:pt x="312851" y="5289634"/>
                </a:cubicBezTo>
                <a:cubicBezTo>
                  <a:pt x="311031" y="5281881"/>
                  <a:pt x="317399" y="5264786"/>
                  <a:pt x="331951" y="5238348"/>
                </a:cubicBezTo>
                <a:cubicBezTo>
                  <a:pt x="346503" y="5211910"/>
                  <a:pt x="358326" y="5194020"/>
                  <a:pt x="367421" y="5184677"/>
                </a:cubicBezTo>
                <a:lnTo>
                  <a:pt x="363783" y="5184677"/>
                </a:lnTo>
                <a:cubicBezTo>
                  <a:pt x="358401" y="5180039"/>
                  <a:pt x="355522" y="5175797"/>
                  <a:pt x="355142" y="5171955"/>
                </a:cubicBezTo>
                <a:cubicBezTo>
                  <a:pt x="354763" y="5168112"/>
                  <a:pt x="356431" y="5163871"/>
                  <a:pt x="360145" y="5159233"/>
                </a:cubicBezTo>
                <a:cubicBezTo>
                  <a:pt x="364693" y="5135114"/>
                  <a:pt x="372878" y="5110199"/>
                  <a:pt x="384701" y="5084490"/>
                </a:cubicBezTo>
                <a:cubicBezTo>
                  <a:pt x="396525" y="5058781"/>
                  <a:pt x="406530" y="5033867"/>
                  <a:pt x="414715" y="5009748"/>
                </a:cubicBezTo>
                <a:cubicBezTo>
                  <a:pt x="411304" y="5005308"/>
                  <a:pt x="410849" y="5002260"/>
                  <a:pt x="413351" y="5000604"/>
                </a:cubicBezTo>
                <a:cubicBezTo>
                  <a:pt x="415852" y="4998947"/>
                  <a:pt x="419945" y="4996694"/>
                  <a:pt x="425629" y="4993845"/>
                </a:cubicBezTo>
                <a:cubicBezTo>
                  <a:pt x="425932" y="4990532"/>
                  <a:pt x="426236" y="4987617"/>
                  <a:pt x="426539" y="4985099"/>
                </a:cubicBezTo>
                <a:cubicBezTo>
                  <a:pt x="426842" y="4982581"/>
                  <a:pt x="425326" y="4981256"/>
                  <a:pt x="421991" y="4981123"/>
                </a:cubicBezTo>
                <a:cubicBezTo>
                  <a:pt x="424644" y="4975888"/>
                  <a:pt x="428433" y="4969660"/>
                  <a:pt x="433360" y="4962438"/>
                </a:cubicBezTo>
                <a:cubicBezTo>
                  <a:pt x="438286" y="4955215"/>
                  <a:pt x="439347" y="4949782"/>
                  <a:pt x="436544" y="4946138"/>
                </a:cubicBezTo>
                <a:lnTo>
                  <a:pt x="414715" y="4965221"/>
                </a:lnTo>
                <a:cubicBezTo>
                  <a:pt x="410925" y="4968401"/>
                  <a:pt x="408500" y="4971582"/>
                  <a:pt x="407439" y="4974762"/>
                </a:cubicBezTo>
                <a:cubicBezTo>
                  <a:pt x="406378" y="4977943"/>
                  <a:pt x="407591" y="4981123"/>
                  <a:pt x="411077" y="4984304"/>
                </a:cubicBezTo>
                <a:cubicBezTo>
                  <a:pt x="407211" y="4987683"/>
                  <a:pt x="403120" y="4992056"/>
                  <a:pt x="398799" y="4997424"/>
                </a:cubicBezTo>
                <a:cubicBezTo>
                  <a:pt x="394479" y="5002791"/>
                  <a:pt x="391296" y="5007959"/>
                  <a:pt x="389249" y="5012928"/>
                </a:cubicBezTo>
                <a:lnTo>
                  <a:pt x="360145" y="5070178"/>
                </a:lnTo>
                <a:lnTo>
                  <a:pt x="338317" y="5086080"/>
                </a:lnTo>
                <a:cubicBezTo>
                  <a:pt x="334375" y="5089393"/>
                  <a:pt x="331344" y="5093104"/>
                  <a:pt x="329221" y="5097212"/>
                </a:cubicBezTo>
                <a:cubicBezTo>
                  <a:pt x="327099" y="5101321"/>
                  <a:pt x="327705" y="5105030"/>
                  <a:pt x="331041" y="5108344"/>
                </a:cubicBezTo>
                <a:lnTo>
                  <a:pt x="316489" y="5133788"/>
                </a:lnTo>
                <a:cubicBezTo>
                  <a:pt x="318307" y="5144390"/>
                  <a:pt x="314669" y="5153401"/>
                  <a:pt x="305575" y="5160822"/>
                </a:cubicBezTo>
                <a:cubicBezTo>
                  <a:pt x="296479" y="5168244"/>
                  <a:pt x="292841" y="5177256"/>
                  <a:pt x="294661" y="5187857"/>
                </a:cubicBezTo>
                <a:lnTo>
                  <a:pt x="247367" y="5222843"/>
                </a:lnTo>
                <a:cubicBezTo>
                  <a:pt x="238271" y="5213964"/>
                  <a:pt x="233724" y="5207868"/>
                  <a:pt x="233724" y="5204555"/>
                </a:cubicBezTo>
                <a:cubicBezTo>
                  <a:pt x="233724" y="5201241"/>
                  <a:pt x="238271" y="5196737"/>
                  <a:pt x="247367" y="5191038"/>
                </a:cubicBezTo>
                <a:cubicBezTo>
                  <a:pt x="240469" y="5182092"/>
                  <a:pt x="240621" y="5175333"/>
                  <a:pt x="247822" y="5170762"/>
                </a:cubicBezTo>
                <a:cubicBezTo>
                  <a:pt x="255021" y="5166190"/>
                  <a:pt x="256083" y="5160226"/>
                  <a:pt x="251005" y="5152871"/>
                </a:cubicBezTo>
                <a:cubicBezTo>
                  <a:pt x="257447" y="5144589"/>
                  <a:pt x="264571" y="5130939"/>
                  <a:pt x="272378" y="5111922"/>
                </a:cubicBezTo>
                <a:cubicBezTo>
                  <a:pt x="280184" y="5092905"/>
                  <a:pt x="282761" y="5080051"/>
                  <a:pt x="280109" y="5073358"/>
                </a:cubicBezTo>
                <a:lnTo>
                  <a:pt x="309213" y="5012928"/>
                </a:lnTo>
                <a:cubicBezTo>
                  <a:pt x="301633" y="5004844"/>
                  <a:pt x="297693" y="4996364"/>
                  <a:pt x="297389" y="4987484"/>
                </a:cubicBezTo>
                <a:cubicBezTo>
                  <a:pt x="297085" y="4978605"/>
                  <a:pt x="302239" y="4970124"/>
                  <a:pt x="312851" y="4962040"/>
                </a:cubicBezTo>
                <a:cubicBezTo>
                  <a:pt x="316489" y="4948920"/>
                  <a:pt x="321945" y="4935403"/>
                  <a:pt x="329221" y="4921489"/>
                </a:cubicBezTo>
                <a:cubicBezTo>
                  <a:pt x="336497" y="4907574"/>
                  <a:pt x="345593" y="4895647"/>
                  <a:pt x="356507" y="4885708"/>
                </a:cubicBezTo>
                <a:lnTo>
                  <a:pt x="345593" y="4860263"/>
                </a:lnTo>
                <a:lnTo>
                  <a:pt x="371059" y="4844361"/>
                </a:lnTo>
                <a:lnTo>
                  <a:pt x="371059" y="4809375"/>
                </a:lnTo>
                <a:cubicBezTo>
                  <a:pt x="375834" y="4802882"/>
                  <a:pt x="379017" y="4796785"/>
                  <a:pt x="380609" y="4791087"/>
                </a:cubicBezTo>
                <a:cubicBezTo>
                  <a:pt x="382200" y="4785388"/>
                  <a:pt x="386293" y="4780883"/>
                  <a:pt x="392887" y="4777570"/>
                </a:cubicBezTo>
                <a:cubicBezTo>
                  <a:pt x="394554" y="4773926"/>
                  <a:pt x="394858" y="4769286"/>
                  <a:pt x="393797" y="4763655"/>
                </a:cubicBezTo>
                <a:cubicBezTo>
                  <a:pt x="392736" y="4758023"/>
                  <a:pt x="391220" y="4754179"/>
                  <a:pt x="389249" y="4752126"/>
                </a:cubicBezTo>
                <a:cubicBezTo>
                  <a:pt x="387203" y="4749144"/>
                  <a:pt x="384928" y="4747951"/>
                  <a:pt x="382428" y="4748547"/>
                </a:cubicBezTo>
                <a:cubicBezTo>
                  <a:pt x="379927" y="4749144"/>
                  <a:pt x="378562" y="4750337"/>
                  <a:pt x="378335" y="4752126"/>
                </a:cubicBezTo>
                <a:cubicBezTo>
                  <a:pt x="385762" y="4761667"/>
                  <a:pt x="384550" y="4769618"/>
                  <a:pt x="374697" y="4775979"/>
                </a:cubicBezTo>
                <a:cubicBezTo>
                  <a:pt x="364844" y="4782340"/>
                  <a:pt x="356355" y="4787111"/>
                  <a:pt x="349231" y="4790292"/>
                </a:cubicBezTo>
                <a:lnTo>
                  <a:pt x="349231" y="4838000"/>
                </a:lnTo>
                <a:lnTo>
                  <a:pt x="345593" y="4838000"/>
                </a:lnTo>
                <a:cubicBezTo>
                  <a:pt x="343547" y="4841313"/>
                  <a:pt x="342182" y="4845023"/>
                  <a:pt x="341500" y="4849131"/>
                </a:cubicBezTo>
                <a:cubicBezTo>
                  <a:pt x="340818" y="4853240"/>
                  <a:pt x="342182" y="4856950"/>
                  <a:pt x="345593" y="4860263"/>
                </a:cubicBezTo>
                <a:cubicBezTo>
                  <a:pt x="335436" y="4868546"/>
                  <a:pt x="327554" y="4877425"/>
                  <a:pt x="321945" y="4886901"/>
                </a:cubicBezTo>
                <a:cubicBezTo>
                  <a:pt x="316337" y="4896375"/>
                  <a:pt x="308454" y="4904459"/>
                  <a:pt x="298299" y="4911152"/>
                </a:cubicBezTo>
                <a:cubicBezTo>
                  <a:pt x="310274" y="4921422"/>
                  <a:pt x="313608" y="4928711"/>
                  <a:pt x="308303" y="4933018"/>
                </a:cubicBezTo>
                <a:cubicBezTo>
                  <a:pt x="302998" y="4937325"/>
                  <a:pt x="293600" y="4943819"/>
                  <a:pt x="280109" y="4952499"/>
                </a:cubicBezTo>
                <a:cubicBezTo>
                  <a:pt x="271847" y="4961046"/>
                  <a:pt x="265632" y="4976551"/>
                  <a:pt x="261464" y="4999013"/>
                </a:cubicBezTo>
                <a:cubicBezTo>
                  <a:pt x="257295" y="5021476"/>
                  <a:pt x="250171" y="5037777"/>
                  <a:pt x="240091" y="5047914"/>
                </a:cubicBezTo>
                <a:cubicBezTo>
                  <a:pt x="236377" y="5049372"/>
                  <a:pt x="232890" y="5049637"/>
                  <a:pt x="229632" y="5048710"/>
                </a:cubicBezTo>
                <a:cubicBezTo>
                  <a:pt x="226372" y="5047781"/>
                  <a:pt x="223795" y="5046457"/>
                  <a:pt x="221901" y="5044734"/>
                </a:cubicBezTo>
                <a:cubicBezTo>
                  <a:pt x="213639" y="5035988"/>
                  <a:pt x="211972" y="5025651"/>
                  <a:pt x="216898" y="5013724"/>
                </a:cubicBezTo>
                <a:cubicBezTo>
                  <a:pt x="221825" y="5001796"/>
                  <a:pt x="228342" y="4993050"/>
                  <a:pt x="236453" y="4987484"/>
                </a:cubicBezTo>
                <a:cubicBezTo>
                  <a:pt x="245092" y="4967010"/>
                  <a:pt x="252368" y="4947529"/>
                  <a:pt x="258281" y="4929042"/>
                </a:cubicBezTo>
                <a:cubicBezTo>
                  <a:pt x="264192" y="4910556"/>
                  <a:pt x="271468" y="4891869"/>
                  <a:pt x="280109" y="4872986"/>
                </a:cubicBezTo>
                <a:cubicBezTo>
                  <a:pt x="276773" y="4869937"/>
                  <a:pt x="276167" y="4867287"/>
                  <a:pt x="278289" y="4865034"/>
                </a:cubicBezTo>
                <a:cubicBezTo>
                  <a:pt x="280411" y="4862782"/>
                  <a:pt x="283443" y="4860131"/>
                  <a:pt x="287385" y="4857083"/>
                </a:cubicBezTo>
                <a:cubicBezTo>
                  <a:pt x="290871" y="4853836"/>
                  <a:pt x="292084" y="4850788"/>
                  <a:pt x="291023" y="4847939"/>
                </a:cubicBezTo>
                <a:cubicBezTo>
                  <a:pt x="289962" y="4845089"/>
                  <a:pt x="287536" y="4842836"/>
                  <a:pt x="283747" y="4841180"/>
                </a:cubicBezTo>
                <a:cubicBezTo>
                  <a:pt x="289431" y="4836277"/>
                  <a:pt x="294433" y="4830977"/>
                  <a:pt x="298754" y="4825278"/>
                </a:cubicBezTo>
                <a:cubicBezTo>
                  <a:pt x="303074" y="4819579"/>
                  <a:pt x="305347" y="4814279"/>
                  <a:pt x="305575" y="4809375"/>
                </a:cubicBezTo>
                <a:lnTo>
                  <a:pt x="320127" y="4787111"/>
                </a:lnTo>
                <a:cubicBezTo>
                  <a:pt x="314822" y="4780617"/>
                  <a:pt x="312699" y="4774522"/>
                  <a:pt x="313760" y="4768824"/>
                </a:cubicBezTo>
                <a:cubicBezTo>
                  <a:pt x="314822" y="4763125"/>
                  <a:pt x="318156" y="4758619"/>
                  <a:pt x="323765" y="4755306"/>
                </a:cubicBezTo>
                <a:cubicBezTo>
                  <a:pt x="311411" y="4756102"/>
                  <a:pt x="295191" y="4756896"/>
                  <a:pt x="275106" y="4757691"/>
                </a:cubicBezTo>
                <a:cubicBezTo>
                  <a:pt x="255021" y="4758487"/>
                  <a:pt x="239711" y="4754511"/>
                  <a:pt x="229177" y="4745765"/>
                </a:cubicBezTo>
                <a:cubicBezTo>
                  <a:pt x="223719" y="4739072"/>
                  <a:pt x="220991" y="4732579"/>
                  <a:pt x="220991" y="4726284"/>
                </a:cubicBezTo>
                <a:cubicBezTo>
                  <a:pt x="220991" y="4719989"/>
                  <a:pt x="223719" y="4715881"/>
                  <a:pt x="229177" y="4713959"/>
                </a:cubicBezTo>
                <a:cubicBezTo>
                  <a:pt x="229555" y="4712104"/>
                  <a:pt x="230617" y="4709454"/>
                  <a:pt x="232360" y="4706008"/>
                </a:cubicBezTo>
                <a:cubicBezTo>
                  <a:pt x="234103" y="4702563"/>
                  <a:pt x="234255" y="4699912"/>
                  <a:pt x="232815" y="4698057"/>
                </a:cubicBezTo>
                <a:lnTo>
                  <a:pt x="221901" y="4704418"/>
                </a:lnTo>
                <a:lnTo>
                  <a:pt x="174606" y="4736223"/>
                </a:lnTo>
                <a:lnTo>
                  <a:pt x="167330" y="4758487"/>
                </a:lnTo>
                <a:cubicBezTo>
                  <a:pt x="170665" y="4762926"/>
                  <a:pt x="171271" y="4765974"/>
                  <a:pt x="169149" y="4767631"/>
                </a:cubicBezTo>
                <a:cubicBezTo>
                  <a:pt x="167027" y="4769286"/>
                  <a:pt x="163995" y="4771540"/>
                  <a:pt x="160054" y="4774389"/>
                </a:cubicBezTo>
                <a:cubicBezTo>
                  <a:pt x="158386" y="4777504"/>
                  <a:pt x="158084" y="4780021"/>
                  <a:pt x="159145" y="4781943"/>
                </a:cubicBezTo>
                <a:cubicBezTo>
                  <a:pt x="160206" y="4783865"/>
                  <a:pt x="161721" y="4785587"/>
                  <a:pt x="163692" y="4787111"/>
                </a:cubicBezTo>
                <a:cubicBezTo>
                  <a:pt x="153081" y="4796917"/>
                  <a:pt x="143380" y="4807520"/>
                  <a:pt x="134588" y="4818917"/>
                </a:cubicBezTo>
                <a:cubicBezTo>
                  <a:pt x="125796" y="4830313"/>
                  <a:pt x="116095" y="4840915"/>
                  <a:pt x="105484" y="4850722"/>
                </a:cubicBezTo>
                <a:cubicBezTo>
                  <a:pt x="101695" y="4865365"/>
                  <a:pt x="94721" y="4879015"/>
                  <a:pt x="84565" y="4891671"/>
                </a:cubicBezTo>
                <a:cubicBezTo>
                  <a:pt x="74409" y="4904327"/>
                  <a:pt x="61979" y="4914001"/>
                  <a:pt x="47276" y="4920693"/>
                </a:cubicBezTo>
                <a:lnTo>
                  <a:pt x="50914" y="4936596"/>
                </a:lnTo>
                <a:cubicBezTo>
                  <a:pt x="52581" y="4941433"/>
                  <a:pt x="51975" y="4946071"/>
                  <a:pt x="49094" y="4950511"/>
                </a:cubicBezTo>
                <a:cubicBezTo>
                  <a:pt x="46215" y="4954950"/>
                  <a:pt x="41971" y="4958794"/>
                  <a:pt x="36362" y="4962040"/>
                </a:cubicBezTo>
                <a:cubicBezTo>
                  <a:pt x="29086" y="4975292"/>
                  <a:pt x="21810" y="4977413"/>
                  <a:pt x="14534" y="4968401"/>
                </a:cubicBezTo>
                <a:cubicBezTo>
                  <a:pt x="6878" y="4962238"/>
                  <a:pt x="2179" y="4956275"/>
                  <a:pt x="437" y="4950511"/>
                </a:cubicBezTo>
                <a:cubicBezTo>
                  <a:pt x="-1307" y="4944746"/>
                  <a:pt x="2179" y="4937987"/>
                  <a:pt x="10896" y="4930235"/>
                </a:cubicBezTo>
                <a:cubicBezTo>
                  <a:pt x="17944" y="4924470"/>
                  <a:pt x="26585" y="4914531"/>
                  <a:pt x="36817" y="4900417"/>
                </a:cubicBezTo>
                <a:cubicBezTo>
                  <a:pt x="47048" y="4886304"/>
                  <a:pt x="49322" y="4873979"/>
                  <a:pt x="43638" y="4863444"/>
                </a:cubicBezTo>
                <a:cubicBezTo>
                  <a:pt x="45684" y="4853836"/>
                  <a:pt x="50686" y="4838861"/>
                  <a:pt x="58645" y="4818519"/>
                </a:cubicBezTo>
                <a:cubicBezTo>
                  <a:pt x="66603" y="4798177"/>
                  <a:pt x="76152" y="4782406"/>
                  <a:pt x="87294" y="4771209"/>
                </a:cubicBezTo>
                <a:cubicBezTo>
                  <a:pt x="82216" y="4766438"/>
                  <a:pt x="80549" y="4762463"/>
                  <a:pt x="82291" y="4759282"/>
                </a:cubicBezTo>
                <a:cubicBezTo>
                  <a:pt x="84034" y="4756102"/>
                  <a:pt x="86915" y="4753715"/>
                  <a:pt x="90932" y="4752126"/>
                </a:cubicBezTo>
                <a:cubicBezTo>
                  <a:pt x="96768" y="4746361"/>
                  <a:pt x="96010" y="4738012"/>
                  <a:pt x="88658" y="4727079"/>
                </a:cubicBezTo>
                <a:cubicBezTo>
                  <a:pt x="81306" y="4716146"/>
                  <a:pt x="76001" y="4708592"/>
                  <a:pt x="72742" y="4704418"/>
                </a:cubicBezTo>
                <a:cubicBezTo>
                  <a:pt x="80851" y="4694213"/>
                  <a:pt x="93736" y="4672480"/>
                  <a:pt x="111395" y="4639217"/>
                </a:cubicBezTo>
                <a:cubicBezTo>
                  <a:pt x="129055" y="4605954"/>
                  <a:pt x="135574" y="4584220"/>
                  <a:pt x="130950" y="4574016"/>
                </a:cubicBezTo>
                <a:lnTo>
                  <a:pt x="160054" y="4551753"/>
                </a:lnTo>
                <a:cubicBezTo>
                  <a:pt x="165586" y="4542343"/>
                  <a:pt x="170893" y="4533332"/>
                  <a:pt x="175970" y="4524718"/>
                </a:cubicBezTo>
                <a:cubicBezTo>
                  <a:pt x="181048" y="4516104"/>
                  <a:pt x="185445" y="4507092"/>
                  <a:pt x="189159" y="4497684"/>
                </a:cubicBezTo>
                <a:lnTo>
                  <a:pt x="185520" y="4488142"/>
                </a:lnTo>
                <a:cubicBezTo>
                  <a:pt x="173923" y="4490395"/>
                  <a:pt x="165284" y="4499407"/>
                  <a:pt x="159599" y="4515176"/>
                </a:cubicBezTo>
                <a:cubicBezTo>
                  <a:pt x="153915" y="4530947"/>
                  <a:pt x="144366" y="4539958"/>
                  <a:pt x="130950" y="4542211"/>
                </a:cubicBezTo>
                <a:cubicBezTo>
                  <a:pt x="124280" y="4542741"/>
                  <a:pt x="115792" y="4544862"/>
                  <a:pt x="105484" y="4548572"/>
                </a:cubicBezTo>
                <a:lnTo>
                  <a:pt x="130950" y="4558114"/>
                </a:lnTo>
                <a:lnTo>
                  <a:pt x="120036" y="4564475"/>
                </a:lnTo>
                <a:cubicBezTo>
                  <a:pt x="114654" y="4567390"/>
                  <a:pt x="109955" y="4567920"/>
                  <a:pt x="105939" y="4566065"/>
                </a:cubicBezTo>
                <a:cubicBezTo>
                  <a:pt x="101922" y="4564209"/>
                  <a:pt x="98132" y="4561559"/>
                  <a:pt x="94570" y="4558114"/>
                </a:cubicBezTo>
                <a:cubicBezTo>
                  <a:pt x="90781" y="4562752"/>
                  <a:pt x="87445" y="4566993"/>
                  <a:pt x="84565" y="4570836"/>
                </a:cubicBezTo>
                <a:cubicBezTo>
                  <a:pt x="81685" y="4574679"/>
                  <a:pt x="80169" y="4578920"/>
                  <a:pt x="80018" y="4583558"/>
                </a:cubicBezTo>
                <a:cubicBezTo>
                  <a:pt x="76607" y="4587003"/>
                  <a:pt x="74334" y="4592040"/>
                  <a:pt x="73197" y="4598665"/>
                </a:cubicBezTo>
                <a:cubicBezTo>
                  <a:pt x="72059" y="4605291"/>
                  <a:pt x="70696" y="4611917"/>
                  <a:pt x="69104" y="4618544"/>
                </a:cubicBezTo>
                <a:cubicBezTo>
                  <a:pt x="80624" y="4619074"/>
                  <a:pt x="90326" y="4624374"/>
                  <a:pt x="98208" y="4634446"/>
                </a:cubicBezTo>
                <a:cubicBezTo>
                  <a:pt x="86688" y="4640807"/>
                  <a:pt x="80624" y="4650349"/>
                  <a:pt x="80018" y="4663071"/>
                </a:cubicBezTo>
                <a:lnTo>
                  <a:pt x="43638" y="4656710"/>
                </a:lnTo>
                <a:cubicBezTo>
                  <a:pt x="48716" y="4651939"/>
                  <a:pt x="52202" y="4647168"/>
                  <a:pt x="54097" y="4642397"/>
                </a:cubicBezTo>
                <a:cubicBezTo>
                  <a:pt x="55992" y="4637627"/>
                  <a:pt x="58568" y="4632856"/>
                  <a:pt x="61828" y="4628085"/>
                </a:cubicBezTo>
                <a:lnTo>
                  <a:pt x="47276" y="4618544"/>
                </a:lnTo>
                <a:cubicBezTo>
                  <a:pt x="40000" y="4618544"/>
                  <a:pt x="36362" y="4615363"/>
                  <a:pt x="36362" y="4609002"/>
                </a:cubicBezTo>
                <a:cubicBezTo>
                  <a:pt x="36664" y="4602575"/>
                  <a:pt x="38787" y="4596346"/>
                  <a:pt x="42728" y="4590317"/>
                </a:cubicBezTo>
                <a:cubicBezTo>
                  <a:pt x="46670" y="4584287"/>
                  <a:pt x="50610" y="4578854"/>
                  <a:pt x="54552" y="4574016"/>
                </a:cubicBezTo>
                <a:cubicBezTo>
                  <a:pt x="48868" y="4572691"/>
                  <a:pt x="42955" y="4572161"/>
                  <a:pt x="36817" y="4572426"/>
                </a:cubicBezTo>
                <a:cubicBezTo>
                  <a:pt x="30677" y="4572691"/>
                  <a:pt x="25675" y="4572161"/>
                  <a:pt x="21810" y="4570836"/>
                </a:cubicBezTo>
                <a:cubicBezTo>
                  <a:pt x="19157" y="4565535"/>
                  <a:pt x="21734" y="4558644"/>
                  <a:pt x="29541" y="4550162"/>
                </a:cubicBezTo>
                <a:cubicBezTo>
                  <a:pt x="37347" y="4541681"/>
                  <a:pt x="44471" y="4534790"/>
                  <a:pt x="50914" y="4529489"/>
                </a:cubicBezTo>
                <a:cubicBezTo>
                  <a:pt x="51065" y="4522863"/>
                  <a:pt x="52581" y="4517032"/>
                  <a:pt x="55462" y="4511996"/>
                </a:cubicBezTo>
                <a:cubicBezTo>
                  <a:pt x="58341" y="4506960"/>
                  <a:pt x="61676" y="4504309"/>
                  <a:pt x="65466" y="4504045"/>
                </a:cubicBezTo>
                <a:lnTo>
                  <a:pt x="83656" y="4481781"/>
                </a:lnTo>
                <a:lnTo>
                  <a:pt x="83656" y="4453157"/>
                </a:lnTo>
                <a:lnTo>
                  <a:pt x="72742" y="4462698"/>
                </a:lnTo>
                <a:lnTo>
                  <a:pt x="58190" y="4488142"/>
                </a:lnTo>
                <a:cubicBezTo>
                  <a:pt x="56219" y="4491323"/>
                  <a:pt x="53793" y="4493708"/>
                  <a:pt x="50914" y="4495298"/>
                </a:cubicBezTo>
                <a:cubicBezTo>
                  <a:pt x="48033" y="4496889"/>
                  <a:pt x="45609" y="4497684"/>
                  <a:pt x="43638" y="4497684"/>
                </a:cubicBezTo>
                <a:cubicBezTo>
                  <a:pt x="43940" y="4495895"/>
                  <a:pt x="45154" y="4493112"/>
                  <a:pt x="47276" y="4489335"/>
                </a:cubicBezTo>
                <a:cubicBezTo>
                  <a:pt x="49398" y="4485558"/>
                  <a:pt x="50610" y="4481980"/>
                  <a:pt x="50914" y="4478601"/>
                </a:cubicBezTo>
                <a:cubicBezTo>
                  <a:pt x="46670" y="4469987"/>
                  <a:pt x="51520" y="4459384"/>
                  <a:pt x="65466" y="4446796"/>
                </a:cubicBezTo>
                <a:cubicBezTo>
                  <a:pt x="79412" y="4434206"/>
                  <a:pt x="84262" y="4423604"/>
                  <a:pt x="80018" y="4414990"/>
                </a:cubicBezTo>
                <a:lnTo>
                  <a:pt x="94570" y="4392727"/>
                </a:lnTo>
                <a:cubicBezTo>
                  <a:pt x="95176" y="4385836"/>
                  <a:pt x="97602" y="4377354"/>
                  <a:pt x="101846" y="4367283"/>
                </a:cubicBezTo>
                <a:cubicBezTo>
                  <a:pt x="94115" y="4375233"/>
                  <a:pt x="86839" y="4383981"/>
                  <a:pt x="80018" y="4393521"/>
                </a:cubicBezTo>
                <a:cubicBezTo>
                  <a:pt x="73197" y="4403064"/>
                  <a:pt x="69559" y="4413400"/>
                  <a:pt x="69104" y="4424532"/>
                </a:cubicBezTo>
                <a:lnTo>
                  <a:pt x="40000" y="4414990"/>
                </a:lnTo>
                <a:lnTo>
                  <a:pt x="47276" y="4380005"/>
                </a:lnTo>
                <a:lnTo>
                  <a:pt x="29086" y="4383185"/>
                </a:lnTo>
                <a:lnTo>
                  <a:pt x="10896" y="4364102"/>
                </a:lnTo>
                <a:lnTo>
                  <a:pt x="29086" y="4316394"/>
                </a:lnTo>
                <a:cubicBezTo>
                  <a:pt x="43183" y="4304533"/>
                  <a:pt x="55007" y="4290884"/>
                  <a:pt x="64556" y="4275445"/>
                </a:cubicBezTo>
                <a:cubicBezTo>
                  <a:pt x="74106" y="4260006"/>
                  <a:pt x="84111" y="4247151"/>
                  <a:pt x="94570" y="4236881"/>
                </a:cubicBezTo>
                <a:lnTo>
                  <a:pt x="101846" y="4236881"/>
                </a:lnTo>
                <a:lnTo>
                  <a:pt x="101846" y="4227340"/>
                </a:lnTo>
                <a:lnTo>
                  <a:pt x="123674" y="4195534"/>
                </a:lnTo>
                <a:cubicBezTo>
                  <a:pt x="125190" y="4182017"/>
                  <a:pt x="131253" y="4170090"/>
                  <a:pt x="141864" y="4159753"/>
                </a:cubicBezTo>
                <a:cubicBezTo>
                  <a:pt x="152475" y="4149416"/>
                  <a:pt x="158538" y="4135900"/>
                  <a:pt x="160054" y="4119202"/>
                </a:cubicBezTo>
                <a:cubicBezTo>
                  <a:pt x="164450" y="4112509"/>
                  <a:pt x="171120" y="4101245"/>
                  <a:pt x="180063" y="4085408"/>
                </a:cubicBezTo>
                <a:cubicBezTo>
                  <a:pt x="189007" y="4069572"/>
                  <a:pt x="195676" y="4060693"/>
                  <a:pt x="200072" y="4058772"/>
                </a:cubicBezTo>
                <a:cubicBezTo>
                  <a:pt x="199466" y="4048699"/>
                  <a:pt x="200679" y="4037038"/>
                  <a:pt x="203711" y="4023786"/>
                </a:cubicBezTo>
                <a:lnTo>
                  <a:pt x="200072" y="4023786"/>
                </a:lnTo>
                <a:cubicBezTo>
                  <a:pt x="195828" y="4020606"/>
                  <a:pt x="197041" y="4017425"/>
                  <a:pt x="203711" y="4014244"/>
                </a:cubicBezTo>
                <a:lnTo>
                  <a:pt x="210987" y="4014244"/>
                </a:lnTo>
                <a:cubicBezTo>
                  <a:pt x="215231" y="4005233"/>
                  <a:pt x="221294" y="4000992"/>
                  <a:pt x="229177" y="4001522"/>
                </a:cubicBezTo>
                <a:cubicBezTo>
                  <a:pt x="229783" y="3990523"/>
                  <a:pt x="232208" y="3979921"/>
                  <a:pt x="236453" y="3969717"/>
                </a:cubicBezTo>
                <a:cubicBezTo>
                  <a:pt x="240697" y="3959512"/>
                  <a:pt x="243123" y="3948911"/>
                  <a:pt x="243729" y="3937912"/>
                </a:cubicBezTo>
                <a:lnTo>
                  <a:pt x="243705" y="3937885"/>
                </a:lnTo>
                <a:lnTo>
                  <a:pt x="242521" y="3938957"/>
                </a:lnTo>
                <a:cubicBezTo>
                  <a:pt x="235245" y="3952209"/>
                  <a:pt x="227969" y="3954329"/>
                  <a:pt x="220693" y="3945318"/>
                </a:cubicBezTo>
                <a:cubicBezTo>
                  <a:pt x="213038" y="3939155"/>
                  <a:pt x="208339" y="3933192"/>
                  <a:pt x="206596" y="3927427"/>
                </a:cubicBezTo>
                <a:lnTo>
                  <a:pt x="215709" y="3909761"/>
                </a:lnTo>
                <a:lnTo>
                  <a:pt x="214625" y="3909287"/>
                </a:lnTo>
                <a:cubicBezTo>
                  <a:pt x="214776" y="3905907"/>
                  <a:pt x="216292" y="3902329"/>
                  <a:pt x="219172" y="3898553"/>
                </a:cubicBezTo>
                <a:cubicBezTo>
                  <a:pt x="222052" y="3894776"/>
                  <a:pt x="225386" y="3891993"/>
                  <a:pt x="229177" y="3890204"/>
                </a:cubicBezTo>
                <a:cubicBezTo>
                  <a:pt x="229024" y="3885235"/>
                  <a:pt x="230238" y="3880861"/>
                  <a:pt x="232815" y="3877084"/>
                </a:cubicBezTo>
                <a:lnTo>
                  <a:pt x="245566" y="3871859"/>
                </a:lnTo>
                <a:lnTo>
                  <a:pt x="252355" y="3857505"/>
                </a:lnTo>
                <a:cubicBezTo>
                  <a:pt x="253491" y="3851344"/>
                  <a:pt x="252639" y="3845628"/>
                  <a:pt x="249797" y="3840361"/>
                </a:cubicBezTo>
                <a:cubicBezTo>
                  <a:pt x="251843" y="3830753"/>
                  <a:pt x="256845" y="3815778"/>
                  <a:pt x="264804" y="3795436"/>
                </a:cubicBezTo>
                <a:cubicBezTo>
                  <a:pt x="272762" y="3775093"/>
                  <a:pt x="282311" y="3759323"/>
                  <a:pt x="293453" y="3748125"/>
                </a:cubicBezTo>
                <a:cubicBezTo>
                  <a:pt x="288375" y="3743354"/>
                  <a:pt x="286708" y="3739378"/>
                  <a:pt x="288450" y="3736199"/>
                </a:cubicBezTo>
                <a:cubicBezTo>
                  <a:pt x="290193" y="3733018"/>
                  <a:pt x="293074" y="3730632"/>
                  <a:pt x="297091" y="3729042"/>
                </a:cubicBezTo>
                <a:cubicBezTo>
                  <a:pt x="302927" y="3723277"/>
                  <a:pt x="302169" y="3714929"/>
                  <a:pt x="294817" y="3703996"/>
                </a:cubicBezTo>
                <a:cubicBezTo>
                  <a:pt x="287465" y="3693063"/>
                  <a:pt x="282160" y="3685509"/>
                  <a:pt x="278901" y="3681335"/>
                </a:cubicBezTo>
                <a:cubicBezTo>
                  <a:pt x="287010" y="3671130"/>
                  <a:pt x="299895" y="3649397"/>
                  <a:pt x="317555" y="3616133"/>
                </a:cubicBezTo>
                <a:cubicBezTo>
                  <a:pt x="335214" y="3582871"/>
                  <a:pt x="341733" y="3561137"/>
                  <a:pt x="337109" y="3550933"/>
                </a:cubicBezTo>
                <a:lnTo>
                  <a:pt x="366214" y="3528669"/>
                </a:lnTo>
                <a:cubicBezTo>
                  <a:pt x="371746" y="3519260"/>
                  <a:pt x="377052" y="3510248"/>
                  <a:pt x="382129" y="3501635"/>
                </a:cubicBezTo>
                <a:cubicBezTo>
                  <a:pt x="387207" y="3493021"/>
                  <a:pt x="391604" y="3484009"/>
                  <a:pt x="395318" y="3474601"/>
                </a:cubicBezTo>
                <a:lnTo>
                  <a:pt x="391680" y="3465059"/>
                </a:lnTo>
                <a:cubicBezTo>
                  <a:pt x="380083" y="3467312"/>
                  <a:pt x="371443" y="3476324"/>
                  <a:pt x="365759" y="3492093"/>
                </a:cubicBezTo>
                <a:cubicBezTo>
                  <a:pt x="360074" y="3507863"/>
                  <a:pt x="350525" y="3516875"/>
                  <a:pt x="337109" y="3519128"/>
                </a:cubicBezTo>
                <a:cubicBezTo>
                  <a:pt x="330440" y="3519658"/>
                  <a:pt x="321951" y="3521778"/>
                  <a:pt x="311643" y="3525489"/>
                </a:cubicBezTo>
                <a:lnTo>
                  <a:pt x="337109" y="3535031"/>
                </a:lnTo>
                <a:lnTo>
                  <a:pt x="326195" y="3541392"/>
                </a:lnTo>
                <a:cubicBezTo>
                  <a:pt x="320813" y="3544307"/>
                  <a:pt x="316114" y="3544837"/>
                  <a:pt x="312098" y="3542981"/>
                </a:cubicBezTo>
                <a:cubicBezTo>
                  <a:pt x="308081" y="3541126"/>
                  <a:pt x="304292" y="3538475"/>
                  <a:pt x="300729" y="3535031"/>
                </a:cubicBezTo>
                <a:cubicBezTo>
                  <a:pt x="296940" y="3539669"/>
                  <a:pt x="293604" y="3543910"/>
                  <a:pt x="290724" y="3547753"/>
                </a:cubicBezTo>
                <a:cubicBezTo>
                  <a:pt x="287844" y="3551595"/>
                  <a:pt x="286328" y="3555837"/>
                  <a:pt x="286177" y="3560475"/>
                </a:cubicBezTo>
                <a:cubicBezTo>
                  <a:pt x="282766" y="3563920"/>
                  <a:pt x="280493" y="3568956"/>
                  <a:pt x="279356" y="3575582"/>
                </a:cubicBezTo>
                <a:cubicBezTo>
                  <a:pt x="278218" y="3582207"/>
                  <a:pt x="276855" y="3588834"/>
                  <a:pt x="275263" y="3595460"/>
                </a:cubicBezTo>
                <a:cubicBezTo>
                  <a:pt x="286783" y="3595990"/>
                  <a:pt x="296485" y="3601292"/>
                  <a:pt x="304367" y="3611363"/>
                </a:cubicBezTo>
                <a:cubicBezTo>
                  <a:pt x="292847" y="3617724"/>
                  <a:pt x="286783" y="3627266"/>
                  <a:pt x="286177" y="3639988"/>
                </a:cubicBezTo>
                <a:lnTo>
                  <a:pt x="249797" y="3633627"/>
                </a:lnTo>
                <a:cubicBezTo>
                  <a:pt x="254875" y="3628855"/>
                  <a:pt x="258361" y="3624085"/>
                  <a:pt x="260256" y="3619314"/>
                </a:cubicBezTo>
                <a:cubicBezTo>
                  <a:pt x="262151" y="3614544"/>
                  <a:pt x="264727" y="3609772"/>
                  <a:pt x="267987" y="3605002"/>
                </a:cubicBezTo>
                <a:lnTo>
                  <a:pt x="253435" y="3595460"/>
                </a:lnTo>
                <a:cubicBezTo>
                  <a:pt x="246159" y="3595460"/>
                  <a:pt x="242521" y="3592280"/>
                  <a:pt x="242521" y="3585919"/>
                </a:cubicBezTo>
                <a:cubicBezTo>
                  <a:pt x="242824" y="3579492"/>
                  <a:pt x="244946" y="3573263"/>
                  <a:pt x="248887" y="3567233"/>
                </a:cubicBezTo>
                <a:cubicBezTo>
                  <a:pt x="252829" y="3561204"/>
                  <a:pt x="256769" y="3555770"/>
                  <a:pt x="260711" y="3550933"/>
                </a:cubicBezTo>
                <a:cubicBezTo>
                  <a:pt x="255027" y="3549608"/>
                  <a:pt x="249114" y="3549078"/>
                  <a:pt x="242976" y="3549342"/>
                </a:cubicBezTo>
                <a:cubicBezTo>
                  <a:pt x="236837" y="3549608"/>
                  <a:pt x="231834" y="3549078"/>
                  <a:pt x="227969" y="3547753"/>
                </a:cubicBezTo>
                <a:cubicBezTo>
                  <a:pt x="225316" y="3542451"/>
                  <a:pt x="227893" y="3535560"/>
                  <a:pt x="235700" y="3527079"/>
                </a:cubicBezTo>
                <a:cubicBezTo>
                  <a:pt x="243506" y="3518598"/>
                  <a:pt x="250630" y="3511707"/>
                  <a:pt x="257073" y="3506406"/>
                </a:cubicBezTo>
                <a:cubicBezTo>
                  <a:pt x="257224" y="3499779"/>
                  <a:pt x="258740" y="3493948"/>
                  <a:pt x="261621" y="3488912"/>
                </a:cubicBezTo>
                <a:cubicBezTo>
                  <a:pt x="264500" y="3483877"/>
                  <a:pt x="267835" y="3481226"/>
                  <a:pt x="271625" y="3480962"/>
                </a:cubicBezTo>
                <a:lnTo>
                  <a:pt x="289815" y="3458698"/>
                </a:lnTo>
                <a:lnTo>
                  <a:pt x="289815" y="3430073"/>
                </a:lnTo>
                <a:lnTo>
                  <a:pt x="278901" y="3439615"/>
                </a:lnTo>
                <a:lnTo>
                  <a:pt x="264349" y="3465059"/>
                </a:lnTo>
                <a:cubicBezTo>
                  <a:pt x="262378" y="3468240"/>
                  <a:pt x="259953" y="3470625"/>
                  <a:pt x="257073" y="3472214"/>
                </a:cubicBezTo>
                <a:cubicBezTo>
                  <a:pt x="254192" y="3473805"/>
                  <a:pt x="251768" y="3474601"/>
                  <a:pt x="249797" y="3474601"/>
                </a:cubicBezTo>
                <a:cubicBezTo>
                  <a:pt x="250100" y="3472811"/>
                  <a:pt x="251313" y="3470029"/>
                  <a:pt x="253435" y="3466251"/>
                </a:cubicBezTo>
                <a:cubicBezTo>
                  <a:pt x="255557" y="3462475"/>
                  <a:pt x="256769" y="3458896"/>
                  <a:pt x="257073" y="3455517"/>
                </a:cubicBezTo>
                <a:cubicBezTo>
                  <a:pt x="252829" y="3446904"/>
                  <a:pt x="257679" y="3436301"/>
                  <a:pt x="271625" y="3423712"/>
                </a:cubicBezTo>
                <a:cubicBezTo>
                  <a:pt x="285571" y="3411122"/>
                  <a:pt x="290421" y="3400521"/>
                  <a:pt x="286177" y="3391907"/>
                </a:cubicBezTo>
                <a:lnTo>
                  <a:pt x="300729" y="3369643"/>
                </a:lnTo>
                <a:cubicBezTo>
                  <a:pt x="301335" y="3362752"/>
                  <a:pt x="303761" y="3354271"/>
                  <a:pt x="308005" y="3344199"/>
                </a:cubicBezTo>
                <a:cubicBezTo>
                  <a:pt x="300274" y="3352150"/>
                  <a:pt x="292998" y="3360897"/>
                  <a:pt x="286177" y="3370438"/>
                </a:cubicBezTo>
                <a:cubicBezTo>
                  <a:pt x="279356" y="3379980"/>
                  <a:pt x="275718" y="3390316"/>
                  <a:pt x="275263" y="3401449"/>
                </a:cubicBezTo>
                <a:lnTo>
                  <a:pt x="246159" y="3391907"/>
                </a:lnTo>
                <a:lnTo>
                  <a:pt x="253435" y="3356921"/>
                </a:lnTo>
                <a:lnTo>
                  <a:pt x="235245" y="3360102"/>
                </a:lnTo>
                <a:lnTo>
                  <a:pt x="217055" y="3341019"/>
                </a:lnTo>
                <a:lnTo>
                  <a:pt x="235245" y="3293311"/>
                </a:lnTo>
                <a:cubicBezTo>
                  <a:pt x="249342" y="3281449"/>
                  <a:pt x="261166" y="3267801"/>
                  <a:pt x="270715" y="3252362"/>
                </a:cubicBezTo>
                <a:cubicBezTo>
                  <a:pt x="280265" y="3236923"/>
                  <a:pt x="290270" y="3224068"/>
                  <a:pt x="300729" y="3213798"/>
                </a:cubicBezTo>
                <a:lnTo>
                  <a:pt x="308005" y="3213798"/>
                </a:lnTo>
                <a:lnTo>
                  <a:pt x="308005" y="3204256"/>
                </a:lnTo>
                <a:lnTo>
                  <a:pt x="329833" y="3172451"/>
                </a:lnTo>
                <a:cubicBezTo>
                  <a:pt x="331349" y="3158934"/>
                  <a:pt x="337412" y="3147007"/>
                  <a:pt x="348023" y="3136670"/>
                </a:cubicBezTo>
                <a:cubicBezTo>
                  <a:pt x="358634" y="3126333"/>
                  <a:pt x="364698" y="3112817"/>
                  <a:pt x="366214" y="3096119"/>
                </a:cubicBezTo>
                <a:cubicBezTo>
                  <a:pt x="370609" y="3089426"/>
                  <a:pt x="377279" y="3078162"/>
                  <a:pt x="386222" y="3062325"/>
                </a:cubicBezTo>
                <a:cubicBezTo>
                  <a:pt x="395166" y="3046488"/>
                  <a:pt x="401835" y="3037610"/>
                  <a:pt x="406232" y="3035689"/>
                </a:cubicBezTo>
                <a:cubicBezTo>
                  <a:pt x="405626" y="3025616"/>
                  <a:pt x="406838" y="3013955"/>
                  <a:pt x="409870" y="3000703"/>
                </a:cubicBezTo>
                <a:lnTo>
                  <a:pt x="406232" y="3000703"/>
                </a:lnTo>
                <a:cubicBezTo>
                  <a:pt x="401987" y="2997523"/>
                  <a:pt x="403200" y="2994342"/>
                  <a:pt x="409870" y="2991161"/>
                </a:cubicBezTo>
                <a:lnTo>
                  <a:pt x="417146" y="2991161"/>
                </a:lnTo>
                <a:cubicBezTo>
                  <a:pt x="421390" y="2982150"/>
                  <a:pt x="427454" y="2977909"/>
                  <a:pt x="435336" y="2978439"/>
                </a:cubicBezTo>
                <a:cubicBezTo>
                  <a:pt x="435942" y="2967440"/>
                  <a:pt x="438368" y="2956838"/>
                  <a:pt x="442612" y="2946634"/>
                </a:cubicBezTo>
                <a:cubicBezTo>
                  <a:pt x="446856" y="2936429"/>
                  <a:pt x="449282" y="2925828"/>
                  <a:pt x="449888" y="2914829"/>
                </a:cubicBezTo>
                <a:lnTo>
                  <a:pt x="428060" y="2889385"/>
                </a:lnTo>
                <a:cubicBezTo>
                  <a:pt x="423816" y="2889914"/>
                  <a:pt x="421390" y="2888855"/>
                  <a:pt x="420784" y="2886204"/>
                </a:cubicBezTo>
                <a:cubicBezTo>
                  <a:pt x="420935" y="2882824"/>
                  <a:pt x="422451" y="2879246"/>
                  <a:pt x="425331" y="2875469"/>
                </a:cubicBezTo>
                <a:cubicBezTo>
                  <a:pt x="428211" y="2871693"/>
                  <a:pt x="431545" y="2868910"/>
                  <a:pt x="435336" y="2867121"/>
                </a:cubicBezTo>
                <a:cubicBezTo>
                  <a:pt x="435183" y="2862152"/>
                  <a:pt x="436397" y="2857778"/>
                  <a:pt x="438974" y="2854001"/>
                </a:cubicBezTo>
                <a:cubicBezTo>
                  <a:pt x="441551" y="2850224"/>
                  <a:pt x="446401" y="2848236"/>
                  <a:pt x="453526" y="2848038"/>
                </a:cubicBezTo>
                <a:lnTo>
                  <a:pt x="464440" y="2848038"/>
                </a:lnTo>
                <a:lnTo>
                  <a:pt x="468078" y="2813052"/>
                </a:lnTo>
                <a:lnTo>
                  <a:pt x="504458" y="2752622"/>
                </a:lnTo>
                <a:lnTo>
                  <a:pt x="519010" y="2743081"/>
                </a:lnTo>
                <a:cubicBezTo>
                  <a:pt x="519388" y="2733274"/>
                  <a:pt x="522269" y="2722672"/>
                  <a:pt x="527650" y="2711276"/>
                </a:cubicBezTo>
                <a:cubicBezTo>
                  <a:pt x="533032" y="2699879"/>
                  <a:pt x="538641" y="2689276"/>
                  <a:pt x="544476" y="2679470"/>
                </a:cubicBezTo>
                <a:lnTo>
                  <a:pt x="544476" y="2641304"/>
                </a:lnTo>
                <a:lnTo>
                  <a:pt x="573580" y="2619040"/>
                </a:lnTo>
                <a:lnTo>
                  <a:pt x="588132" y="2587235"/>
                </a:lnTo>
                <a:lnTo>
                  <a:pt x="609960" y="2571332"/>
                </a:lnTo>
                <a:cubicBezTo>
                  <a:pt x="611021" y="2560929"/>
                  <a:pt x="615266" y="2552315"/>
                  <a:pt x="622693" y="2545491"/>
                </a:cubicBezTo>
                <a:cubicBezTo>
                  <a:pt x="630121" y="2538667"/>
                  <a:pt x="634365" y="2529256"/>
                  <a:pt x="635427" y="2517263"/>
                </a:cubicBezTo>
                <a:lnTo>
                  <a:pt x="668169" y="2463195"/>
                </a:lnTo>
                <a:cubicBezTo>
                  <a:pt x="679083" y="2461074"/>
                  <a:pt x="685449" y="2452592"/>
                  <a:pt x="687268" y="2437751"/>
                </a:cubicBezTo>
                <a:cubicBezTo>
                  <a:pt x="689087" y="2422908"/>
                  <a:pt x="697273" y="2414426"/>
                  <a:pt x="711825" y="2412307"/>
                </a:cubicBezTo>
                <a:lnTo>
                  <a:pt x="708187" y="2501361"/>
                </a:lnTo>
                <a:lnTo>
                  <a:pt x="730015" y="2507722"/>
                </a:lnTo>
                <a:lnTo>
                  <a:pt x="744567" y="2485459"/>
                </a:lnTo>
                <a:cubicBezTo>
                  <a:pt x="748962" y="2472604"/>
                  <a:pt x="754723" y="2454581"/>
                  <a:pt x="761847" y="2431389"/>
                </a:cubicBezTo>
                <a:cubicBezTo>
                  <a:pt x="768972" y="2408198"/>
                  <a:pt x="772913" y="2390175"/>
                  <a:pt x="773671" y="2377322"/>
                </a:cubicBezTo>
                <a:cubicBezTo>
                  <a:pt x="773065" y="2363737"/>
                  <a:pt x="775187" y="2355919"/>
                  <a:pt x="780037" y="2353864"/>
                </a:cubicBezTo>
                <a:cubicBezTo>
                  <a:pt x="784888" y="2351810"/>
                  <a:pt x="796105" y="2351147"/>
                  <a:pt x="813689" y="2351877"/>
                </a:cubicBezTo>
                <a:lnTo>
                  <a:pt x="817327" y="2342335"/>
                </a:lnTo>
                <a:cubicBezTo>
                  <a:pt x="812779" y="2338359"/>
                  <a:pt x="809141" y="2332793"/>
                  <a:pt x="806413" y="2325637"/>
                </a:cubicBezTo>
                <a:cubicBezTo>
                  <a:pt x="803685" y="2318481"/>
                  <a:pt x="807323" y="2314505"/>
                  <a:pt x="817327" y="2313710"/>
                </a:cubicBezTo>
                <a:cubicBezTo>
                  <a:pt x="819829" y="2313644"/>
                  <a:pt x="823921" y="2312981"/>
                  <a:pt x="829605" y="2311723"/>
                </a:cubicBezTo>
                <a:cubicBezTo>
                  <a:pt x="835289" y="2310463"/>
                  <a:pt x="838473" y="2309005"/>
                  <a:pt x="839155" y="2307349"/>
                </a:cubicBezTo>
                <a:lnTo>
                  <a:pt x="839155" y="2304169"/>
                </a:lnTo>
                <a:lnTo>
                  <a:pt x="788223" y="2278724"/>
                </a:lnTo>
                <a:cubicBezTo>
                  <a:pt x="779203" y="2286941"/>
                  <a:pt x="772686" y="2296748"/>
                  <a:pt x="768668" y="2308144"/>
                </a:cubicBezTo>
                <a:cubicBezTo>
                  <a:pt x="764652" y="2319541"/>
                  <a:pt x="762682" y="2330938"/>
                  <a:pt x="762757" y="2342335"/>
                </a:cubicBezTo>
                <a:cubicBezTo>
                  <a:pt x="752449" y="2351346"/>
                  <a:pt x="747599" y="2361948"/>
                  <a:pt x="748205" y="2374140"/>
                </a:cubicBezTo>
                <a:lnTo>
                  <a:pt x="733653" y="2402765"/>
                </a:lnTo>
                <a:cubicBezTo>
                  <a:pt x="733729" y="2404686"/>
                  <a:pt x="733577" y="2407204"/>
                  <a:pt x="733198" y="2410318"/>
                </a:cubicBezTo>
                <a:cubicBezTo>
                  <a:pt x="732819" y="2413432"/>
                  <a:pt x="731758" y="2415155"/>
                  <a:pt x="730015" y="2415487"/>
                </a:cubicBezTo>
                <a:cubicBezTo>
                  <a:pt x="722588" y="2414360"/>
                  <a:pt x="716524" y="2408662"/>
                  <a:pt x="711825" y="2398391"/>
                </a:cubicBezTo>
                <a:cubicBezTo>
                  <a:pt x="707126" y="2388120"/>
                  <a:pt x="704700" y="2380037"/>
                  <a:pt x="704549" y="2374140"/>
                </a:cubicBezTo>
                <a:cubicBezTo>
                  <a:pt x="704397" y="2372351"/>
                  <a:pt x="704700" y="2370362"/>
                  <a:pt x="705459" y="2368177"/>
                </a:cubicBezTo>
                <a:cubicBezTo>
                  <a:pt x="706216" y="2365990"/>
                  <a:pt x="708338" y="2364797"/>
                  <a:pt x="711825" y="2364599"/>
                </a:cubicBezTo>
                <a:cubicBezTo>
                  <a:pt x="715539" y="2350816"/>
                  <a:pt x="721753" y="2334649"/>
                  <a:pt x="730470" y="2316095"/>
                </a:cubicBezTo>
                <a:cubicBezTo>
                  <a:pt x="739186" y="2297542"/>
                  <a:pt x="749948" y="2282965"/>
                  <a:pt x="762757" y="2272363"/>
                </a:cubicBezTo>
                <a:cubicBezTo>
                  <a:pt x="763212" y="2266400"/>
                  <a:pt x="765030" y="2261629"/>
                  <a:pt x="768214" y="2258051"/>
                </a:cubicBezTo>
                <a:cubicBezTo>
                  <a:pt x="771397" y="2254472"/>
                  <a:pt x="773216" y="2249702"/>
                  <a:pt x="773671" y="2243739"/>
                </a:cubicBezTo>
                <a:cubicBezTo>
                  <a:pt x="779127" y="2232408"/>
                  <a:pt x="785495" y="2220879"/>
                  <a:pt x="792771" y="2209151"/>
                </a:cubicBezTo>
                <a:cubicBezTo>
                  <a:pt x="800047" y="2197422"/>
                  <a:pt x="808232" y="2186689"/>
                  <a:pt x="817327" y="2176948"/>
                </a:cubicBezTo>
                <a:cubicBezTo>
                  <a:pt x="817327" y="2173502"/>
                  <a:pt x="818237" y="2170057"/>
                  <a:pt x="820056" y="2166611"/>
                </a:cubicBezTo>
                <a:cubicBezTo>
                  <a:pt x="821875" y="2163166"/>
                  <a:pt x="824603" y="2161311"/>
                  <a:pt x="828241" y="2161045"/>
                </a:cubicBezTo>
                <a:cubicBezTo>
                  <a:pt x="835062" y="2162105"/>
                  <a:pt x="838700" y="2167141"/>
                  <a:pt x="839155" y="2176152"/>
                </a:cubicBezTo>
                <a:cubicBezTo>
                  <a:pt x="839610" y="2185164"/>
                  <a:pt x="839610" y="2191790"/>
                  <a:pt x="839155" y="2196031"/>
                </a:cubicBezTo>
                <a:lnTo>
                  <a:pt x="868260" y="2186489"/>
                </a:lnTo>
                <a:lnTo>
                  <a:pt x="871897" y="2154684"/>
                </a:lnTo>
                <a:lnTo>
                  <a:pt x="904640" y="2097435"/>
                </a:lnTo>
                <a:lnTo>
                  <a:pt x="908278" y="2097435"/>
                </a:lnTo>
                <a:lnTo>
                  <a:pt x="937382" y="2040185"/>
                </a:lnTo>
                <a:cubicBezTo>
                  <a:pt x="940716" y="2037667"/>
                  <a:pt x="942232" y="2032367"/>
                  <a:pt x="941929" y="2024283"/>
                </a:cubicBezTo>
                <a:cubicBezTo>
                  <a:pt x="941626" y="2016199"/>
                  <a:pt x="941322" y="2010897"/>
                  <a:pt x="941020" y="2008380"/>
                </a:cubicBezTo>
                <a:cubicBezTo>
                  <a:pt x="936700" y="2012223"/>
                  <a:pt x="932607" y="2011693"/>
                  <a:pt x="928741" y="2006789"/>
                </a:cubicBezTo>
                <a:cubicBezTo>
                  <a:pt x="924876" y="2001887"/>
                  <a:pt x="925331" y="1998175"/>
                  <a:pt x="930106" y="1995658"/>
                </a:cubicBezTo>
                <a:cubicBezTo>
                  <a:pt x="932152" y="1995790"/>
                  <a:pt x="934426" y="1995526"/>
                  <a:pt x="936927" y="1994863"/>
                </a:cubicBezTo>
                <a:cubicBezTo>
                  <a:pt x="939428" y="1994200"/>
                  <a:pt x="940792" y="1992345"/>
                  <a:pt x="941020" y="1989297"/>
                </a:cubicBezTo>
                <a:cubicBezTo>
                  <a:pt x="940716" y="1985984"/>
                  <a:pt x="938594" y="1982273"/>
                  <a:pt x="934654" y="1978165"/>
                </a:cubicBezTo>
                <a:cubicBezTo>
                  <a:pt x="930712" y="1974057"/>
                  <a:pt x="926770" y="1970346"/>
                  <a:pt x="922830" y="1967033"/>
                </a:cubicBezTo>
                <a:cubicBezTo>
                  <a:pt x="923587" y="1960606"/>
                  <a:pt x="927529" y="1950402"/>
                  <a:pt x="934654" y="1936421"/>
                </a:cubicBezTo>
                <a:cubicBezTo>
                  <a:pt x="941777" y="1922440"/>
                  <a:pt x="947537" y="1914621"/>
                  <a:pt x="951934" y="1912964"/>
                </a:cubicBezTo>
                <a:cubicBezTo>
                  <a:pt x="951403" y="1902164"/>
                  <a:pt x="952464" y="1895140"/>
                  <a:pt x="955117" y="1891894"/>
                </a:cubicBezTo>
                <a:cubicBezTo>
                  <a:pt x="957770" y="1888646"/>
                  <a:pt x="965197" y="1887189"/>
                  <a:pt x="977400" y="1887520"/>
                </a:cubicBezTo>
                <a:lnTo>
                  <a:pt x="977400" y="1852534"/>
                </a:lnTo>
                <a:cubicBezTo>
                  <a:pt x="986647" y="1857305"/>
                  <a:pt x="995439" y="1862871"/>
                  <a:pt x="1003776" y="1869233"/>
                </a:cubicBezTo>
                <a:cubicBezTo>
                  <a:pt x="1012113" y="1875594"/>
                  <a:pt x="1019085" y="1882749"/>
                  <a:pt x="1024694" y="1890701"/>
                </a:cubicBezTo>
                <a:cubicBezTo>
                  <a:pt x="1024088" y="1884340"/>
                  <a:pt x="1025300" y="1877979"/>
                  <a:pt x="1028332" y="1871618"/>
                </a:cubicBezTo>
                <a:lnTo>
                  <a:pt x="1006504" y="1839812"/>
                </a:lnTo>
                <a:cubicBezTo>
                  <a:pt x="1010597" y="1827554"/>
                  <a:pt x="1019691" y="1804363"/>
                  <a:pt x="1033789" y="1770239"/>
                </a:cubicBezTo>
                <a:cubicBezTo>
                  <a:pt x="1047886" y="1736114"/>
                  <a:pt x="1064257" y="1716898"/>
                  <a:pt x="1082902" y="1712591"/>
                </a:cubicBezTo>
                <a:cubicBezTo>
                  <a:pt x="1083282" y="1706429"/>
                  <a:pt x="1086161" y="1697285"/>
                  <a:pt x="1091542" y="1685160"/>
                </a:cubicBezTo>
                <a:cubicBezTo>
                  <a:pt x="1096924" y="1673034"/>
                  <a:pt x="1102533" y="1666275"/>
                  <a:pt x="1108368" y="1664884"/>
                </a:cubicBezTo>
                <a:cubicBezTo>
                  <a:pt x="1110111" y="1665281"/>
                  <a:pt x="1111172" y="1666871"/>
                  <a:pt x="1111552" y="1669654"/>
                </a:cubicBezTo>
                <a:cubicBezTo>
                  <a:pt x="1111931" y="1672438"/>
                  <a:pt x="1112082" y="1674028"/>
                  <a:pt x="1112006" y="1674425"/>
                </a:cubicBezTo>
                <a:lnTo>
                  <a:pt x="1126558" y="1677606"/>
                </a:lnTo>
                <a:lnTo>
                  <a:pt x="1137472" y="1664884"/>
                </a:lnTo>
                <a:lnTo>
                  <a:pt x="1112006" y="1642620"/>
                </a:lnTo>
                <a:cubicBezTo>
                  <a:pt x="1112309" y="1625326"/>
                  <a:pt x="1116251" y="1609821"/>
                  <a:pt x="1123830" y="1596105"/>
                </a:cubicBezTo>
                <a:cubicBezTo>
                  <a:pt x="1131409" y="1582388"/>
                  <a:pt x="1140807" y="1569269"/>
                  <a:pt x="1152025" y="1556746"/>
                </a:cubicBezTo>
                <a:cubicBezTo>
                  <a:pt x="1150888" y="1551842"/>
                  <a:pt x="1147704" y="1542566"/>
                  <a:pt x="1142474" y="1528917"/>
                </a:cubicBezTo>
                <a:cubicBezTo>
                  <a:pt x="1137244" y="1515267"/>
                  <a:pt x="1136790" y="1507581"/>
                  <a:pt x="1141110" y="1505858"/>
                </a:cubicBezTo>
                <a:cubicBezTo>
                  <a:pt x="1146491" y="1505990"/>
                  <a:pt x="1151190" y="1507315"/>
                  <a:pt x="1155208" y="1509832"/>
                </a:cubicBezTo>
                <a:cubicBezTo>
                  <a:pt x="1159225" y="1512351"/>
                  <a:pt x="1163014" y="1515267"/>
                  <a:pt x="1166577" y="1518580"/>
                </a:cubicBezTo>
                <a:cubicBezTo>
                  <a:pt x="1166577" y="1506917"/>
                  <a:pt x="1168395" y="1494461"/>
                  <a:pt x="1172033" y="1481209"/>
                </a:cubicBezTo>
                <a:cubicBezTo>
                  <a:pt x="1175671" y="1467956"/>
                  <a:pt x="1181129" y="1457089"/>
                  <a:pt x="1188405" y="1448608"/>
                </a:cubicBezTo>
                <a:lnTo>
                  <a:pt x="1206595" y="1474052"/>
                </a:lnTo>
                <a:lnTo>
                  <a:pt x="1195681" y="1505858"/>
                </a:lnTo>
                <a:cubicBezTo>
                  <a:pt x="1197727" y="1507447"/>
                  <a:pt x="1200001" y="1509038"/>
                  <a:pt x="1202502" y="1510628"/>
                </a:cubicBezTo>
                <a:cubicBezTo>
                  <a:pt x="1205003" y="1512219"/>
                  <a:pt x="1206367" y="1513808"/>
                  <a:pt x="1206595" y="1515399"/>
                </a:cubicBezTo>
                <a:cubicBezTo>
                  <a:pt x="1205761" y="1518447"/>
                  <a:pt x="1201971" y="1520303"/>
                  <a:pt x="1195226" y="1520965"/>
                </a:cubicBezTo>
                <a:cubicBezTo>
                  <a:pt x="1188480" y="1521627"/>
                  <a:pt x="1183781" y="1521892"/>
                  <a:pt x="1181129" y="1521760"/>
                </a:cubicBezTo>
                <a:cubicBezTo>
                  <a:pt x="1180901" y="1531434"/>
                  <a:pt x="1178627" y="1541505"/>
                  <a:pt x="1174308" y="1551975"/>
                </a:cubicBezTo>
                <a:cubicBezTo>
                  <a:pt x="1169987" y="1562445"/>
                  <a:pt x="1164985" y="1572516"/>
                  <a:pt x="1159301" y="1582190"/>
                </a:cubicBezTo>
                <a:cubicBezTo>
                  <a:pt x="1159376" y="1584045"/>
                  <a:pt x="1160134" y="1586696"/>
                  <a:pt x="1161574" y="1590141"/>
                </a:cubicBezTo>
                <a:cubicBezTo>
                  <a:pt x="1163014" y="1593587"/>
                  <a:pt x="1164681" y="1596238"/>
                  <a:pt x="1166577" y="1598093"/>
                </a:cubicBezTo>
                <a:lnTo>
                  <a:pt x="1192043" y="1569468"/>
                </a:lnTo>
                <a:lnTo>
                  <a:pt x="1210233" y="1566288"/>
                </a:lnTo>
                <a:lnTo>
                  <a:pt x="1210233" y="1521760"/>
                </a:lnTo>
                <a:cubicBezTo>
                  <a:pt x="1223193" y="1512616"/>
                  <a:pt x="1234562" y="1499099"/>
                  <a:pt x="1244339" y="1481209"/>
                </a:cubicBezTo>
                <a:cubicBezTo>
                  <a:pt x="1254116" y="1463318"/>
                  <a:pt x="1260937" y="1448211"/>
                  <a:pt x="1264803" y="1435886"/>
                </a:cubicBezTo>
                <a:cubicBezTo>
                  <a:pt x="1265409" y="1429789"/>
                  <a:pt x="1267835" y="1424489"/>
                  <a:pt x="1272079" y="1419984"/>
                </a:cubicBezTo>
                <a:cubicBezTo>
                  <a:pt x="1276323" y="1415478"/>
                  <a:pt x="1278749" y="1410176"/>
                  <a:pt x="1279355" y="1404081"/>
                </a:cubicBezTo>
                <a:lnTo>
                  <a:pt x="1290269" y="1378637"/>
                </a:lnTo>
                <a:lnTo>
                  <a:pt x="1286631" y="1378637"/>
                </a:lnTo>
                <a:cubicBezTo>
                  <a:pt x="1287237" y="1372540"/>
                  <a:pt x="1289663" y="1367240"/>
                  <a:pt x="1293907" y="1362734"/>
                </a:cubicBezTo>
                <a:cubicBezTo>
                  <a:pt x="1298151" y="1358228"/>
                  <a:pt x="1300577" y="1352927"/>
                  <a:pt x="1301183" y="1346832"/>
                </a:cubicBezTo>
                <a:cubicBezTo>
                  <a:pt x="1300879" y="1341862"/>
                  <a:pt x="1301486" y="1337488"/>
                  <a:pt x="1303002" y="1333712"/>
                </a:cubicBezTo>
                <a:cubicBezTo>
                  <a:pt x="1304517" y="1329935"/>
                  <a:pt x="1308762" y="1327947"/>
                  <a:pt x="1315735" y="1327748"/>
                </a:cubicBezTo>
                <a:cubicBezTo>
                  <a:pt x="1315280" y="1318471"/>
                  <a:pt x="1316190" y="1312376"/>
                  <a:pt x="1318464" y="1309461"/>
                </a:cubicBezTo>
                <a:cubicBezTo>
                  <a:pt x="1320737" y="1306545"/>
                  <a:pt x="1327104" y="1305219"/>
                  <a:pt x="1337563" y="1305485"/>
                </a:cubicBezTo>
                <a:lnTo>
                  <a:pt x="1337563" y="1270499"/>
                </a:lnTo>
                <a:lnTo>
                  <a:pt x="1355753" y="1276860"/>
                </a:lnTo>
                <a:lnTo>
                  <a:pt x="1377581" y="1232333"/>
                </a:lnTo>
                <a:lnTo>
                  <a:pt x="1370305" y="1225972"/>
                </a:lnTo>
                <a:lnTo>
                  <a:pt x="1384858" y="1216430"/>
                </a:lnTo>
                <a:lnTo>
                  <a:pt x="1392133" y="1203708"/>
                </a:lnTo>
                <a:lnTo>
                  <a:pt x="1381220" y="1181444"/>
                </a:lnTo>
                <a:lnTo>
                  <a:pt x="1384858" y="1156000"/>
                </a:lnTo>
                <a:cubicBezTo>
                  <a:pt x="1393801" y="1154940"/>
                  <a:pt x="1398651" y="1150699"/>
                  <a:pt x="1399410" y="1143278"/>
                </a:cubicBezTo>
                <a:cubicBezTo>
                  <a:pt x="1400167" y="1135857"/>
                  <a:pt x="1408656" y="1131616"/>
                  <a:pt x="1424876" y="1130556"/>
                </a:cubicBezTo>
                <a:lnTo>
                  <a:pt x="1424876" y="1146459"/>
                </a:lnTo>
                <a:lnTo>
                  <a:pt x="1435790" y="1143278"/>
                </a:lnTo>
                <a:cubicBezTo>
                  <a:pt x="1438063" y="1138772"/>
                  <a:pt x="1441701" y="1131086"/>
                  <a:pt x="1446704" y="1120219"/>
                </a:cubicBezTo>
                <a:cubicBezTo>
                  <a:pt x="1451705" y="1109352"/>
                  <a:pt x="1455343" y="1103257"/>
                  <a:pt x="1457618" y="1101931"/>
                </a:cubicBezTo>
                <a:cubicBezTo>
                  <a:pt x="1459361" y="1102197"/>
                  <a:pt x="1460422" y="1103257"/>
                  <a:pt x="1460801" y="1105112"/>
                </a:cubicBezTo>
                <a:cubicBezTo>
                  <a:pt x="1461180" y="1106967"/>
                  <a:pt x="1461331" y="1108027"/>
                  <a:pt x="1461256" y="1108292"/>
                </a:cubicBezTo>
                <a:cubicBezTo>
                  <a:pt x="1471260" y="1108822"/>
                  <a:pt x="1474898" y="1111738"/>
                  <a:pt x="1472170" y="1117039"/>
                </a:cubicBezTo>
                <a:cubicBezTo>
                  <a:pt x="1469441" y="1122340"/>
                  <a:pt x="1465802" y="1126846"/>
                  <a:pt x="1461256" y="1130556"/>
                </a:cubicBezTo>
                <a:lnTo>
                  <a:pt x="1475808" y="1159181"/>
                </a:lnTo>
                <a:lnTo>
                  <a:pt x="1461256" y="1181444"/>
                </a:lnTo>
                <a:lnTo>
                  <a:pt x="1486722" y="1190986"/>
                </a:lnTo>
                <a:cubicBezTo>
                  <a:pt x="1487783" y="1180317"/>
                  <a:pt x="1492027" y="1170644"/>
                  <a:pt x="1499454" y="1161964"/>
                </a:cubicBezTo>
                <a:cubicBezTo>
                  <a:pt x="1506883" y="1153283"/>
                  <a:pt x="1511127" y="1142814"/>
                  <a:pt x="1512188" y="1130556"/>
                </a:cubicBezTo>
                <a:cubicBezTo>
                  <a:pt x="1523026" y="1117702"/>
                  <a:pt x="1533182" y="1104450"/>
                  <a:pt x="1542656" y="1090799"/>
                </a:cubicBezTo>
                <a:cubicBezTo>
                  <a:pt x="1552130" y="1077149"/>
                  <a:pt x="1561376" y="1063897"/>
                  <a:pt x="1570396" y="1051043"/>
                </a:cubicBezTo>
                <a:cubicBezTo>
                  <a:pt x="1572215" y="1043357"/>
                  <a:pt x="1575853" y="1033285"/>
                  <a:pt x="1581310" y="1020827"/>
                </a:cubicBezTo>
                <a:cubicBezTo>
                  <a:pt x="1586767" y="1008371"/>
                  <a:pt x="1594043" y="1001480"/>
                  <a:pt x="1603138" y="1000155"/>
                </a:cubicBezTo>
                <a:cubicBezTo>
                  <a:pt x="1602684" y="997703"/>
                  <a:pt x="1600864" y="993064"/>
                  <a:pt x="1597681" y="986239"/>
                </a:cubicBezTo>
                <a:cubicBezTo>
                  <a:pt x="1594498" y="979415"/>
                  <a:pt x="1592679" y="975572"/>
                  <a:pt x="1592224" y="974710"/>
                </a:cubicBezTo>
                <a:cubicBezTo>
                  <a:pt x="1590480" y="975108"/>
                  <a:pt x="1589419" y="976698"/>
                  <a:pt x="1589041" y="979481"/>
                </a:cubicBezTo>
                <a:cubicBezTo>
                  <a:pt x="1588662" y="982264"/>
                  <a:pt x="1588511" y="983854"/>
                  <a:pt x="1588586" y="984252"/>
                </a:cubicBezTo>
                <a:cubicBezTo>
                  <a:pt x="1578278" y="1003004"/>
                  <a:pt x="1566152" y="1021159"/>
                  <a:pt x="1552206" y="1038719"/>
                </a:cubicBezTo>
                <a:cubicBezTo>
                  <a:pt x="1538260" y="1056277"/>
                  <a:pt x="1529772" y="1075228"/>
                  <a:pt x="1526740" y="1095570"/>
                </a:cubicBezTo>
                <a:lnTo>
                  <a:pt x="1508550" y="1095570"/>
                </a:lnTo>
                <a:cubicBezTo>
                  <a:pt x="1500213" y="1095902"/>
                  <a:pt x="1490511" y="1095239"/>
                  <a:pt x="1479446" y="1093583"/>
                </a:cubicBezTo>
                <a:cubicBezTo>
                  <a:pt x="1468379" y="1091926"/>
                  <a:pt x="1462317" y="1087288"/>
                  <a:pt x="1461256" y="1079668"/>
                </a:cubicBezTo>
                <a:cubicBezTo>
                  <a:pt x="1461634" y="1065223"/>
                  <a:pt x="1465424" y="1051175"/>
                  <a:pt x="1472625" y="1037525"/>
                </a:cubicBezTo>
                <a:cubicBezTo>
                  <a:pt x="1479825" y="1023876"/>
                  <a:pt x="1488162" y="1011419"/>
                  <a:pt x="1497636" y="1000155"/>
                </a:cubicBezTo>
                <a:cubicBezTo>
                  <a:pt x="1497181" y="992468"/>
                  <a:pt x="1495362" y="985577"/>
                  <a:pt x="1492178" y="979481"/>
                </a:cubicBezTo>
                <a:cubicBezTo>
                  <a:pt x="1488995" y="973385"/>
                  <a:pt x="1487177" y="966494"/>
                  <a:pt x="1486722" y="958808"/>
                </a:cubicBezTo>
                <a:lnTo>
                  <a:pt x="1512188" y="965169"/>
                </a:lnTo>
                <a:cubicBezTo>
                  <a:pt x="1512036" y="955362"/>
                  <a:pt x="1513249" y="944760"/>
                  <a:pt x="1515826" y="933364"/>
                </a:cubicBezTo>
                <a:cubicBezTo>
                  <a:pt x="1518403" y="921967"/>
                  <a:pt x="1523253" y="911365"/>
                  <a:pt x="1530378" y="901558"/>
                </a:cubicBezTo>
                <a:lnTo>
                  <a:pt x="1548568" y="923822"/>
                </a:lnTo>
                <a:lnTo>
                  <a:pt x="1537654" y="952447"/>
                </a:lnTo>
                <a:cubicBezTo>
                  <a:pt x="1539700" y="954037"/>
                  <a:pt x="1541974" y="955627"/>
                  <a:pt x="1544475" y="957217"/>
                </a:cubicBezTo>
                <a:cubicBezTo>
                  <a:pt x="1546977" y="958808"/>
                  <a:pt x="1548340" y="960397"/>
                  <a:pt x="1548568" y="961988"/>
                </a:cubicBezTo>
                <a:cubicBezTo>
                  <a:pt x="1547885" y="965037"/>
                  <a:pt x="1544702" y="966892"/>
                  <a:pt x="1539018" y="967554"/>
                </a:cubicBezTo>
                <a:cubicBezTo>
                  <a:pt x="1533333" y="968216"/>
                  <a:pt x="1529241" y="968482"/>
                  <a:pt x="1526740" y="968349"/>
                </a:cubicBezTo>
                <a:lnTo>
                  <a:pt x="1504912" y="1022418"/>
                </a:lnTo>
                <a:lnTo>
                  <a:pt x="1508550" y="1035140"/>
                </a:lnTo>
                <a:lnTo>
                  <a:pt x="1523102" y="1051043"/>
                </a:lnTo>
                <a:lnTo>
                  <a:pt x="1541292" y="1035140"/>
                </a:lnTo>
                <a:lnTo>
                  <a:pt x="1552206" y="968349"/>
                </a:lnTo>
                <a:cubicBezTo>
                  <a:pt x="1563423" y="959470"/>
                  <a:pt x="1573731" y="947013"/>
                  <a:pt x="1583129" y="930978"/>
                </a:cubicBezTo>
                <a:cubicBezTo>
                  <a:pt x="1592527" y="914943"/>
                  <a:pt x="1599197" y="900895"/>
                  <a:pt x="1603138" y="888836"/>
                </a:cubicBezTo>
                <a:cubicBezTo>
                  <a:pt x="1603593" y="877837"/>
                  <a:pt x="1606322" y="867235"/>
                  <a:pt x="1611324" y="857031"/>
                </a:cubicBezTo>
                <a:cubicBezTo>
                  <a:pt x="1616326" y="846827"/>
                  <a:pt x="1620874" y="836225"/>
                  <a:pt x="1624966" y="825226"/>
                </a:cubicBezTo>
                <a:cubicBezTo>
                  <a:pt x="1642550" y="811974"/>
                  <a:pt x="1658315" y="797131"/>
                  <a:pt x="1672261" y="780699"/>
                </a:cubicBezTo>
                <a:lnTo>
                  <a:pt x="1697727" y="717088"/>
                </a:lnTo>
                <a:cubicBezTo>
                  <a:pt x="1699924" y="717220"/>
                  <a:pt x="1702805" y="716956"/>
                  <a:pt x="1706366" y="716293"/>
                </a:cubicBezTo>
                <a:cubicBezTo>
                  <a:pt x="1709929" y="715631"/>
                  <a:pt x="1711900" y="713775"/>
                  <a:pt x="1712279" y="710727"/>
                </a:cubicBezTo>
                <a:cubicBezTo>
                  <a:pt x="1711900" y="709004"/>
                  <a:pt x="1709929" y="706883"/>
                  <a:pt x="1706366" y="704366"/>
                </a:cubicBezTo>
                <a:cubicBezTo>
                  <a:pt x="1702805" y="701848"/>
                  <a:pt x="1699924" y="699728"/>
                  <a:pt x="1697727" y="698005"/>
                </a:cubicBezTo>
                <a:lnTo>
                  <a:pt x="1737745" y="678922"/>
                </a:lnTo>
                <a:lnTo>
                  <a:pt x="1763211" y="678922"/>
                </a:lnTo>
                <a:cubicBezTo>
                  <a:pt x="1762452" y="690716"/>
                  <a:pt x="1760330" y="702113"/>
                  <a:pt x="1756844" y="713112"/>
                </a:cubicBezTo>
                <a:cubicBezTo>
                  <a:pt x="1753358" y="724111"/>
                  <a:pt x="1753054" y="740279"/>
                  <a:pt x="1755935" y="761615"/>
                </a:cubicBezTo>
                <a:cubicBezTo>
                  <a:pt x="1763666" y="752339"/>
                  <a:pt x="1770942" y="743062"/>
                  <a:pt x="1777763" y="733786"/>
                </a:cubicBezTo>
                <a:cubicBezTo>
                  <a:pt x="1784584" y="724509"/>
                  <a:pt x="1788222" y="713642"/>
                  <a:pt x="1788677" y="701186"/>
                </a:cubicBezTo>
                <a:cubicBezTo>
                  <a:pt x="1806261" y="688993"/>
                  <a:pt x="1822025" y="675211"/>
                  <a:pt x="1835971" y="659839"/>
                </a:cubicBezTo>
                <a:cubicBezTo>
                  <a:pt x="1856208" y="658248"/>
                  <a:pt x="1863939" y="651887"/>
                  <a:pt x="1859164" y="640756"/>
                </a:cubicBezTo>
                <a:cubicBezTo>
                  <a:pt x="1854389" y="629623"/>
                  <a:pt x="1857573" y="623262"/>
                  <a:pt x="1868713" y="621672"/>
                </a:cubicBezTo>
                <a:lnTo>
                  <a:pt x="1883266" y="621672"/>
                </a:lnTo>
                <a:cubicBezTo>
                  <a:pt x="1883872" y="612727"/>
                  <a:pt x="1886297" y="605968"/>
                  <a:pt x="1890542" y="601396"/>
                </a:cubicBezTo>
                <a:cubicBezTo>
                  <a:pt x="1894786" y="596824"/>
                  <a:pt x="1897211" y="590861"/>
                  <a:pt x="1897818" y="583506"/>
                </a:cubicBezTo>
                <a:lnTo>
                  <a:pt x="1923284" y="564423"/>
                </a:lnTo>
                <a:lnTo>
                  <a:pt x="1937836" y="589867"/>
                </a:lnTo>
                <a:cubicBezTo>
                  <a:pt x="1945112" y="589867"/>
                  <a:pt x="1948750" y="593048"/>
                  <a:pt x="1948750" y="599409"/>
                </a:cubicBezTo>
                <a:cubicBezTo>
                  <a:pt x="1947689" y="611932"/>
                  <a:pt x="1943445" y="624257"/>
                  <a:pt x="1936017" y="636382"/>
                </a:cubicBezTo>
                <a:cubicBezTo>
                  <a:pt x="1928589" y="648508"/>
                  <a:pt x="1924345" y="661628"/>
                  <a:pt x="1923284" y="675741"/>
                </a:cubicBezTo>
                <a:cubicBezTo>
                  <a:pt x="1923208" y="676006"/>
                  <a:pt x="1923359" y="677067"/>
                  <a:pt x="1923739" y="678922"/>
                </a:cubicBezTo>
                <a:cubicBezTo>
                  <a:pt x="1924118" y="680777"/>
                  <a:pt x="1925179" y="681837"/>
                  <a:pt x="1926922" y="682102"/>
                </a:cubicBezTo>
                <a:cubicBezTo>
                  <a:pt x="1928893" y="681373"/>
                  <a:pt x="1931318" y="678060"/>
                  <a:pt x="1934198" y="672163"/>
                </a:cubicBezTo>
                <a:cubicBezTo>
                  <a:pt x="1937078" y="666266"/>
                  <a:pt x="1939503" y="662158"/>
                  <a:pt x="1941474" y="659839"/>
                </a:cubicBezTo>
                <a:cubicBezTo>
                  <a:pt x="1945718" y="656658"/>
                  <a:pt x="1948144" y="653478"/>
                  <a:pt x="1948750" y="650297"/>
                </a:cubicBezTo>
                <a:cubicBezTo>
                  <a:pt x="1948295" y="645327"/>
                  <a:pt x="1948295" y="640954"/>
                  <a:pt x="1948750" y="637177"/>
                </a:cubicBezTo>
                <a:cubicBezTo>
                  <a:pt x="1949205" y="633401"/>
                  <a:pt x="1952843" y="631412"/>
                  <a:pt x="1959664" y="631214"/>
                </a:cubicBezTo>
                <a:lnTo>
                  <a:pt x="1974216" y="624853"/>
                </a:lnTo>
                <a:lnTo>
                  <a:pt x="2010596" y="621672"/>
                </a:lnTo>
                <a:lnTo>
                  <a:pt x="2021510" y="596228"/>
                </a:lnTo>
                <a:cubicBezTo>
                  <a:pt x="2027043" y="594439"/>
                  <a:pt x="2032348" y="591656"/>
                  <a:pt x="2037427" y="587880"/>
                </a:cubicBezTo>
                <a:cubicBezTo>
                  <a:pt x="2042504" y="584102"/>
                  <a:pt x="2046901" y="580524"/>
                  <a:pt x="2050614" y="577145"/>
                </a:cubicBezTo>
                <a:cubicBezTo>
                  <a:pt x="2054556" y="577211"/>
                  <a:pt x="2058496" y="576284"/>
                  <a:pt x="2062438" y="574362"/>
                </a:cubicBezTo>
                <a:cubicBezTo>
                  <a:pt x="2066379" y="572440"/>
                  <a:pt x="2068500" y="569127"/>
                  <a:pt x="2068804" y="564423"/>
                </a:cubicBezTo>
                <a:lnTo>
                  <a:pt x="2065166" y="551701"/>
                </a:lnTo>
                <a:lnTo>
                  <a:pt x="2097908" y="551701"/>
                </a:lnTo>
                <a:cubicBezTo>
                  <a:pt x="2096468" y="557863"/>
                  <a:pt x="2092982" y="567008"/>
                  <a:pt x="2087449" y="579133"/>
                </a:cubicBezTo>
                <a:cubicBezTo>
                  <a:pt x="2081916" y="591259"/>
                  <a:pt x="2082977" y="598017"/>
                  <a:pt x="2090632" y="599409"/>
                </a:cubicBezTo>
                <a:cubicBezTo>
                  <a:pt x="2094346" y="599210"/>
                  <a:pt x="2097833" y="598017"/>
                  <a:pt x="2101092" y="595831"/>
                </a:cubicBezTo>
                <a:cubicBezTo>
                  <a:pt x="2104350" y="593644"/>
                  <a:pt x="2106927" y="591656"/>
                  <a:pt x="2108822" y="589867"/>
                </a:cubicBezTo>
                <a:lnTo>
                  <a:pt x="2116098" y="551701"/>
                </a:lnTo>
                <a:lnTo>
                  <a:pt x="2134289" y="529437"/>
                </a:lnTo>
                <a:cubicBezTo>
                  <a:pt x="2134289" y="520028"/>
                  <a:pt x="2136108" y="511812"/>
                  <a:pt x="2139746" y="504789"/>
                </a:cubicBezTo>
                <a:cubicBezTo>
                  <a:pt x="2143384" y="497764"/>
                  <a:pt x="2148841" y="491138"/>
                  <a:pt x="2156117" y="484910"/>
                </a:cubicBezTo>
                <a:lnTo>
                  <a:pt x="2156117" y="459466"/>
                </a:lnTo>
                <a:cubicBezTo>
                  <a:pt x="2166425" y="449394"/>
                  <a:pt x="2171275" y="437732"/>
                  <a:pt x="2170668" y="424480"/>
                </a:cubicBezTo>
                <a:cubicBezTo>
                  <a:pt x="2176504" y="426004"/>
                  <a:pt x="2182113" y="425342"/>
                  <a:pt x="2187494" y="422493"/>
                </a:cubicBezTo>
                <a:cubicBezTo>
                  <a:pt x="2192876" y="419643"/>
                  <a:pt x="2195756" y="415005"/>
                  <a:pt x="2196135" y="408578"/>
                </a:cubicBezTo>
                <a:lnTo>
                  <a:pt x="2217963" y="379953"/>
                </a:lnTo>
                <a:lnTo>
                  <a:pt x="2247067" y="389494"/>
                </a:lnTo>
                <a:cubicBezTo>
                  <a:pt x="2242292" y="399831"/>
                  <a:pt x="2239109" y="411758"/>
                  <a:pt x="2237518" y="425276"/>
                </a:cubicBezTo>
                <a:cubicBezTo>
                  <a:pt x="2235926" y="438792"/>
                  <a:pt x="2231833" y="449129"/>
                  <a:pt x="2225239" y="456285"/>
                </a:cubicBezTo>
                <a:cubicBezTo>
                  <a:pt x="2225845" y="466357"/>
                  <a:pt x="2220995" y="471658"/>
                  <a:pt x="2210687" y="472188"/>
                </a:cubicBezTo>
                <a:cubicBezTo>
                  <a:pt x="2202805" y="471724"/>
                  <a:pt x="2193103" y="471856"/>
                  <a:pt x="2181583" y="472586"/>
                </a:cubicBezTo>
                <a:cubicBezTo>
                  <a:pt x="2170063" y="473314"/>
                  <a:pt x="2171275" y="477423"/>
                  <a:pt x="2185221" y="484910"/>
                </a:cubicBezTo>
                <a:lnTo>
                  <a:pt x="2170668" y="516715"/>
                </a:lnTo>
                <a:lnTo>
                  <a:pt x="2185221" y="516715"/>
                </a:lnTo>
                <a:lnTo>
                  <a:pt x="2170668" y="532618"/>
                </a:lnTo>
                <a:lnTo>
                  <a:pt x="2170668" y="564423"/>
                </a:lnTo>
                <a:lnTo>
                  <a:pt x="2145203" y="580326"/>
                </a:lnTo>
                <a:lnTo>
                  <a:pt x="2145203" y="608950"/>
                </a:lnTo>
                <a:cubicBezTo>
                  <a:pt x="2138533" y="619022"/>
                  <a:pt x="2130044" y="627504"/>
                  <a:pt x="2119736" y="634395"/>
                </a:cubicBezTo>
                <a:lnTo>
                  <a:pt x="2108822" y="659839"/>
                </a:lnTo>
                <a:cubicBezTo>
                  <a:pt x="2120191" y="662356"/>
                  <a:pt x="2123829" y="673223"/>
                  <a:pt x="2119736" y="692439"/>
                </a:cubicBezTo>
                <a:cubicBezTo>
                  <a:pt x="2115644" y="711655"/>
                  <a:pt x="2112005" y="724111"/>
                  <a:pt x="2108822" y="729810"/>
                </a:cubicBezTo>
                <a:cubicBezTo>
                  <a:pt x="2102001" y="731268"/>
                  <a:pt x="2098363" y="737894"/>
                  <a:pt x="2097908" y="749689"/>
                </a:cubicBezTo>
                <a:cubicBezTo>
                  <a:pt x="2097453" y="761483"/>
                  <a:pt x="2097453" y="769699"/>
                  <a:pt x="2097908" y="774338"/>
                </a:cubicBezTo>
                <a:cubicBezTo>
                  <a:pt x="2092528" y="776193"/>
                  <a:pt x="2088737" y="779638"/>
                  <a:pt x="2086539" y="784674"/>
                </a:cubicBezTo>
                <a:cubicBezTo>
                  <a:pt x="2084342" y="789710"/>
                  <a:pt x="2083281" y="794746"/>
                  <a:pt x="2083356" y="799782"/>
                </a:cubicBezTo>
                <a:cubicBezTo>
                  <a:pt x="2083962" y="805745"/>
                  <a:pt x="2086388" y="810515"/>
                  <a:pt x="2090632" y="814094"/>
                </a:cubicBezTo>
                <a:cubicBezTo>
                  <a:pt x="2094876" y="817672"/>
                  <a:pt x="2097302" y="822443"/>
                  <a:pt x="2097908" y="828406"/>
                </a:cubicBezTo>
                <a:cubicBezTo>
                  <a:pt x="2111930" y="826021"/>
                  <a:pt x="2118449" y="816480"/>
                  <a:pt x="2117463" y="799782"/>
                </a:cubicBezTo>
                <a:cubicBezTo>
                  <a:pt x="2116478" y="783084"/>
                  <a:pt x="2122087" y="773542"/>
                  <a:pt x="2134289" y="771157"/>
                </a:cubicBezTo>
                <a:cubicBezTo>
                  <a:pt x="2134668" y="761417"/>
                  <a:pt x="2138457" y="752272"/>
                  <a:pt x="2145657" y="743724"/>
                </a:cubicBezTo>
                <a:cubicBezTo>
                  <a:pt x="2152858" y="735177"/>
                  <a:pt x="2161195" y="728419"/>
                  <a:pt x="2170668" y="723449"/>
                </a:cubicBezTo>
                <a:lnTo>
                  <a:pt x="2170668" y="682102"/>
                </a:lnTo>
                <a:cubicBezTo>
                  <a:pt x="2202578" y="668651"/>
                  <a:pt x="2221525" y="653412"/>
                  <a:pt x="2227512" y="636382"/>
                </a:cubicBezTo>
                <a:cubicBezTo>
                  <a:pt x="2233500" y="619353"/>
                  <a:pt x="2242444" y="595367"/>
                  <a:pt x="2254343" y="564423"/>
                </a:cubicBezTo>
                <a:cubicBezTo>
                  <a:pt x="2266622" y="563495"/>
                  <a:pt x="2277536" y="559785"/>
                  <a:pt x="2287085" y="553291"/>
                </a:cubicBezTo>
                <a:cubicBezTo>
                  <a:pt x="2296635" y="546797"/>
                  <a:pt x="2307549" y="543087"/>
                  <a:pt x="2319827" y="542159"/>
                </a:cubicBezTo>
                <a:lnTo>
                  <a:pt x="2319827" y="507174"/>
                </a:lnTo>
                <a:lnTo>
                  <a:pt x="2330741" y="507174"/>
                </a:lnTo>
                <a:cubicBezTo>
                  <a:pt x="2337715" y="507174"/>
                  <a:pt x="2341959" y="508763"/>
                  <a:pt x="2343475" y="511944"/>
                </a:cubicBezTo>
                <a:cubicBezTo>
                  <a:pt x="2344990" y="515125"/>
                  <a:pt x="2345597" y="519896"/>
                  <a:pt x="2345293" y="526257"/>
                </a:cubicBezTo>
                <a:lnTo>
                  <a:pt x="2334379" y="551701"/>
                </a:lnTo>
                <a:cubicBezTo>
                  <a:pt x="2334607" y="554020"/>
                  <a:pt x="2335971" y="558128"/>
                  <a:pt x="2338472" y="564025"/>
                </a:cubicBezTo>
                <a:cubicBezTo>
                  <a:pt x="2340974" y="569923"/>
                  <a:pt x="2343247" y="573235"/>
                  <a:pt x="2345293" y="573965"/>
                </a:cubicBezTo>
                <a:lnTo>
                  <a:pt x="2345293" y="564423"/>
                </a:lnTo>
                <a:cubicBezTo>
                  <a:pt x="2353630" y="559255"/>
                  <a:pt x="2363332" y="552099"/>
                  <a:pt x="2374397" y="542955"/>
                </a:cubicBezTo>
                <a:cubicBezTo>
                  <a:pt x="2385463" y="533810"/>
                  <a:pt x="2391527" y="525064"/>
                  <a:pt x="2392588" y="516715"/>
                </a:cubicBezTo>
                <a:cubicBezTo>
                  <a:pt x="2397968" y="513269"/>
                  <a:pt x="2401759" y="508234"/>
                  <a:pt x="2403957" y="501608"/>
                </a:cubicBezTo>
                <a:cubicBezTo>
                  <a:pt x="2406154" y="494982"/>
                  <a:pt x="2407215" y="488355"/>
                  <a:pt x="2407140" y="481729"/>
                </a:cubicBezTo>
                <a:lnTo>
                  <a:pt x="2432606" y="469007"/>
                </a:lnTo>
                <a:cubicBezTo>
                  <a:pt x="2432530" y="463906"/>
                  <a:pt x="2433591" y="458207"/>
                  <a:pt x="2435789" y="451912"/>
                </a:cubicBezTo>
                <a:cubicBezTo>
                  <a:pt x="2437986" y="445617"/>
                  <a:pt x="2441777" y="440714"/>
                  <a:pt x="2447158" y="437202"/>
                </a:cubicBezTo>
                <a:lnTo>
                  <a:pt x="2447158" y="411758"/>
                </a:lnTo>
                <a:lnTo>
                  <a:pt x="2461710" y="402216"/>
                </a:lnTo>
                <a:cubicBezTo>
                  <a:pt x="2462089" y="392543"/>
                  <a:pt x="2465878" y="383265"/>
                  <a:pt x="2473079" y="374387"/>
                </a:cubicBezTo>
                <a:cubicBezTo>
                  <a:pt x="2480279" y="365508"/>
                  <a:pt x="2488616" y="357821"/>
                  <a:pt x="2498090" y="351328"/>
                </a:cubicBezTo>
                <a:cubicBezTo>
                  <a:pt x="2505517" y="341189"/>
                  <a:pt x="2514309" y="329660"/>
                  <a:pt x="2524466" y="316740"/>
                </a:cubicBezTo>
                <a:cubicBezTo>
                  <a:pt x="2534621" y="303819"/>
                  <a:pt x="2545233" y="293085"/>
                  <a:pt x="2556298" y="284537"/>
                </a:cubicBezTo>
                <a:cubicBezTo>
                  <a:pt x="2556071" y="279567"/>
                  <a:pt x="2556526" y="274399"/>
                  <a:pt x="2557663" y="269032"/>
                </a:cubicBezTo>
                <a:cubicBezTo>
                  <a:pt x="2558800" y="263665"/>
                  <a:pt x="2561983" y="259291"/>
                  <a:pt x="2567212" y="255912"/>
                </a:cubicBezTo>
                <a:cubicBezTo>
                  <a:pt x="2567516" y="246105"/>
                  <a:pt x="2570548" y="236299"/>
                  <a:pt x="2576308" y="226492"/>
                </a:cubicBezTo>
                <a:cubicBezTo>
                  <a:pt x="2582068" y="216685"/>
                  <a:pt x="2588738" y="208470"/>
                  <a:pt x="2596316" y="201844"/>
                </a:cubicBezTo>
                <a:cubicBezTo>
                  <a:pt x="2596316" y="198531"/>
                  <a:pt x="2597226" y="195615"/>
                  <a:pt x="2599045" y="193097"/>
                </a:cubicBezTo>
                <a:cubicBezTo>
                  <a:pt x="2600864" y="190579"/>
                  <a:pt x="2603592" y="189254"/>
                  <a:pt x="2607230" y="189122"/>
                </a:cubicBezTo>
                <a:lnTo>
                  <a:pt x="2618144" y="192302"/>
                </a:lnTo>
                <a:lnTo>
                  <a:pt x="2607230" y="224107"/>
                </a:lnTo>
                <a:cubicBezTo>
                  <a:pt x="2603592" y="227486"/>
                  <a:pt x="2600864" y="231860"/>
                  <a:pt x="2599045" y="237227"/>
                </a:cubicBezTo>
                <a:cubicBezTo>
                  <a:pt x="2597226" y="242594"/>
                  <a:pt x="2596316" y="247762"/>
                  <a:pt x="2596316" y="252732"/>
                </a:cubicBezTo>
                <a:lnTo>
                  <a:pt x="2581764" y="281357"/>
                </a:lnTo>
                <a:cubicBezTo>
                  <a:pt x="2582523" y="288513"/>
                  <a:pt x="2582825" y="296464"/>
                  <a:pt x="2582674" y="305210"/>
                </a:cubicBezTo>
                <a:cubicBezTo>
                  <a:pt x="2582523" y="313957"/>
                  <a:pt x="2577369" y="318728"/>
                  <a:pt x="2567212" y="319523"/>
                </a:cubicBezTo>
                <a:cubicBezTo>
                  <a:pt x="2566000" y="350533"/>
                  <a:pt x="2555692" y="387109"/>
                  <a:pt x="2536290" y="429250"/>
                </a:cubicBezTo>
                <a:cubicBezTo>
                  <a:pt x="2516886" y="471393"/>
                  <a:pt x="2495664" y="504789"/>
                  <a:pt x="2472624" y="529437"/>
                </a:cubicBezTo>
                <a:cubicBezTo>
                  <a:pt x="2472169" y="540304"/>
                  <a:pt x="2470351" y="550376"/>
                  <a:pt x="2467167" y="559652"/>
                </a:cubicBezTo>
                <a:cubicBezTo>
                  <a:pt x="2463983" y="568929"/>
                  <a:pt x="2462165" y="579000"/>
                  <a:pt x="2461710" y="589867"/>
                </a:cubicBezTo>
                <a:cubicBezTo>
                  <a:pt x="2456329" y="590066"/>
                  <a:pt x="2452540" y="592054"/>
                  <a:pt x="2450341" y="595831"/>
                </a:cubicBezTo>
                <a:cubicBezTo>
                  <a:pt x="2448143" y="599607"/>
                  <a:pt x="2447082" y="603981"/>
                  <a:pt x="2447158" y="608950"/>
                </a:cubicBezTo>
                <a:cubicBezTo>
                  <a:pt x="2446552" y="621871"/>
                  <a:pt x="2444126" y="629425"/>
                  <a:pt x="2439882" y="631612"/>
                </a:cubicBezTo>
                <a:cubicBezTo>
                  <a:pt x="2435638" y="633798"/>
                  <a:pt x="2433212" y="638967"/>
                  <a:pt x="2432606" y="647117"/>
                </a:cubicBezTo>
                <a:lnTo>
                  <a:pt x="2414416" y="678922"/>
                </a:lnTo>
                <a:cubicBezTo>
                  <a:pt x="2409035" y="680645"/>
                  <a:pt x="2405244" y="683560"/>
                  <a:pt x="2403047" y="687668"/>
                </a:cubicBezTo>
                <a:cubicBezTo>
                  <a:pt x="2400849" y="691776"/>
                  <a:pt x="2399788" y="696282"/>
                  <a:pt x="2399864" y="701186"/>
                </a:cubicBezTo>
                <a:lnTo>
                  <a:pt x="2403501" y="717088"/>
                </a:lnTo>
                <a:lnTo>
                  <a:pt x="2370759" y="815684"/>
                </a:lnTo>
                <a:lnTo>
                  <a:pt x="2356207" y="825226"/>
                </a:lnTo>
                <a:lnTo>
                  <a:pt x="2345293" y="841128"/>
                </a:lnTo>
                <a:cubicBezTo>
                  <a:pt x="2345293" y="846230"/>
                  <a:pt x="2344384" y="851929"/>
                  <a:pt x="2342565" y="858223"/>
                </a:cubicBezTo>
                <a:cubicBezTo>
                  <a:pt x="2340746" y="864518"/>
                  <a:pt x="2338017" y="869422"/>
                  <a:pt x="2334379" y="872934"/>
                </a:cubicBezTo>
                <a:cubicBezTo>
                  <a:pt x="2336501" y="878699"/>
                  <a:pt x="2336805" y="886252"/>
                  <a:pt x="2335289" y="895595"/>
                </a:cubicBezTo>
                <a:cubicBezTo>
                  <a:pt x="2333773" y="904937"/>
                  <a:pt x="2328619" y="910106"/>
                  <a:pt x="2319827" y="911100"/>
                </a:cubicBezTo>
                <a:cubicBezTo>
                  <a:pt x="2318539" y="919846"/>
                  <a:pt x="2312021" y="934159"/>
                  <a:pt x="2300273" y="954037"/>
                </a:cubicBezTo>
                <a:cubicBezTo>
                  <a:pt x="2288525" y="973915"/>
                  <a:pt x="2279279" y="985047"/>
                  <a:pt x="2272533" y="987432"/>
                </a:cubicBezTo>
                <a:lnTo>
                  <a:pt x="2261619" y="1009696"/>
                </a:lnTo>
                <a:cubicBezTo>
                  <a:pt x="2260558" y="1029575"/>
                  <a:pt x="2256314" y="1047067"/>
                  <a:pt x="2248886" y="1062174"/>
                </a:cubicBezTo>
                <a:cubicBezTo>
                  <a:pt x="2241458" y="1077283"/>
                  <a:pt x="2237214" y="1094775"/>
                  <a:pt x="2236153" y="1114653"/>
                </a:cubicBezTo>
                <a:lnTo>
                  <a:pt x="2225239" y="1127375"/>
                </a:lnTo>
                <a:lnTo>
                  <a:pt x="2207760" y="1163494"/>
                </a:lnTo>
                <a:lnTo>
                  <a:pt x="2220194" y="1153904"/>
                </a:lnTo>
                <a:lnTo>
                  <a:pt x="2354800" y="947170"/>
                </a:lnTo>
                <a:cubicBezTo>
                  <a:pt x="2363062" y="939019"/>
                  <a:pt x="2369277" y="930671"/>
                  <a:pt x="2373445" y="922123"/>
                </a:cubicBezTo>
                <a:cubicBezTo>
                  <a:pt x="2377614" y="913575"/>
                  <a:pt x="2384739" y="906021"/>
                  <a:pt x="2394818" y="899462"/>
                </a:cubicBezTo>
                <a:cubicBezTo>
                  <a:pt x="2394969" y="894492"/>
                  <a:pt x="2396486" y="889323"/>
                  <a:pt x="2399366" y="883957"/>
                </a:cubicBezTo>
                <a:cubicBezTo>
                  <a:pt x="2402246" y="878589"/>
                  <a:pt x="2405581" y="874216"/>
                  <a:pt x="2409370" y="870837"/>
                </a:cubicBezTo>
                <a:lnTo>
                  <a:pt x="2423922" y="848573"/>
                </a:lnTo>
                <a:cubicBezTo>
                  <a:pt x="2427864" y="845326"/>
                  <a:pt x="2432715" y="843074"/>
                  <a:pt x="2438475" y="841815"/>
                </a:cubicBezTo>
                <a:cubicBezTo>
                  <a:pt x="2444235" y="840555"/>
                  <a:pt x="2449086" y="840688"/>
                  <a:pt x="2453027" y="842212"/>
                </a:cubicBezTo>
                <a:cubicBezTo>
                  <a:pt x="2454846" y="849965"/>
                  <a:pt x="2448479" y="867061"/>
                  <a:pt x="2433927" y="893498"/>
                </a:cubicBezTo>
                <a:cubicBezTo>
                  <a:pt x="2419375" y="919936"/>
                  <a:pt x="2407552" y="937826"/>
                  <a:pt x="2398457" y="947170"/>
                </a:cubicBezTo>
                <a:lnTo>
                  <a:pt x="2402095" y="947170"/>
                </a:lnTo>
                <a:cubicBezTo>
                  <a:pt x="2407475" y="951808"/>
                  <a:pt x="2410356" y="956048"/>
                  <a:pt x="2410735" y="959892"/>
                </a:cubicBezTo>
                <a:cubicBezTo>
                  <a:pt x="2411113" y="963734"/>
                  <a:pt x="2409446" y="967976"/>
                  <a:pt x="2405733" y="972614"/>
                </a:cubicBezTo>
                <a:cubicBezTo>
                  <a:pt x="2401185" y="996733"/>
                  <a:pt x="2393000" y="1021646"/>
                  <a:pt x="2381176" y="1047357"/>
                </a:cubicBezTo>
                <a:lnTo>
                  <a:pt x="2352079" y="1119815"/>
                </a:lnTo>
                <a:lnTo>
                  <a:pt x="2368663" y="1116363"/>
                </a:lnTo>
                <a:lnTo>
                  <a:pt x="2368663" y="1081378"/>
                </a:lnTo>
                <a:lnTo>
                  <a:pt x="2386853" y="1087739"/>
                </a:lnTo>
                <a:lnTo>
                  <a:pt x="2408681" y="1043211"/>
                </a:lnTo>
                <a:lnTo>
                  <a:pt x="2401405" y="1036850"/>
                </a:lnTo>
                <a:lnTo>
                  <a:pt x="2415957" y="1027309"/>
                </a:lnTo>
                <a:lnTo>
                  <a:pt x="2423233" y="1014587"/>
                </a:lnTo>
                <a:lnTo>
                  <a:pt x="2412319" y="992323"/>
                </a:lnTo>
                <a:lnTo>
                  <a:pt x="2415957" y="966879"/>
                </a:lnTo>
                <a:cubicBezTo>
                  <a:pt x="2424900" y="965819"/>
                  <a:pt x="2429750" y="961578"/>
                  <a:pt x="2430509" y="954157"/>
                </a:cubicBezTo>
                <a:cubicBezTo>
                  <a:pt x="2431266" y="946736"/>
                  <a:pt x="2439756" y="942494"/>
                  <a:pt x="2455975" y="941435"/>
                </a:cubicBezTo>
                <a:lnTo>
                  <a:pt x="2455975" y="957337"/>
                </a:lnTo>
                <a:lnTo>
                  <a:pt x="2466889" y="954157"/>
                </a:lnTo>
                <a:lnTo>
                  <a:pt x="2468404" y="950956"/>
                </a:lnTo>
                <a:lnTo>
                  <a:pt x="2471217" y="943988"/>
                </a:lnTo>
                <a:lnTo>
                  <a:pt x="2471963" y="943436"/>
                </a:lnTo>
                <a:lnTo>
                  <a:pt x="2477803" y="931098"/>
                </a:lnTo>
                <a:cubicBezTo>
                  <a:pt x="2482805" y="920231"/>
                  <a:pt x="2486443" y="914135"/>
                  <a:pt x="2488717" y="912810"/>
                </a:cubicBezTo>
                <a:cubicBezTo>
                  <a:pt x="2490460" y="913075"/>
                  <a:pt x="2491521" y="914135"/>
                  <a:pt x="2491900" y="915990"/>
                </a:cubicBezTo>
                <a:cubicBezTo>
                  <a:pt x="2492279" y="917846"/>
                  <a:pt x="2492430" y="918906"/>
                  <a:pt x="2492355" y="919171"/>
                </a:cubicBezTo>
                <a:lnTo>
                  <a:pt x="2501607" y="921508"/>
                </a:lnTo>
                <a:lnTo>
                  <a:pt x="2518511" y="909003"/>
                </a:lnTo>
                <a:cubicBezTo>
                  <a:pt x="2527605" y="917882"/>
                  <a:pt x="2532153" y="923978"/>
                  <a:pt x="2532153" y="927291"/>
                </a:cubicBezTo>
                <a:cubicBezTo>
                  <a:pt x="2532153" y="930604"/>
                  <a:pt x="2527605" y="935110"/>
                  <a:pt x="2518511" y="940808"/>
                </a:cubicBezTo>
                <a:cubicBezTo>
                  <a:pt x="2525408" y="949753"/>
                  <a:pt x="2525256" y="956512"/>
                  <a:pt x="2518056" y="961084"/>
                </a:cubicBezTo>
                <a:cubicBezTo>
                  <a:pt x="2510856" y="965657"/>
                  <a:pt x="2509795" y="971620"/>
                  <a:pt x="2514873" y="978974"/>
                </a:cubicBezTo>
                <a:lnTo>
                  <a:pt x="2505363" y="997196"/>
                </a:lnTo>
                <a:lnTo>
                  <a:pt x="2517821" y="1001865"/>
                </a:lnTo>
                <a:cubicBezTo>
                  <a:pt x="2518882" y="991196"/>
                  <a:pt x="2523126" y="981522"/>
                  <a:pt x="2530554" y="972842"/>
                </a:cubicBezTo>
                <a:cubicBezTo>
                  <a:pt x="2537982" y="964162"/>
                  <a:pt x="2542226" y="953693"/>
                  <a:pt x="2543287" y="941435"/>
                </a:cubicBezTo>
                <a:cubicBezTo>
                  <a:pt x="2554125" y="928580"/>
                  <a:pt x="2564281" y="915328"/>
                  <a:pt x="2573755" y="901678"/>
                </a:cubicBezTo>
                <a:cubicBezTo>
                  <a:pt x="2583230" y="888028"/>
                  <a:pt x="2592476" y="874776"/>
                  <a:pt x="2601496" y="861922"/>
                </a:cubicBezTo>
                <a:cubicBezTo>
                  <a:pt x="2603314" y="854235"/>
                  <a:pt x="2606952" y="844164"/>
                  <a:pt x="2612410" y="831706"/>
                </a:cubicBezTo>
                <a:cubicBezTo>
                  <a:pt x="2617866" y="819250"/>
                  <a:pt x="2625142" y="812359"/>
                  <a:pt x="2634238" y="811033"/>
                </a:cubicBezTo>
                <a:cubicBezTo>
                  <a:pt x="2633783" y="808582"/>
                  <a:pt x="2631963" y="803943"/>
                  <a:pt x="2628780" y="797118"/>
                </a:cubicBezTo>
                <a:cubicBezTo>
                  <a:pt x="2625597" y="790293"/>
                  <a:pt x="2623779" y="786451"/>
                  <a:pt x="2623324" y="785589"/>
                </a:cubicBezTo>
                <a:cubicBezTo>
                  <a:pt x="2621580" y="785987"/>
                  <a:pt x="2620519" y="787577"/>
                  <a:pt x="2620140" y="790359"/>
                </a:cubicBezTo>
                <a:cubicBezTo>
                  <a:pt x="2619761" y="793142"/>
                  <a:pt x="2619610" y="794733"/>
                  <a:pt x="2619686" y="795131"/>
                </a:cubicBezTo>
                <a:cubicBezTo>
                  <a:pt x="2609378" y="813882"/>
                  <a:pt x="2597251" y="832038"/>
                  <a:pt x="2583305" y="849597"/>
                </a:cubicBezTo>
                <a:cubicBezTo>
                  <a:pt x="2569360" y="867156"/>
                  <a:pt x="2560871" y="886107"/>
                  <a:pt x="2557839" y="906449"/>
                </a:cubicBezTo>
                <a:lnTo>
                  <a:pt x="2539649" y="906449"/>
                </a:lnTo>
                <a:cubicBezTo>
                  <a:pt x="2531312" y="906780"/>
                  <a:pt x="2521610" y="906117"/>
                  <a:pt x="2510545" y="904461"/>
                </a:cubicBezTo>
                <a:cubicBezTo>
                  <a:pt x="2499479" y="902805"/>
                  <a:pt x="2493416" y="898167"/>
                  <a:pt x="2492355" y="890546"/>
                </a:cubicBezTo>
                <a:cubicBezTo>
                  <a:pt x="2492733" y="876101"/>
                  <a:pt x="2496524" y="862054"/>
                  <a:pt x="2503724" y="848404"/>
                </a:cubicBezTo>
                <a:cubicBezTo>
                  <a:pt x="2510924" y="834754"/>
                  <a:pt x="2519261" y="822298"/>
                  <a:pt x="2528735" y="811033"/>
                </a:cubicBezTo>
                <a:cubicBezTo>
                  <a:pt x="2528280" y="803347"/>
                  <a:pt x="2526461" y="796456"/>
                  <a:pt x="2523278" y="790359"/>
                </a:cubicBezTo>
                <a:cubicBezTo>
                  <a:pt x="2520094" y="784264"/>
                  <a:pt x="2518276" y="777373"/>
                  <a:pt x="2517821" y="769686"/>
                </a:cubicBezTo>
                <a:lnTo>
                  <a:pt x="2543287" y="776047"/>
                </a:lnTo>
                <a:cubicBezTo>
                  <a:pt x="2543135" y="766240"/>
                  <a:pt x="2544348" y="755639"/>
                  <a:pt x="2546925" y="744242"/>
                </a:cubicBezTo>
                <a:cubicBezTo>
                  <a:pt x="2549502" y="732845"/>
                  <a:pt x="2554353" y="722244"/>
                  <a:pt x="2561477" y="712437"/>
                </a:cubicBezTo>
                <a:lnTo>
                  <a:pt x="2579667" y="734701"/>
                </a:lnTo>
                <a:lnTo>
                  <a:pt x="2568753" y="763325"/>
                </a:lnTo>
                <a:cubicBezTo>
                  <a:pt x="2570800" y="764915"/>
                  <a:pt x="2573073" y="766506"/>
                  <a:pt x="2575575" y="768096"/>
                </a:cubicBezTo>
                <a:cubicBezTo>
                  <a:pt x="2578076" y="769686"/>
                  <a:pt x="2579439" y="771276"/>
                  <a:pt x="2579667" y="772867"/>
                </a:cubicBezTo>
                <a:cubicBezTo>
                  <a:pt x="2578985" y="775915"/>
                  <a:pt x="2575801" y="777770"/>
                  <a:pt x="2570117" y="778433"/>
                </a:cubicBezTo>
                <a:cubicBezTo>
                  <a:pt x="2564432" y="779095"/>
                  <a:pt x="2560341" y="779360"/>
                  <a:pt x="2557839" y="779228"/>
                </a:cubicBezTo>
                <a:lnTo>
                  <a:pt x="2536011" y="833297"/>
                </a:lnTo>
                <a:lnTo>
                  <a:pt x="2539649" y="846019"/>
                </a:lnTo>
                <a:lnTo>
                  <a:pt x="2554201" y="861922"/>
                </a:lnTo>
                <a:lnTo>
                  <a:pt x="2572391" y="846019"/>
                </a:lnTo>
                <a:lnTo>
                  <a:pt x="2583305" y="779228"/>
                </a:lnTo>
                <a:cubicBezTo>
                  <a:pt x="2594522" y="770349"/>
                  <a:pt x="2604830" y="757892"/>
                  <a:pt x="2614228" y="741857"/>
                </a:cubicBezTo>
                <a:cubicBezTo>
                  <a:pt x="2623626" y="725821"/>
                  <a:pt x="2630296" y="711774"/>
                  <a:pt x="2634238" y="699715"/>
                </a:cubicBezTo>
                <a:cubicBezTo>
                  <a:pt x="2634692" y="688716"/>
                  <a:pt x="2637421" y="678113"/>
                  <a:pt x="2642423" y="667910"/>
                </a:cubicBezTo>
                <a:cubicBezTo>
                  <a:pt x="2647425" y="657706"/>
                  <a:pt x="2651973" y="647104"/>
                  <a:pt x="2656065" y="636105"/>
                </a:cubicBezTo>
                <a:cubicBezTo>
                  <a:pt x="2673650" y="622853"/>
                  <a:pt x="2689414" y="608010"/>
                  <a:pt x="2703360" y="591577"/>
                </a:cubicBezTo>
                <a:lnTo>
                  <a:pt x="2728826" y="527967"/>
                </a:lnTo>
                <a:cubicBezTo>
                  <a:pt x="2731024" y="528099"/>
                  <a:pt x="2733904" y="527834"/>
                  <a:pt x="2737465" y="527171"/>
                </a:cubicBezTo>
                <a:cubicBezTo>
                  <a:pt x="2741028" y="526509"/>
                  <a:pt x="2742999" y="524654"/>
                  <a:pt x="2743378" y="521606"/>
                </a:cubicBezTo>
                <a:cubicBezTo>
                  <a:pt x="2742999" y="519883"/>
                  <a:pt x="2741028" y="517762"/>
                  <a:pt x="2737465" y="515245"/>
                </a:cubicBezTo>
                <a:cubicBezTo>
                  <a:pt x="2733904" y="512726"/>
                  <a:pt x="2731024" y="510607"/>
                  <a:pt x="2728826" y="508884"/>
                </a:cubicBezTo>
                <a:lnTo>
                  <a:pt x="2768844" y="489801"/>
                </a:lnTo>
                <a:lnTo>
                  <a:pt x="2794310" y="489801"/>
                </a:lnTo>
                <a:cubicBezTo>
                  <a:pt x="2793552" y="501595"/>
                  <a:pt x="2791429" y="512992"/>
                  <a:pt x="2787943" y="523991"/>
                </a:cubicBezTo>
                <a:cubicBezTo>
                  <a:pt x="2784457" y="534990"/>
                  <a:pt x="2784154" y="551158"/>
                  <a:pt x="2787034" y="572494"/>
                </a:cubicBezTo>
                <a:cubicBezTo>
                  <a:pt x="2794765" y="563218"/>
                  <a:pt x="2802041" y="553941"/>
                  <a:pt x="2808862" y="544665"/>
                </a:cubicBezTo>
                <a:cubicBezTo>
                  <a:pt x="2815683" y="535388"/>
                  <a:pt x="2819321" y="524521"/>
                  <a:pt x="2819776" y="512064"/>
                </a:cubicBezTo>
                <a:cubicBezTo>
                  <a:pt x="2837360" y="499872"/>
                  <a:pt x="2853124" y="486090"/>
                  <a:pt x="2867071" y="470717"/>
                </a:cubicBezTo>
                <a:cubicBezTo>
                  <a:pt x="2887307" y="469127"/>
                  <a:pt x="2895038" y="462766"/>
                  <a:pt x="2890263" y="451634"/>
                </a:cubicBezTo>
                <a:cubicBezTo>
                  <a:pt x="2885489" y="440502"/>
                  <a:pt x="2888672" y="434141"/>
                  <a:pt x="2899813" y="432551"/>
                </a:cubicBezTo>
                <a:lnTo>
                  <a:pt x="2914365" y="432551"/>
                </a:lnTo>
                <a:cubicBezTo>
                  <a:pt x="2914971" y="423606"/>
                  <a:pt x="2917397" y="416847"/>
                  <a:pt x="2921641" y="412275"/>
                </a:cubicBezTo>
                <a:cubicBezTo>
                  <a:pt x="2925885" y="407703"/>
                  <a:pt x="2928310" y="401740"/>
                  <a:pt x="2928917" y="394385"/>
                </a:cubicBezTo>
                <a:lnTo>
                  <a:pt x="2954383" y="375302"/>
                </a:lnTo>
                <a:lnTo>
                  <a:pt x="2968935" y="400746"/>
                </a:lnTo>
                <a:cubicBezTo>
                  <a:pt x="2976211" y="400746"/>
                  <a:pt x="2979849" y="403926"/>
                  <a:pt x="2979849" y="410287"/>
                </a:cubicBezTo>
                <a:cubicBezTo>
                  <a:pt x="2978788" y="422810"/>
                  <a:pt x="2974544" y="435136"/>
                  <a:pt x="2967117" y="447261"/>
                </a:cubicBezTo>
                <a:cubicBezTo>
                  <a:pt x="2959688" y="459387"/>
                  <a:pt x="2955444" y="472507"/>
                  <a:pt x="2954383" y="486620"/>
                </a:cubicBezTo>
                <a:cubicBezTo>
                  <a:pt x="2954307" y="486884"/>
                  <a:pt x="2954459" y="487945"/>
                  <a:pt x="2954838" y="489801"/>
                </a:cubicBezTo>
                <a:cubicBezTo>
                  <a:pt x="2955217" y="491656"/>
                  <a:pt x="2956278" y="492716"/>
                  <a:pt x="2958021" y="492981"/>
                </a:cubicBezTo>
                <a:cubicBezTo>
                  <a:pt x="2959992" y="492252"/>
                  <a:pt x="2962417" y="488939"/>
                  <a:pt x="2965297" y="483042"/>
                </a:cubicBezTo>
                <a:cubicBezTo>
                  <a:pt x="2968178" y="477145"/>
                  <a:pt x="2970602" y="473036"/>
                  <a:pt x="2972573" y="470717"/>
                </a:cubicBezTo>
                <a:cubicBezTo>
                  <a:pt x="2976817" y="467537"/>
                  <a:pt x="2979243" y="464356"/>
                  <a:pt x="2979849" y="461176"/>
                </a:cubicBezTo>
                <a:cubicBezTo>
                  <a:pt x="2979394" y="456206"/>
                  <a:pt x="2979394" y="451833"/>
                  <a:pt x="2979849" y="448056"/>
                </a:cubicBezTo>
                <a:cubicBezTo>
                  <a:pt x="2980304" y="444280"/>
                  <a:pt x="2983942" y="442291"/>
                  <a:pt x="2990763" y="442093"/>
                </a:cubicBezTo>
                <a:lnTo>
                  <a:pt x="3005315" y="435732"/>
                </a:lnTo>
                <a:lnTo>
                  <a:pt x="3041695" y="432551"/>
                </a:lnTo>
                <a:lnTo>
                  <a:pt x="3052609" y="407107"/>
                </a:lnTo>
                <a:cubicBezTo>
                  <a:pt x="3058142" y="405318"/>
                  <a:pt x="3063448" y="402535"/>
                  <a:pt x="3068526" y="398758"/>
                </a:cubicBezTo>
                <a:cubicBezTo>
                  <a:pt x="3073603" y="394981"/>
                  <a:pt x="3078000" y="391403"/>
                  <a:pt x="3081713" y="388024"/>
                </a:cubicBezTo>
                <a:cubicBezTo>
                  <a:pt x="3085655" y="388090"/>
                  <a:pt x="3089596" y="387162"/>
                  <a:pt x="3093537" y="385241"/>
                </a:cubicBezTo>
                <a:cubicBezTo>
                  <a:pt x="3097477" y="383319"/>
                  <a:pt x="3099600" y="380006"/>
                  <a:pt x="3099903" y="375302"/>
                </a:cubicBezTo>
                <a:lnTo>
                  <a:pt x="3096265" y="362580"/>
                </a:lnTo>
                <a:lnTo>
                  <a:pt x="3129008" y="362580"/>
                </a:lnTo>
                <a:cubicBezTo>
                  <a:pt x="3127567" y="368741"/>
                  <a:pt x="3124082" y="377886"/>
                  <a:pt x="3118548" y="390011"/>
                </a:cubicBezTo>
                <a:cubicBezTo>
                  <a:pt x="3113015" y="402137"/>
                  <a:pt x="3114076" y="408896"/>
                  <a:pt x="3121732" y="410287"/>
                </a:cubicBezTo>
                <a:cubicBezTo>
                  <a:pt x="3125445" y="410089"/>
                  <a:pt x="3128932" y="408896"/>
                  <a:pt x="3132190" y="406709"/>
                </a:cubicBezTo>
                <a:cubicBezTo>
                  <a:pt x="3135449" y="404522"/>
                  <a:pt x="3138026" y="402535"/>
                  <a:pt x="3139921" y="400746"/>
                </a:cubicBezTo>
                <a:lnTo>
                  <a:pt x="3147198" y="362580"/>
                </a:lnTo>
                <a:lnTo>
                  <a:pt x="3165388" y="340316"/>
                </a:lnTo>
                <a:cubicBezTo>
                  <a:pt x="3165388" y="330907"/>
                  <a:pt x="3167207" y="322690"/>
                  <a:pt x="3170845" y="315667"/>
                </a:cubicBezTo>
                <a:cubicBezTo>
                  <a:pt x="3174483" y="308643"/>
                  <a:pt x="3179940" y="302016"/>
                  <a:pt x="3187216" y="295789"/>
                </a:cubicBezTo>
                <a:lnTo>
                  <a:pt x="3187216" y="270344"/>
                </a:lnTo>
                <a:cubicBezTo>
                  <a:pt x="3197524" y="260273"/>
                  <a:pt x="3202374" y="248611"/>
                  <a:pt x="3201768" y="235359"/>
                </a:cubicBezTo>
                <a:cubicBezTo>
                  <a:pt x="3207604" y="236882"/>
                  <a:pt x="3213212" y="236220"/>
                  <a:pt x="3218593" y="233371"/>
                </a:cubicBezTo>
                <a:cubicBezTo>
                  <a:pt x="3223975" y="230521"/>
                  <a:pt x="3226855" y="225883"/>
                  <a:pt x="3227234" y="219456"/>
                </a:cubicBezTo>
                <a:lnTo>
                  <a:pt x="3249062" y="190831"/>
                </a:lnTo>
                <a:lnTo>
                  <a:pt x="3278166" y="200373"/>
                </a:lnTo>
                <a:cubicBezTo>
                  <a:pt x="3273391" y="210710"/>
                  <a:pt x="3270208" y="222637"/>
                  <a:pt x="3268617" y="236154"/>
                </a:cubicBezTo>
                <a:cubicBezTo>
                  <a:pt x="3267025" y="249671"/>
                  <a:pt x="3262932" y="260008"/>
                  <a:pt x="3256338" y="267164"/>
                </a:cubicBezTo>
                <a:cubicBezTo>
                  <a:pt x="3256944" y="277235"/>
                  <a:pt x="3252094" y="282537"/>
                  <a:pt x="3241786" y="283067"/>
                </a:cubicBezTo>
                <a:cubicBezTo>
                  <a:pt x="3233904" y="282603"/>
                  <a:pt x="3224202" y="282735"/>
                  <a:pt x="3212682" y="283464"/>
                </a:cubicBezTo>
                <a:cubicBezTo>
                  <a:pt x="3201162" y="284193"/>
                  <a:pt x="3202374" y="288302"/>
                  <a:pt x="3216320" y="295789"/>
                </a:cubicBezTo>
                <a:lnTo>
                  <a:pt x="3201768" y="327594"/>
                </a:lnTo>
                <a:lnTo>
                  <a:pt x="3216320" y="327594"/>
                </a:lnTo>
                <a:lnTo>
                  <a:pt x="3201768" y="343496"/>
                </a:lnTo>
                <a:lnTo>
                  <a:pt x="3201768" y="375302"/>
                </a:lnTo>
                <a:lnTo>
                  <a:pt x="3176302" y="391204"/>
                </a:lnTo>
                <a:lnTo>
                  <a:pt x="3176302" y="419829"/>
                </a:lnTo>
                <a:cubicBezTo>
                  <a:pt x="3169632" y="429900"/>
                  <a:pt x="3161143" y="438382"/>
                  <a:pt x="3150836" y="445273"/>
                </a:cubicBezTo>
                <a:lnTo>
                  <a:pt x="3139921" y="470717"/>
                </a:lnTo>
                <a:cubicBezTo>
                  <a:pt x="3151291" y="473235"/>
                  <a:pt x="3154929" y="484102"/>
                  <a:pt x="3150836" y="503318"/>
                </a:cubicBezTo>
                <a:cubicBezTo>
                  <a:pt x="3146743" y="522533"/>
                  <a:pt x="3143105" y="534990"/>
                  <a:pt x="3139921" y="540689"/>
                </a:cubicBezTo>
                <a:cubicBezTo>
                  <a:pt x="3133100" y="542146"/>
                  <a:pt x="3129462" y="548773"/>
                  <a:pt x="3129008" y="560567"/>
                </a:cubicBezTo>
                <a:cubicBezTo>
                  <a:pt x="3128553" y="572362"/>
                  <a:pt x="3128553" y="580578"/>
                  <a:pt x="3129008" y="585216"/>
                </a:cubicBezTo>
                <a:cubicBezTo>
                  <a:pt x="3123627" y="587071"/>
                  <a:pt x="3119836" y="590516"/>
                  <a:pt x="3117638" y="595553"/>
                </a:cubicBezTo>
                <a:cubicBezTo>
                  <a:pt x="3115441" y="600589"/>
                  <a:pt x="3114380" y="605625"/>
                  <a:pt x="3114456" y="610660"/>
                </a:cubicBezTo>
                <a:cubicBezTo>
                  <a:pt x="3115062" y="616624"/>
                  <a:pt x="3117487" y="621394"/>
                  <a:pt x="3121732" y="624972"/>
                </a:cubicBezTo>
                <a:cubicBezTo>
                  <a:pt x="3125976" y="628550"/>
                  <a:pt x="3128401" y="633322"/>
                  <a:pt x="3129008" y="639285"/>
                </a:cubicBezTo>
                <a:cubicBezTo>
                  <a:pt x="3143029" y="636900"/>
                  <a:pt x="3149548" y="627358"/>
                  <a:pt x="3148562" y="610660"/>
                </a:cubicBezTo>
                <a:cubicBezTo>
                  <a:pt x="3147577" y="593962"/>
                  <a:pt x="3153186" y="584421"/>
                  <a:pt x="3165388" y="582036"/>
                </a:cubicBezTo>
                <a:cubicBezTo>
                  <a:pt x="3165767" y="572296"/>
                  <a:pt x="3169556" y="563151"/>
                  <a:pt x="3176757" y="554603"/>
                </a:cubicBezTo>
                <a:cubicBezTo>
                  <a:pt x="3183957" y="546056"/>
                  <a:pt x="3192294" y="539297"/>
                  <a:pt x="3201768" y="534328"/>
                </a:cubicBezTo>
                <a:lnTo>
                  <a:pt x="3201768" y="492981"/>
                </a:lnTo>
                <a:cubicBezTo>
                  <a:pt x="3233677" y="479530"/>
                  <a:pt x="3252624" y="464290"/>
                  <a:pt x="3258611" y="447261"/>
                </a:cubicBezTo>
                <a:cubicBezTo>
                  <a:pt x="3264600" y="430232"/>
                  <a:pt x="3273542" y="406245"/>
                  <a:pt x="3285442" y="375302"/>
                </a:cubicBezTo>
                <a:cubicBezTo>
                  <a:pt x="3297721" y="374374"/>
                  <a:pt x="3308635" y="370664"/>
                  <a:pt x="3318184" y="364169"/>
                </a:cubicBezTo>
                <a:cubicBezTo>
                  <a:pt x="3327734" y="357676"/>
                  <a:pt x="3338648" y="353966"/>
                  <a:pt x="3350926" y="353038"/>
                </a:cubicBezTo>
                <a:lnTo>
                  <a:pt x="3350926" y="318052"/>
                </a:lnTo>
                <a:lnTo>
                  <a:pt x="3361840" y="318052"/>
                </a:lnTo>
                <a:cubicBezTo>
                  <a:pt x="3368814" y="318052"/>
                  <a:pt x="3373058" y="319642"/>
                  <a:pt x="3374574" y="322823"/>
                </a:cubicBezTo>
                <a:cubicBezTo>
                  <a:pt x="3376089" y="326003"/>
                  <a:pt x="3376696" y="330774"/>
                  <a:pt x="3376393" y="337135"/>
                </a:cubicBezTo>
                <a:lnTo>
                  <a:pt x="3365479" y="362580"/>
                </a:lnTo>
                <a:cubicBezTo>
                  <a:pt x="3365707" y="364899"/>
                  <a:pt x="3367070" y="369007"/>
                  <a:pt x="3369571" y="374904"/>
                </a:cubicBezTo>
                <a:cubicBezTo>
                  <a:pt x="3372073" y="380801"/>
                  <a:pt x="3374346" y="384114"/>
                  <a:pt x="3376393" y="384843"/>
                </a:cubicBezTo>
                <a:lnTo>
                  <a:pt x="3376393" y="375302"/>
                </a:lnTo>
                <a:cubicBezTo>
                  <a:pt x="3384730" y="370134"/>
                  <a:pt x="3394431" y="362977"/>
                  <a:pt x="3405496" y="353833"/>
                </a:cubicBezTo>
                <a:cubicBezTo>
                  <a:pt x="3416562" y="344689"/>
                  <a:pt x="3422626" y="335942"/>
                  <a:pt x="3423686" y="327594"/>
                </a:cubicBezTo>
                <a:cubicBezTo>
                  <a:pt x="3429068" y="324148"/>
                  <a:pt x="3432858" y="319112"/>
                  <a:pt x="3435056" y="312487"/>
                </a:cubicBezTo>
                <a:cubicBezTo>
                  <a:pt x="3437253" y="305860"/>
                  <a:pt x="3438314" y="299234"/>
                  <a:pt x="3438239" y="292608"/>
                </a:cubicBezTo>
                <a:lnTo>
                  <a:pt x="3463705" y="279886"/>
                </a:lnTo>
                <a:cubicBezTo>
                  <a:pt x="3463629" y="274784"/>
                  <a:pt x="3464690" y="269085"/>
                  <a:pt x="3466888" y="262790"/>
                </a:cubicBezTo>
                <a:cubicBezTo>
                  <a:pt x="3469086" y="256495"/>
                  <a:pt x="3472876" y="251593"/>
                  <a:pt x="3478257" y="248081"/>
                </a:cubicBezTo>
                <a:lnTo>
                  <a:pt x="3478257" y="222637"/>
                </a:lnTo>
                <a:lnTo>
                  <a:pt x="3492809" y="213095"/>
                </a:lnTo>
                <a:cubicBezTo>
                  <a:pt x="3493188" y="203421"/>
                  <a:pt x="3496978" y="194144"/>
                  <a:pt x="3504178" y="185266"/>
                </a:cubicBezTo>
                <a:cubicBezTo>
                  <a:pt x="3511378" y="176386"/>
                  <a:pt x="3519715" y="168700"/>
                  <a:pt x="3529189" y="162207"/>
                </a:cubicBezTo>
                <a:cubicBezTo>
                  <a:pt x="3536616" y="152068"/>
                  <a:pt x="3545408" y="140539"/>
                  <a:pt x="3555565" y="127619"/>
                </a:cubicBezTo>
                <a:cubicBezTo>
                  <a:pt x="3565721" y="114697"/>
                  <a:pt x="3576332" y="103964"/>
                  <a:pt x="3587397" y="95416"/>
                </a:cubicBezTo>
                <a:cubicBezTo>
                  <a:pt x="3587171" y="90446"/>
                  <a:pt x="3587625" y="85277"/>
                  <a:pt x="3588762" y="79911"/>
                </a:cubicBezTo>
                <a:cubicBezTo>
                  <a:pt x="3589898" y="74544"/>
                  <a:pt x="3593082" y="70170"/>
                  <a:pt x="3598311" y="66791"/>
                </a:cubicBezTo>
                <a:cubicBezTo>
                  <a:pt x="3598615" y="56984"/>
                  <a:pt x="3601647" y="47178"/>
                  <a:pt x="3607407" y="37371"/>
                </a:cubicBezTo>
                <a:cubicBezTo>
                  <a:pt x="3613167" y="27564"/>
                  <a:pt x="3619837" y="19349"/>
                  <a:pt x="3627415" y="12722"/>
                </a:cubicBezTo>
                <a:cubicBezTo>
                  <a:pt x="3627415" y="9409"/>
                  <a:pt x="3628325" y="6493"/>
                  <a:pt x="3630144" y="3976"/>
                </a:cubicBezTo>
                <a:cubicBezTo>
                  <a:pt x="3631964" y="1458"/>
                  <a:pt x="3634691" y="132"/>
                  <a:pt x="36383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7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13637" y="3163754"/>
            <a:ext cx="2778984" cy="4912183"/>
          </a:xfrm>
          <a:custGeom>
            <a:avLst/>
            <a:gdLst>
              <a:gd name="connsiteX0" fmla="*/ 0 w 2778984"/>
              <a:gd name="connsiteY0" fmla="*/ 0 h 4912183"/>
              <a:gd name="connsiteX1" fmla="*/ 2778984 w 2778984"/>
              <a:gd name="connsiteY1" fmla="*/ 0 h 4912183"/>
              <a:gd name="connsiteX2" fmla="*/ 2778984 w 2778984"/>
              <a:gd name="connsiteY2" fmla="*/ 4912183 h 4912183"/>
              <a:gd name="connsiteX3" fmla="*/ 0 w 2778984"/>
              <a:gd name="connsiteY3" fmla="*/ 4912183 h 4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984" h="4912183">
                <a:moveTo>
                  <a:pt x="0" y="0"/>
                </a:moveTo>
                <a:lnTo>
                  <a:pt x="2778984" y="0"/>
                </a:lnTo>
                <a:lnTo>
                  <a:pt x="2778984" y="4912183"/>
                </a:lnTo>
                <a:lnTo>
                  <a:pt x="0" y="4912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2732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6457463" y="5300384"/>
            <a:ext cx="3104886" cy="1557617"/>
          </a:xfrm>
          <a:custGeom>
            <a:avLst/>
            <a:gdLst>
              <a:gd name="connsiteX0" fmla="*/ 1552443 w 3104886"/>
              <a:gd name="connsiteY0" fmla="*/ 0 h 1557617"/>
              <a:gd name="connsiteX1" fmla="*/ 1993248 w 3104886"/>
              <a:gd name="connsiteY1" fmla="*/ 182587 h 1557617"/>
              <a:gd name="connsiteX2" fmla="*/ 2922299 w 3104886"/>
              <a:gd name="connsiteY2" fmla="*/ 1111638 h 1557617"/>
              <a:gd name="connsiteX3" fmla="*/ 3104886 w 3104886"/>
              <a:gd name="connsiteY3" fmla="*/ 1552443 h 1557617"/>
              <a:gd name="connsiteX4" fmla="*/ 3104391 w 3104886"/>
              <a:gd name="connsiteY4" fmla="*/ 1557617 h 1557617"/>
              <a:gd name="connsiteX5" fmla="*/ 496 w 3104886"/>
              <a:gd name="connsiteY5" fmla="*/ 1557617 h 1557617"/>
              <a:gd name="connsiteX6" fmla="*/ 0 w 3104886"/>
              <a:gd name="connsiteY6" fmla="*/ 1552443 h 1557617"/>
              <a:gd name="connsiteX7" fmla="*/ 182587 w 3104886"/>
              <a:gd name="connsiteY7" fmla="*/ 1111638 h 1557617"/>
              <a:gd name="connsiteX8" fmla="*/ 1111638 w 3104886"/>
              <a:gd name="connsiteY8" fmla="*/ 182587 h 1557617"/>
              <a:gd name="connsiteX9" fmla="*/ 1552443 w 3104886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6" h="1557617">
                <a:moveTo>
                  <a:pt x="1552443" y="0"/>
                </a:moveTo>
                <a:cubicBezTo>
                  <a:pt x="1711983" y="0"/>
                  <a:pt x="1871524" y="60862"/>
                  <a:pt x="1993248" y="182587"/>
                </a:cubicBezTo>
                <a:lnTo>
                  <a:pt x="2922299" y="1111638"/>
                </a:lnTo>
                <a:cubicBezTo>
                  <a:pt x="3044024" y="1233363"/>
                  <a:pt x="3104886" y="1392903"/>
                  <a:pt x="3104886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2629651" y="5300384"/>
            <a:ext cx="3104887" cy="1557617"/>
          </a:xfrm>
          <a:custGeom>
            <a:avLst/>
            <a:gdLst>
              <a:gd name="connsiteX0" fmla="*/ 1552443 w 3104887"/>
              <a:gd name="connsiteY0" fmla="*/ 0 h 1557617"/>
              <a:gd name="connsiteX1" fmla="*/ 1993249 w 3104887"/>
              <a:gd name="connsiteY1" fmla="*/ 182587 h 1557617"/>
              <a:gd name="connsiteX2" fmla="*/ 2922299 w 3104887"/>
              <a:gd name="connsiteY2" fmla="*/ 1111638 h 1557617"/>
              <a:gd name="connsiteX3" fmla="*/ 3104887 w 3104887"/>
              <a:gd name="connsiteY3" fmla="*/ 1552443 h 1557617"/>
              <a:gd name="connsiteX4" fmla="*/ 3104391 w 3104887"/>
              <a:gd name="connsiteY4" fmla="*/ 1557617 h 1557617"/>
              <a:gd name="connsiteX5" fmla="*/ 496 w 3104887"/>
              <a:gd name="connsiteY5" fmla="*/ 1557617 h 1557617"/>
              <a:gd name="connsiteX6" fmla="*/ 0 w 3104887"/>
              <a:gd name="connsiteY6" fmla="*/ 1552443 h 1557617"/>
              <a:gd name="connsiteX7" fmla="*/ 182587 w 3104887"/>
              <a:gd name="connsiteY7" fmla="*/ 1111638 h 1557617"/>
              <a:gd name="connsiteX8" fmla="*/ 1111638 w 3104887"/>
              <a:gd name="connsiteY8" fmla="*/ 182587 h 1557617"/>
              <a:gd name="connsiteX9" fmla="*/ 1552443 w 3104887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1557617">
                <a:moveTo>
                  <a:pt x="1552443" y="0"/>
                </a:moveTo>
                <a:cubicBezTo>
                  <a:pt x="1711984" y="0"/>
                  <a:pt x="1871524" y="60862"/>
                  <a:pt x="1993249" y="182587"/>
                </a:cubicBezTo>
                <a:lnTo>
                  <a:pt x="2922299" y="1111638"/>
                </a:lnTo>
                <a:cubicBezTo>
                  <a:pt x="3044024" y="1233363"/>
                  <a:pt x="3104887" y="1392903"/>
                  <a:pt x="3104887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43556" y="332709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87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627283" y="4359235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37649" y="2409703"/>
            <a:ext cx="2444751" cy="3838697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627284" y="2409702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8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7536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1792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24384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8768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3152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110901" y="3097202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0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0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8" y="27980"/>
                  <a:pt x="1925690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0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7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47415" y="315444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1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1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9" y="27980"/>
                  <a:pt x="1925691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1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8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5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096000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4815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85407" y="2654492"/>
            <a:ext cx="2610592" cy="3332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706592" y="2654492"/>
            <a:ext cx="2610592" cy="333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163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019907" y="2380082"/>
            <a:ext cx="1750353" cy="1750352"/>
          </a:xfrm>
          <a:custGeom>
            <a:avLst/>
            <a:gdLst>
              <a:gd name="connsiteX0" fmla="*/ 875177 w 1750353"/>
              <a:gd name="connsiteY0" fmla="*/ 0 h 1750352"/>
              <a:gd name="connsiteX1" fmla="*/ 1036825 w 1750353"/>
              <a:gd name="connsiteY1" fmla="*/ 66957 h 1750352"/>
              <a:gd name="connsiteX2" fmla="*/ 1683397 w 1750353"/>
              <a:gd name="connsiteY2" fmla="*/ 713528 h 1750352"/>
              <a:gd name="connsiteX3" fmla="*/ 1683397 w 1750353"/>
              <a:gd name="connsiteY3" fmla="*/ 1036824 h 1750352"/>
              <a:gd name="connsiteX4" fmla="*/ 1036825 w 1750353"/>
              <a:gd name="connsiteY4" fmla="*/ 1683396 h 1750352"/>
              <a:gd name="connsiteX5" fmla="*/ 713529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9 w 1750353"/>
              <a:gd name="connsiteY8" fmla="*/ 66957 h 1750352"/>
              <a:gd name="connsiteX9" fmla="*/ 875177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7" y="0"/>
                </a:moveTo>
                <a:cubicBezTo>
                  <a:pt x="933682" y="0"/>
                  <a:pt x="992187" y="22319"/>
                  <a:pt x="1036825" y="66957"/>
                </a:cubicBezTo>
                <a:lnTo>
                  <a:pt x="1683397" y="713528"/>
                </a:lnTo>
                <a:cubicBezTo>
                  <a:pt x="1772672" y="802804"/>
                  <a:pt x="1772672" y="947549"/>
                  <a:pt x="1683397" y="1036824"/>
                </a:cubicBezTo>
                <a:lnTo>
                  <a:pt x="1036825" y="1683396"/>
                </a:lnTo>
                <a:cubicBezTo>
                  <a:pt x="947549" y="1772671"/>
                  <a:pt x="802805" y="1772671"/>
                  <a:pt x="713529" y="1683396"/>
                </a:cubicBezTo>
                <a:lnTo>
                  <a:pt x="66957" y="1036824"/>
                </a:lnTo>
                <a:cubicBezTo>
                  <a:pt x="-22318" y="947549"/>
                  <a:pt x="-22318" y="802804"/>
                  <a:pt x="66957" y="713528"/>
                </a:cubicBezTo>
                <a:lnTo>
                  <a:pt x="713529" y="66957"/>
                </a:lnTo>
                <a:cubicBezTo>
                  <a:pt x="758167" y="22319"/>
                  <a:pt x="816672" y="0"/>
                  <a:pt x="875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421735" y="2380082"/>
            <a:ext cx="1750352" cy="1750352"/>
          </a:xfrm>
          <a:custGeom>
            <a:avLst/>
            <a:gdLst>
              <a:gd name="connsiteX0" fmla="*/ 875176 w 1750352"/>
              <a:gd name="connsiteY0" fmla="*/ 0 h 1750352"/>
              <a:gd name="connsiteX1" fmla="*/ 1036824 w 1750352"/>
              <a:gd name="connsiteY1" fmla="*/ 66957 h 1750352"/>
              <a:gd name="connsiteX2" fmla="*/ 1683396 w 1750352"/>
              <a:gd name="connsiteY2" fmla="*/ 713528 h 1750352"/>
              <a:gd name="connsiteX3" fmla="*/ 1683396 w 1750352"/>
              <a:gd name="connsiteY3" fmla="*/ 1036824 h 1750352"/>
              <a:gd name="connsiteX4" fmla="*/ 1036824 w 1750352"/>
              <a:gd name="connsiteY4" fmla="*/ 1683396 h 1750352"/>
              <a:gd name="connsiteX5" fmla="*/ 713528 w 1750352"/>
              <a:gd name="connsiteY5" fmla="*/ 1683396 h 1750352"/>
              <a:gd name="connsiteX6" fmla="*/ 66957 w 1750352"/>
              <a:gd name="connsiteY6" fmla="*/ 1036824 h 1750352"/>
              <a:gd name="connsiteX7" fmla="*/ 66957 w 1750352"/>
              <a:gd name="connsiteY7" fmla="*/ 713528 h 1750352"/>
              <a:gd name="connsiteX8" fmla="*/ 713528 w 1750352"/>
              <a:gd name="connsiteY8" fmla="*/ 66957 h 1750352"/>
              <a:gd name="connsiteX9" fmla="*/ 875176 w 1750352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2" h="1750352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1" y="802804"/>
                  <a:pt x="1772671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20822" y="2380082"/>
            <a:ext cx="1750353" cy="1750352"/>
          </a:xfrm>
          <a:custGeom>
            <a:avLst/>
            <a:gdLst>
              <a:gd name="connsiteX0" fmla="*/ 875176 w 1750353"/>
              <a:gd name="connsiteY0" fmla="*/ 0 h 1750352"/>
              <a:gd name="connsiteX1" fmla="*/ 1036824 w 1750353"/>
              <a:gd name="connsiteY1" fmla="*/ 66957 h 1750352"/>
              <a:gd name="connsiteX2" fmla="*/ 1683396 w 1750353"/>
              <a:gd name="connsiteY2" fmla="*/ 713528 h 1750352"/>
              <a:gd name="connsiteX3" fmla="*/ 1683396 w 1750353"/>
              <a:gd name="connsiteY3" fmla="*/ 1036824 h 1750352"/>
              <a:gd name="connsiteX4" fmla="*/ 1036824 w 1750353"/>
              <a:gd name="connsiteY4" fmla="*/ 1683396 h 1750352"/>
              <a:gd name="connsiteX5" fmla="*/ 713528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8 w 1750353"/>
              <a:gd name="connsiteY8" fmla="*/ 66957 h 1750352"/>
              <a:gd name="connsiteX9" fmla="*/ 875176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6" y="0"/>
                </a:moveTo>
                <a:cubicBezTo>
                  <a:pt x="933681" y="0"/>
                  <a:pt x="992187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417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220819" y="4404696"/>
            <a:ext cx="1750353" cy="1750353"/>
          </a:xfrm>
          <a:custGeom>
            <a:avLst/>
            <a:gdLst>
              <a:gd name="connsiteX0" fmla="*/ 875176 w 1750353"/>
              <a:gd name="connsiteY0" fmla="*/ 0 h 1750353"/>
              <a:gd name="connsiteX1" fmla="*/ 1036824 w 1750353"/>
              <a:gd name="connsiteY1" fmla="*/ 66957 h 1750353"/>
              <a:gd name="connsiteX2" fmla="*/ 1683396 w 1750353"/>
              <a:gd name="connsiteY2" fmla="*/ 713528 h 1750353"/>
              <a:gd name="connsiteX3" fmla="*/ 1683396 w 1750353"/>
              <a:gd name="connsiteY3" fmla="*/ 1036824 h 1750353"/>
              <a:gd name="connsiteX4" fmla="*/ 1036824 w 1750353"/>
              <a:gd name="connsiteY4" fmla="*/ 1683396 h 1750353"/>
              <a:gd name="connsiteX5" fmla="*/ 713528 w 1750353"/>
              <a:gd name="connsiteY5" fmla="*/ 1683396 h 1750353"/>
              <a:gd name="connsiteX6" fmla="*/ 66957 w 1750353"/>
              <a:gd name="connsiteY6" fmla="*/ 1036824 h 1750353"/>
              <a:gd name="connsiteX7" fmla="*/ 66957 w 1750353"/>
              <a:gd name="connsiteY7" fmla="*/ 713528 h 1750353"/>
              <a:gd name="connsiteX8" fmla="*/ 713528 w 1750353"/>
              <a:gd name="connsiteY8" fmla="*/ 66957 h 1750353"/>
              <a:gd name="connsiteX9" fmla="*/ 875176 w 1750353"/>
              <a:gd name="connsiteY9" fmla="*/ 0 h 175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3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2"/>
                  <a:pt x="802804" y="1772672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39387"/>
            <a:ext cx="12192000" cy="4471932"/>
          </a:xfrm>
          <a:custGeom>
            <a:avLst/>
            <a:gdLst>
              <a:gd name="connsiteX0" fmla="*/ 11519865 w 12192000"/>
              <a:gd name="connsiteY0" fmla="*/ 4421379 h 4471932"/>
              <a:gd name="connsiteX1" fmla="*/ 11562770 w 12192000"/>
              <a:gd name="connsiteY1" fmla="*/ 4436715 h 4471932"/>
              <a:gd name="connsiteX2" fmla="*/ 11605675 w 12192000"/>
              <a:gd name="connsiteY2" fmla="*/ 4452051 h 4471932"/>
              <a:gd name="connsiteX3" fmla="*/ 11573903 w 12192000"/>
              <a:gd name="connsiteY3" fmla="*/ 4466282 h 4471932"/>
              <a:gd name="connsiteX4" fmla="*/ 11550266 w 12192000"/>
              <a:gd name="connsiteY4" fmla="*/ 4471932 h 4471932"/>
              <a:gd name="connsiteX5" fmla="*/ 11524650 w 12192000"/>
              <a:gd name="connsiteY5" fmla="*/ 4454885 h 4471932"/>
              <a:gd name="connsiteX6" fmla="*/ 11324211 w 12192000"/>
              <a:gd name="connsiteY6" fmla="*/ 4308272 h 4471932"/>
              <a:gd name="connsiteX7" fmla="*/ 11312497 w 12192000"/>
              <a:gd name="connsiteY7" fmla="*/ 4326132 h 4471932"/>
              <a:gd name="connsiteX8" fmla="*/ 11318557 w 12192000"/>
              <a:gd name="connsiteY8" fmla="*/ 4330068 h 4471932"/>
              <a:gd name="connsiteX9" fmla="*/ 11327979 w 12192000"/>
              <a:gd name="connsiteY9" fmla="*/ 4326328 h 4471932"/>
              <a:gd name="connsiteX10" fmla="*/ 11328483 w 12192000"/>
              <a:gd name="connsiteY10" fmla="*/ 4316848 h 4471932"/>
              <a:gd name="connsiteX11" fmla="*/ 11324211 w 12192000"/>
              <a:gd name="connsiteY11" fmla="*/ 4308272 h 4471932"/>
              <a:gd name="connsiteX12" fmla="*/ 11251285 w 12192000"/>
              <a:gd name="connsiteY12" fmla="*/ 4297057 h 4471932"/>
              <a:gd name="connsiteX13" fmla="*/ 11230183 w 12192000"/>
              <a:gd name="connsiteY13" fmla="*/ 4306920 h 4471932"/>
              <a:gd name="connsiteX14" fmla="*/ 11210493 w 12192000"/>
              <a:gd name="connsiteY14" fmla="*/ 4323554 h 4471932"/>
              <a:gd name="connsiteX15" fmla="*/ 11184730 w 12192000"/>
              <a:gd name="connsiteY15" fmla="*/ 4301842 h 4471932"/>
              <a:gd name="connsiteX16" fmla="*/ 11168448 w 12192000"/>
              <a:gd name="connsiteY16" fmla="*/ 4298961 h 4471932"/>
              <a:gd name="connsiteX17" fmla="*/ 11150296 w 12192000"/>
              <a:gd name="connsiteY17" fmla="*/ 4309929 h 4471932"/>
              <a:gd name="connsiteX18" fmla="*/ 11174971 w 12192000"/>
              <a:gd name="connsiteY18" fmla="*/ 4322460 h 4471932"/>
              <a:gd name="connsiteX19" fmla="*/ 11199645 w 12192000"/>
              <a:gd name="connsiteY19" fmla="*/ 4334993 h 4471932"/>
              <a:gd name="connsiteX20" fmla="*/ 11235847 w 12192000"/>
              <a:gd name="connsiteY20" fmla="*/ 4319534 h 4471932"/>
              <a:gd name="connsiteX21" fmla="*/ 11268801 w 12192000"/>
              <a:gd name="connsiteY21" fmla="*/ 4328152 h 4471932"/>
              <a:gd name="connsiteX22" fmla="*/ 10033281 w 12192000"/>
              <a:gd name="connsiteY22" fmla="*/ 4221168 h 4471932"/>
              <a:gd name="connsiteX23" fmla="*/ 10029665 w 12192000"/>
              <a:gd name="connsiteY23" fmla="*/ 4224982 h 4471932"/>
              <a:gd name="connsiteX24" fmla="*/ 10050646 w 12192000"/>
              <a:gd name="connsiteY24" fmla="*/ 4230394 h 4471932"/>
              <a:gd name="connsiteX25" fmla="*/ 10043318 w 12192000"/>
              <a:gd name="connsiteY25" fmla="*/ 4224352 h 4471932"/>
              <a:gd name="connsiteX26" fmla="*/ 10033281 w 12192000"/>
              <a:gd name="connsiteY26" fmla="*/ 4221168 h 4471932"/>
              <a:gd name="connsiteX27" fmla="*/ 10697107 w 12192000"/>
              <a:gd name="connsiteY27" fmla="*/ 4220573 h 4471932"/>
              <a:gd name="connsiteX28" fmla="*/ 10718297 w 12192000"/>
              <a:gd name="connsiteY28" fmla="*/ 4256056 h 4471932"/>
              <a:gd name="connsiteX29" fmla="*/ 10747624 w 12192000"/>
              <a:gd name="connsiteY29" fmla="*/ 4282958 h 4471932"/>
              <a:gd name="connsiteX30" fmla="*/ 10766484 w 12192000"/>
              <a:gd name="connsiteY30" fmla="*/ 4278213 h 4471932"/>
              <a:gd name="connsiteX31" fmla="*/ 10781337 w 12192000"/>
              <a:gd name="connsiteY31" fmla="*/ 4285959 h 4471932"/>
              <a:gd name="connsiteX32" fmla="*/ 10774256 w 12192000"/>
              <a:gd name="connsiteY32" fmla="*/ 4315455 h 4471932"/>
              <a:gd name="connsiteX33" fmla="*/ 10786122 w 12192000"/>
              <a:gd name="connsiteY33" fmla="*/ 4319464 h 4471932"/>
              <a:gd name="connsiteX34" fmla="*/ 10803184 w 12192000"/>
              <a:gd name="connsiteY34" fmla="*/ 4284949 h 4471932"/>
              <a:gd name="connsiteX35" fmla="*/ 10801714 w 12192000"/>
              <a:gd name="connsiteY35" fmla="*/ 4269976 h 4471932"/>
              <a:gd name="connsiteX36" fmla="*/ 10797532 w 12192000"/>
              <a:gd name="connsiteY36" fmla="*/ 4257864 h 4471932"/>
              <a:gd name="connsiteX37" fmla="*/ 10788653 w 12192000"/>
              <a:gd name="connsiteY37" fmla="*/ 4257591 h 4471932"/>
              <a:gd name="connsiteX38" fmla="*/ 10781185 w 12192000"/>
              <a:gd name="connsiteY38" fmla="*/ 4264089 h 4471932"/>
              <a:gd name="connsiteX39" fmla="*/ 10761784 w 12192000"/>
              <a:gd name="connsiteY39" fmla="*/ 4223966 h 4471932"/>
              <a:gd name="connsiteX40" fmla="*/ 10473998 w 12192000"/>
              <a:gd name="connsiteY40" fmla="*/ 4219034 h 4471932"/>
              <a:gd name="connsiteX41" fmla="*/ 10451286 w 12192000"/>
              <a:gd name="connsiteY41" fmla="*/ 4226464 h 4471932"/>
              <a:gd name="connsiteX42" fmla="*/ 10457217 w 12192000"/>
              <a:gd name="connsiteY42" fmla="*/ 4228468 h 4471932"/>
              <a:gd name="connsiteX43" fmla="*/ 10463150 w 12192000"/>
              <a:gd name="connsiteY43" fmla="*/ 4230474 h 4471932"/>
              <a:gd name="connsiteX44" fmla="*/ 7704082 w 12192000"/>
              <a:gd name="connsiteY44" fmla="*/ 4210057 h 4471932"/>
              <a:gd name="connsiteX45" fmla="*/ 7752977 w 12192000"/>
              <a:gd name="connsiteY45" fmla="*/ 4230908 h 4471932"/>
              <a:gd name="connsiteX46" fmla="*/ 7801873 w 12192000"/>
              <a:gd name="connsiteY46" fmla="*/ 4251759 h 4471932"/>
              <a:gd name="connsiteX47" fmla="*/ 7764218 w 12192000"/>
              <a:gd name="connsiteY47" fmla="*/ 4266922 h 4471932"/>
              <a:gd name="connsiteX48" fmla="*/ 7736484 w 12192000"/>
              <a:gd name="connsiteY48" fmla="*/ 4272299 h 4471932"/>
              <a:gd name="connsiteX49" fmla="*/ 7707739 w 12192000"/>
              <a:gd name="connsiteY49" fmla="*/ 4250413 h 4471932"/>
              <a:gd name="connsiteX50" fmla="*/ 10524924 w 12192000"/>
              <a:gd name="connsiteY50" fmla="*/ 4209388 h 4471932"/>
              <a:gd name="connsiteX51" fmla="*/ 10521308 w 12192000"/>
              <a:gd name="connsiteY51" fmla="*/ 4213201 h 4471932"/>
              <a:gd name="connsiteX52" fmla="*/ 10529558 w 12192000"/>
              <a:gd name="connsiteY52" fmla="*/ 4221024 h 4471932"/>
              <a:gd name="connsiteX53" fmla="*/ 10524924 w 12192000"/>
              <a:gd name="connsiteY53" fmla="*/ 4209388 h 4471932"/>
              <a:gd name="connsiteX54" fmla="*/ 10349127 w 12192000"/>
              <a:gd name="connsiteY54" fmla="*/ 4202015 h 4471932"/>
              <a:gd name="connsiteX55" fmla="*/ 10335529 w 12192000"/>
              <a:gd name="connsiteY55" fmla="*/ 4210849 h 4471932"/>
              <a:gd name="connsiteX56" fmla="*/ 10350291 w 12192000"/>
              <a:gd name="connsiteY56" fmla="*/ 4222130 h 4471932"/>
              <a:gd name="connsiteX57" fmla="*/ 10371127 w 12192000"/>
              <a:gd name="connsiteY57" fmla="*/ 4222877 h 4471932"/>
              <a:gd name="connsiteX58" fmla="*/ 10427401 w 12192000"/>
              <a:gd name="connsiteY58" fmla="*/ 4196575 h 4471932"/>
              <a:gd name="connsiteX59" fmla="*/ 10402091 w 12192000"/>
              <a:gd name="connsiteY59" fmla="*/ 4223267 h 4471932"/>
              <a:gd name="connsiteX60" fmla="*/ 10388341 w 12192000"/>
              <a:gd name="connsiteY60" fmla="*/ 4210229 h 4471932"/>
              <a:gd name="connsiteX61" fmla="*/ 10380243 w 12192000"/>
              <a:gd name="connsiteY61" fmla="*/ 4224278 h 4471932"/>
              <a:gd name="connsiteX62" fmla="*/ 10391242 w 12192000"/>
              <a:gd name="connsiteY62" fmla="*/ 4234708 h 4471932"/>
              <a:gd name="connsiteX63" fmla="*/ 10439419 w 12192000"/>
              <a:gd name="connsiteY63" fmla="*/ 4222454 h 4471932"/>
              <a:gd name="connsiteX64" fmla="*/ 10438401 w 12192000"/>
              <a:gd name="connsiteY64" fmla="*/ 4207006 h 4471932"/>
              <a:gd name="connsiteX65" fmla="*/ 10240604 w 12192000"/>
              <a:gd name="connsiteY65" fmla="*/ 4178771 h 4471932"/>
              <a:gd name="connsiteX66" fmla="*/ 10226141 w 12192000"/>
              <a:gd name="connsiteY66" fmla="*/ 4194025 h 4471932"/>
              <a:gd name="connsiteX67" fmla="*/ 10262317 w 12192000"/>
              <a:gd name="connsiteY67" fmla="*/ 4207508 h 4471932"/>
              <a:gd name="connsiteX68" fmla="*/ 10304566 w 12192000"/>
              <a:gd name="connsiteY68" fmla="*/ 4210455 h 4471932"/>
              <a:gd name="connsiteX69" fmla="*/ 10310175 w 12192000"/>
              <a:gd name="connsiteY69" fmla="*/ 4214867 h 4471932"/>
              <a:gd name="connsiteX70" fmla="*/ 10316433 w 12192000"/>
              <a:gd name="connsiteY70" fmla="*/ 4214465 h 4471932"/>
              <a:gd name="connsiteX71" fmla="*/ 10313244 w 12192000"/>
              <a:gd name="connsiteY71" fmla="*/ 4197862 h 4471932"/>
              <a:gd name="connsiteX72" fmla="*/ 10305281 w 12192000"/>
              <a:gd name="connsiteY72" fmla="*/ 4182164 h 4471932"/>
              <a:gd name="connsiteX73" fmla="*/ 10276417 w 12192000"/>
              <a:gd name="connsiteY73" fmla="*/ 4189195 h 4471932"/>
              <a:gd name="connsiteX74" fmla="*/ 10240604 w 12192000"/>
              <a:gd name="connsiteY74" fmla="*/ 4178771 h 4471932"/>
              <a:gd name="connsiteX75" fmla="*/ 9809869 w 12192000"/>
              <a:gd name="connsiteY75" fmla="*/ 4175888 h 4471932"/>
              <a:gd name="connsiteX76" fmla="*/ 9839099 w 12192000"/>
              <a:gd name="connsiteY76" fmla="*/ 4189123 h 4471932"/>
              <a:gd name="connsiteX77" fmla="*/ 9849947 w 12192000"/>
              <a:gd name="connsiteY77" fmla="*/ 4177683 h 4471932"/>
              <a:gd name="connsiteX78" fmla="*/ 9955417 w 12192000"/>
              <a:gd name="connsiteY78" fmla="*/ 4154576 h 4471932"/>
              <a:gd name="connsiteX79" fmla="*/ 9938834 w 12192000"/>
              <a:gd name="connsiteY79" fmla="*/ 4159674 h 4471932"/>
              <a:gd name="connsiteX80" fmla="*/ 9937337 w 12192000"/>
              <a:gd name="connsiteY80" fmla="*/ 4173644 h 4471932"/>
              <a:gd name="connsiteX81" fmla="*/ 9899141 w 12192000"/>
              <a:gd name="connsiteY81" fmla="*/ 4180879 h 4471932"/>
              <a:gd name="connsiteX82" fmla="*/ 9912025 w 12192000"/>
              <a:gd name="connsiteY82" fmla="*/ 4200337 h 4471932"/>
              <a:gd name="connsiteX83" fmla="*/ 9940390 w 12192000"/>
              <a:gd name="connsiteY83" fmla="*/ 4219993 h 4471932"/>
              <a:gd name="connsiteX84" fmla="*/ 9954853 w 12192000"/>
              <a:gd name="connsiteY84" fmla="*/ 4204739 h 4471932"/>
              <a:gd name="connsiteX85" fmla="*/ 11649996 w 12192000"/>
              <a:gd name="connsiteY85" fmla="*/ 4146455 h 4471932"/>
              <a:gd name="connsiteX86" fmla="*/ 11642114 w 12192000"/>
              <a:gd name="connsiteY86" fmla="*/ 4158898 h 4471932"/>
              <a:gd name="connsiteX87" fmla="*/ 11643782 w 12192000"/>
              <a:gd name="connsiteY87" fmla="*/ 4169533 h 4471932"/>
              <a:gd name="connsiteX88" fmla="*/ 11651014 w 12192000"/>
              <a:gd name="connsiteY88" fmla="*/ 4161905 h 4471932"/>
              <a:gd name="connsiteX89" fmla="*/ 11654247 w 12192000"/>
              <a:gd name="connsiteY89" fmla="*/ 4152299 h 4471932"/>
              <a:gd name="connsiteX90" fmla="*/ 11649996 w 12192000"/>
              <a:gd name="connsiteY90" fmla="*/ 4146455 h 4471932"/>
              <a:gd name="connsiteX91" fmla="*/ 9999978 w 12192000"/>
              <a:gd name="connsiteY91" fmla="*/ 4146137 h 4471932"/>
              <a:gd name="connsiteX92" fmla="*/ 9978282 w 12192000"/>
              <a:gd name="connsiteY92" fmla="*/ 4169016 h 4471932"/>
              <a:gd name="connsiteX93" fmla="*/ 10009137 w 12192000"/>
              <a:gd name="connsiteY93" fmla="*/ 4170211 h 4471932"/>
              <a:gd name="connsiteX94" fmla="*/ 10039342 w 12192000"/>
              <a:gd name="connsiteY94" fmla="*/ 4176223 h 4471932"/>
              <a:gd name="connsiteX95" fmla="*/ 10070076 w 12192000"/>
              <a:gd name="connsiteY95" fmla="*/ 4192692 h 4471932"/>
              <a:gd name="connsiteX96" fmla="*/ 10104172 w 12192000"/>
              <a:gd name="connsiteY96" fmla="*/ 4201485 h 4471932"/>
              <a:gd name="connsiteX97" fmla="*/ 10128618 w 12192000"/>
              <a:gd name="connsiteY97" fmla="*/ 4181213 h 4471932"/>
              <a:gd name="connsiteX98" fmla="*/ 10131852 w 12192000"/>
              <a:gd name="connsiteY98" fmla="*/ 4171605 h 4471932"/>
              <a:gd name="connsiteX99" fmla="*/ 10127599 w 12192000"/>
              <a:gd name="connsiteY99" fmla="*/ 4165764 h 4471932"/>
              <a:gd name="connsiteX100" fmla="*/ 10083903 w 12192000"/>
              <a:gd name="connsiteY100" fmla="*/ 4167783 h 4471932"/>
              <a:gd name="connsiteX101" fmla="*/ 10041941 w 12192000"/>
              <a:gd name="connsiteY101" fmla="*/ 4156959 h 4471932"/>
              <a:gd name="connsiteX102" fmla="*/ 9999978 w 12192000"/>
              <a:gd name="connsiteY102" fmla="*/ 4146137 h 4471932"/>
              <a:gd name="connsiteX103" fmla="*/ 11805678 w 12192000"/>
              <a:gd name="connsiteY103" fmla="*/ 4141996 h 4471932"/>
              <a:gd name="connsiteX104" fmla="*/ 11796714 w 12192000"/>
              <a:gd name="connsiteY104" fmla="*/ 4162464 h 4471932"/>
              <a:gd name="connsiteX105" fmla="*/ 11810313 w 12192000"/>
              <a:gd name="connsiteY105" fmla="*/ 4153631 h 4471932"/>
              <a:gd name="connsiteX106" fmla="*/ 11810383 w 12192000"/>
              <a:gd name="connsiteY106" fmla="*/ 4147361 h 4471932"/>
              <a:gd name="connsiteX107" fmla="*/ 11805678 w 12192000"/>
              <a:gd name="connsiteY107" fmla="*/ 4141996 h 4471932"/>
              <a:gd name="connsiteX108" fmla="*/ 11474047 w 12192000"/>
              <a:gd name="connsiteY108" fmla="*/ 4117212 h 4471932"/>
              <a:gd name="connsiteX109" fmla="*/ 11462600 w 12192000"/>
              <a:gd name="connsiteY109" fmla="*/ 4124465 h 4471932"/>
              <a:gd name="connsiteX110" fmla="*/ 11453217 w 12192000"/>
              <a:gd name="connsiteY110" fmla="*/ 4133671 h 4471932"/>
              <a:gd name="connsiteX111" fmla="*/ 11450467 w 12192000"/>
              <a:gd name="connsiteY111" fmla="*/ 4131064 h 4471932"/>
              <a:gd name="connsiteX112" fmla="*/ 11421020 w 12192000"/>
              <a:gd name="connsiteY112" fmla="*/ 4119435 h 4471932"/>
              <a:gd name="connsiteX113" fmla="*/ 11387675 w 12192000"/>
              <a:gd name="connsiteY113" fmla="*/ 4136701 h 4471932"/>
              <a:gd name="connsiteX114" fmla="*/ 11409523 w 12192000"/>
              <a:gd name="connsiteY114" fmla="*/ 4135691 h 4471932"/>
              <a:gd name="connsiteX115" fmla="*/ 11416670 w 12192000"/>
              <a:gd name="connsiteY115" fmla="*/ 4148807 h 4471932"/>
              <a:gd name="connsiteX116" fmla="*/ 11411557 w 12192000"/>
              <a:gd name="connsiteY116" fmla="*/ 4166590 h 4471932"/>
              <a:gd name="connsiteX117" fmla="*/ 11447003 w 12192000"/>
              <a:gd name="connsiteY117" fmla="*/ 4156748 h 4471932"/>
              <a:gd name="connsiteX118" fmla="*/ 11462911 w 12192000"/>
              <a:gd name="connsiteY118" fmla="*/ 4136528 h 4471932"/>
              <a:gd name="connsiteX119" fmla="*/ 11474047 w 12192000"/>
              <a:gd name="connsiteY119" fmla="*/ 4117212 h 4471932"/>
              <a:gd name="connsiteX120" fmla="*/ 11267592 w 12192000"/>
              <a:gd name="connsiteY120" fmla="*/ 4104307 h 4471932"/>
              <a:gd name="connsiteX121" fmla="*/ 11255420 w 12192000"/>
              <a:gd name="connsiteY121" fmla="*/ 4105440 h 4471932"/>
              <a:gd name="connsiteX122" fmla="*/ 11259041 w 12192000"/>
              <a:gd name="connsiteY122" fmla="*/ 4118831 h 4471932"/>
              <a:gd name="connsiteX123" fmla="*/ 11267437 w 12192000"/>
              <a:gd name="connsiteY123" fmla="*/ 4131318 h 4471932"/>
              <a:gd name="connsiteX124" fmla="*/ 11322692 w 12192000"/>
              <a:gd name="connsiteY124" fmla="*/ 4138451 h 4471932"/>
              <a:gd name="connsiteX125" fmla="*/ 11381309 w 12192000"/>
              <a:gd name="connsiteY125" fmla="*/ 4137906 h 4471932"/>
              <a:gd name="connsiteX126" fmla="*/ 11356635 w 12192000"/>
              <a:gd name="connsiteY126" fmla="*/ 4125373 h 4471932"/>
              <a:gd name="connsiteX127" fmla="*/ 11331962 w 12192000"/>
              <a:gd name="connsiteY127" fmla="*/ 4112840 h 4471932"/>
              <a:gd name="connsiteX128" fmla="*/ 11301851 w 12192000"/>
              <a:gd name="connsiteY128" fmla="*/ 4120499 h 4471932"/>
              <a:gd name="connsiteX129" fmla="*/ 11276401 w 12192000"/>
              <a:gd name="connsiteY129" fmla="*/ 4110850 h 4471932"/>
              <a:gd name="connsiteX130" fmla="*/ 11267592 w 12192000"/>
              <a:gd name="connsiteY130" fmla="*/ 4104307 h 4471932"/>
              <a:gd name="connsiteX131" fmla="*/ 9877554 w 12192000"/>
              <a:gd name="connsiteY131" fmla="*/ 4087986 h 4471932"/>
              <a:gd name="connsiteX132" fmla="*/ 9862223 w 12192000"/>
              <a:gd name="connsiteY132" fmla="*/ 4109660 h 4471932"/>
              <a:gd name="connsiteX133" fmla="*/ 9922569 w 12192000"/>
              <a:gd name="connsiteY133" fmla="*/ 4145158 h 4471932"/>
              <a:gd name="connsiteX134" fmla="*/ 9915238 w 12192000"/>
              <a:gd name="connsiteY134" fmla="*/ 4121909 h 4471932"/>
              <a:gd name="connsiteX135" fmla="*/ 9900419 w 12192000"/>
              <a:gd name="connsiteY135" fmla="*/ 4102425 h 4471932"/>
              <a:gd name="connsiteX136" fmla="*/ 9886670 w 12192000"/>
              <a:gd name="connsiteY136" fmla="*/ 4089387 h 4471932"/>
              <a:gd name="connsiteX137" fmla="*/ 9882112 w 12192000"/>
              <a:gd name="connsiteY137" fmla="*/ 4088687 h 4471932"/>
              <a:gd name="connsiteX138" fmla="*/ 9877554 w 12192000"/>
              <a:gd name="connsiteY138" fmla="*/ 4087986 h 4471932"/>
              <a:gd name="connsiteX139" fmla="*/ 9816492 w 12192000"/>
              <a:gd name="connsiteY139" fmla="*/ 4080782 h 4471932"/>
              <a:gd name="connsiteX140" fmla="*/ 9796529 w 12192000"/>
              <a:gd name="connsiteY140" fmla="*/ 4090818 h 4471932"/>
              <a:gd name="connsiteX141" fmla="*/ 9802030 w 12192000"/>
              <a:gd name="connsiteY141" fmla="*/ 4096034 h 4471932"/>
              <a:gd name="connsiteX142" fmla="*/ 9826626 w 12192000"/>
              <a:gd name="connsiteY142" fmla="*/ 4097631 h 4471932"/>
              <a:gd name="connsiteX143" fmla="*/ 9850205 w 12192000"/>
              <a:gd name="connsiteY143" fmla="*/ 4083781 h 4471932"/>
              <a:gd name="connsiteX144" fmla="*/ 7483546 w 12192000"/>
              <a:gd name="connsiteY144" fmla="*/ 4063346 h 4471932"/>
              <a:gd name="connsiteX145" fmla="*/ 7468952 w 12192000"/>
              <a:gd name="connsiteY145" fmla="*/ 4084024 h 4471932"/>
              <a:gd name="connsiteX146" fmla="*/ 7475758 w 12192000"/>
              <a:gd name="connsiteY146" fmla="*/ 4089085 h 4471932"/>
              <a:gd name="connsiteX147" fmla="*/ 7486897 w 12192000"/>
              <a:gd name="connsiteY147" fmla="*/ 4085162 h 4471932"/>
              <a:gd name="connsiteX148" fmla="*/ 7488017 w 12192000"/>
              <a:gd name="connsiteY148" fmla="*/ 4073852 h 4471932"/>
              <a:gd name="connsiteX149" fmla="*/ 7483546 w 12192000"/>
              <a:gd name="connsiteY149" fmla="*/ 4063346 h 4471932"/>
              <a:gd name="connsiteX150" fmla="*/ 7303415 w 12192000"/>
              <a:gd name="connsiteY150" fmla="*/ 4043110 h 4471932"/>
              <a:gd name="connsiteX151" fmla="*/ 7281744 w 12192000"/>
              <a:gd name="connsiteY151" fmla="*/ 4055165 h 4471932"/>
              <a:gd name="connsiteX152" fmla="*/ 7309653 w 12192000"/>
              <a:gd name="connsiteY152" fmla="*/ 4071597 h 4471932"/>
              <a:gd name="connsiteX153" fmla="*/ 7337561 w 12192000"/>
              <a:gd name="connsiteY153" fmla="*/ 4088029 h 4471932"/>
              <a:gd name="connsiteX154" fmla="*/ 7380423 w 12192000"/>
              <a:gd name="connsiteY154" fmla="*/ 4071652 h 4471932"/>
              <a:gd name="connsiteX155" fmla="*/ 7418159 w 12192000"/>
              <a:gd name="connsiteY155" fmla="*/ 4083886 h 4471932"/>
              <a:gd name="connsiteX156" fmla="*/ 7399599 w 12192000"/>
              <a:gd name="connsiteY156" fmla="*/ 4045670 h 4471932"/>
              <a:gd name="connsiteX157" fmla="*/ 7374566 w 12192000"/>
              <a:gd name="connsiteY157" fmla="*/ 4056235 h 4471932"/>
              <a:gd name="connsiteX158" fmla="*/ 7350788 w 12192000"/>
              <a:gd name="connsiteY158" fmla="*/ 4074980 h 4471932"/>
              <a:gd name="connsiteX159" fmla="*/ 7322136 w 12192000"/>
              <a:gd name="connsiteY159" fmla="*/ 4047506 h 4471932"/>
              <a:gd name="connsiteX160" fmla="*/ 7303415 w 12192000"/>
              <a:gd name="connsiteY160" fmla="*/ 4043110 h 4471932"/>
              <a:gd name="connsiteX161" fmla="*/ 9639525 w 12192000"/>
              <a:gd name="connsiteY161" fmla="*/ 4036088 h 4471932"/>
              <a:gd name="connsiteX162" fmla="*/ 9622463 w 12192000"/>
              <a:gd name="connsiteY162" fmla="*/ 4070604 h 4471932"/>
              <a:gd name="connsiteX163" fmla="*/ 9668042 w 12192000"/>
              <a:gd name="connsiteY163" fmla="*/ 4077614 h 4471932"/>
              <a:gd name="connsiteX164" fmla="*/ 9703640 w 12192000"/>
              <a:gd name="connsiteY164" fmla="*/ 4089642 h 4471932"/>
              <a:gd name="connsiteX165" fmla="*/ 9668871 w 12192000"/>
              <a:gd name="connsiteY165" fmla="*/ 4065726 h 4471932"/>
              <a:gd name="connsiteX166" fmla="*/ 9639525 w 12192000"/>
              <a:gd name="connsiteY166" fmla="*/ 4036088 h 4471932"/>
              <a:gd name="connsiteX167" fmla="*/ 9265218 w 12192000"/>
              <a:gd name="connsiteY167" fmla="*/ 4028774 h 4471932"/>
              <a:gd name="connsiteX168" fmla="*/ 9262619 w 12192000"/>
              <a:gd name="connsiteY168" fmla="*/ 4048038 h 4471932"/>
              <a:gd name="connsiteX169" fmla="*/ 9280888 w 12192000"/>
              <a:gd name="connsiteY169" fmla="*/ 4056309 h 4471932"/>
              <a:gd name="connsiteX170" fmla="*/ 9304582 w 12192000"/>
              <a:gd name="connsiteY170" fmla="*/ 4058861 h 4471932"/>
              <a:gd name="connsiteX171" fmla="*/ 9299947 w 12192000"/>
              <a:gd name="connsiteY171" fmla="*/ 4047225 h 4471932"/>
              <a:gd name="connsiteX172" fmla="*/ 9274332 w 12192000"/>
              <a:gd name="connsiteY172" fmla="*/ 4030177 h 4471932"/>
              <a:gd name="connsiteX173" fmla="*/ 9265218 w 12192000"/>
              <a:gd name="connsiteY173" fmla="*/ 4028774 h 4471932"/>
              <a:gd name="connsiteX174" fmla="*/ 9350571 w 12192000"/>
              <a:gd name="connsiteY174" fmla="*/ 3993838 h 4471932"/>
              <a:gd name="connsiteX175" fmla="*/ 9344357 w 12192000"/>
              <a:gd name="connsiteY175" fmla="*/ 4016914 h 4471932"/>
              <a:gd name="connsiteX176" fmla="*/ 9329026 w 12192000"/>
              <a:gd name="connsiteY176" fmla="*/ 4038589 h 4471932"/>
              <a:gd name="connsiteX177" fmla="*/ 9356246 w 12192000"/>
              <a:gd name="connsiteY177" fmla="*/ 4040863 h 4471932"/>
              <a:gd name="connsiteX178" fmla="*/ 9380106 w 12192000"/>
              <a:gd name="connsiteY178" fmla="*/ 4050812 h 4471932"/>
              <a:gd name="connsiteX179" fmla="*/ 9389935 w 12192000"/>
              <a:gd name="connsiteY179" fmla="*/ 4023924 h 4471932"/>
              <a:gd name="connsiteX180" fmla="*/ 9443962 w 12192000"/>
              <a:gd name="connsiteY180" fmla="*/ 4034416 h 4471932"/>
              <a:gd name="connsiteX181" fmla="*/ 9493977 w 12192000"/>
              <a:gd name="connsiteY181" fmla="*/ 4057400 h 4471932"/>
              <a:gd name="connsiteX182" fmla="*/ 9552287 w 12192000"/>
              <a:gd name="connsiteY182" fmla="*/ 4061999 h 4471932"/>
              <a:gd name="connsiteX183" fmla="*/ 9561512 w 12192000"/>
              <a:gd name="connsiteY183" fmla="*/ 4062597 h 4471932"/>
              <a:gd name="connsiteX184" fmla="*/ 9571385 w 12192000"/>
              <a:gd name="connsiteY184" fmla="*/ 4058380 h 4471932"/>
              <a:gd name="connsiteX185" fmla="*/ 9589617 w 12192000"/>
              <a:gd name="connsiteY185" fmla="*/ 4061184 h 4471932"/>
              <a:gd name="connsiteX186" fmla="*/ 9593449 w 12192000"/>
              <a:gd name="connsiteY186" fmla="*/ 4055766 h 4471932"/>
              <a:gd name="connsiteX187" fmla="*/ 9595983 w 12192000"/>
              <a:gd name="connsiteY187" fmla="*/ 4059978 h 4471932"/>
              <a:gd name="connsiteX188" fmla="*/ 9608562 w 12192000"/>
              <a:gd name="connsiteY188" fmla="*/ 4035697 h 4471932"/>
              <a:gd name="connsiteX189" fmla="*/ 9589313 w 12192000"/>
              <a:gd name="connsiteY189" fmla="*/ 4017444 h 4471932"/>
              <a:gd name="connsiteX190" fmla="*/ 9582082 w 12192000"/>
              <a:gd name="connsiteY190" fmla="*/ 4025070 h 4471932"/>
              <a:gd name="connsiteX191" fmla="*/ 9543734 w 12192000"/>
              <a:gd name="connsiteY191" fmla="*/ 4010434 h 4471932"/>
              <a:gd name="connsiteX192" fmla="*/ 9502788 w 12192000"/>
              <a:gd name="connsiteY192" fmla="*/ 4015062 h 4471932"/>
              <a:gd name="connsiteX193" fmla="*/ 9493763 w 12192000"/>
              <a:gd name="connsiteY193" fmla="*/ 4010123 h 4471932"/>
              <a:gd name="connsiteX194" fmla="*/ 9480076 w 12192000"/>
              <a:gd name="connsiteY194" fmla="*/ 4022492 h 4471932"/>
              <a:gd name="connsiteX195" fmla="*/ 9435363 w 12192000"/>
              <a:gd name="connsiteY195" fmla="*/ 4009061 h 4471932"/>
              <a:gd name="connsiteX196" fmla="*/ 9404724 w 12192000"/>
              <a:gd name="connsiteY196" fmla="*/ 4006262 h 4471932"/>
              <a:gd name="connsiteX197" fmla="*/ 9373436 w 12192000"/>
              <a:gd name="connsiteY197" fmla="*/ 4008277 h 4471932"/>
              <a:gd name="connsiteX198" fmla="*/ 9289511 w 12192000"/>
              <a:gd name="connsiteY198" fmla="*/ 3986632 h 4471932"/>
              <a:gd name="connsiteX199" fmla="*/ 9282279 w 12192000"/>
              <a:gd name="connsiteY199" fmla="*/ 3994258 h 4471932"/>
              <a:gd name="connsiteX200" fmla="*/ 9290038 w 12192000"/>
              <a:gd name="connsiteY200" fmla="*/ 3997090 h 4471932"/>
              <a:gd name="connsiteX201" fmla="*/ 9300510 w 12192000"/>
              <a:gd name="connsiteY201" fmla="*/ 3997062 h 4471932"/>
              <a:gd name="connsiteX202" fmla="*/ 9161739 w 12192000"/>
              <a:gd name="connsiteY202" fmla="*/ 3945136 h 4471932"/>
              <a:gd name="connsiteX203" fmla="*/ 9147867 w 12192000"/>
              <a:gd name="connsiteY203" fmla="*/ 3947372 h 4471932"/>
              <a:gd name="connsiteX204" fmla="*/ 9135408 w 12192000"/>
              <a:gd name="connsiteY204" fmla="*/ 3956380 h 4471932"/>
              <a:gd name="connsiteX205" fmla="*/ 9153639 w 12192000"/>
              <a:gd name="connsiteY205" fmla="*/ 3959184 h 4471932"/>
              <a:gd name="connsiteX206" fmla="*/ 9160077 w 12192000"/>
              <a:gd name="connsiteY206" fmla="*/ 3951708 h 4471932"/>
              <a:gd name="connsiteX207" fmla="*/ 9161739 w 12192000"/>
              <a:gd name="connsiteY207" fmla="*/ 3945136 h 4471932"/>
              <a:gd name="connsiteX208" fmla="*/ 6761170 w 12192000"/>
              <a:gd name="connsiteY208" fmla="*/ 3921817 h 4471932"/>
              <a:gd name="connsiteX209" fmla="*/ 6783742 w 12192000"/>
              <a:gd name="connsiteY209" fmla="*/ 3965494 h 4471932"/>
              <a:gd name="connsiteX210" fmla="*/ 6816234 w 12192000"/>
              <a:gd name="connsiteY210" fmla="*/ 3999385 h 4471932"/>
              <a:gd name="connsiteX211" fmla="*/ 6838378 w 12192000"/>
              <a:gd name="connsiteY211" fmla="*/ 3994810 h 4471932"/>
              <a:gd name="connsiteX212" fmla="*/ 6855166 w 12192000"/>
              <a:gd name="connsiteY212" fmla="*/ 4004943 h 4471932"/>
              <a:gd name="connsiteX213" fmla="*/ 6845288 w 12192000"/>
              <a:gd name="connsiteY213" fmla="*/ 4039810 h 4471932"/>
              <a:gd name="connsiteX214" fmla="*/ 6858823 w 12192000"/>
              <a:gd name="connsiteY214" fmla="*/ 4045299 h 4471932"/>
              <a:gd name="connsiteX215" fmla="*/ 6880563 w 12192000"/>
              <a:gd name="connsiteY215" fmla="*/ 4005013 h 4471932"/>
              <a:gd name="connsiteX216" fmla="*/ 6879705 w 12192000"/>
              <a:gd name="connsiteY216" fmla="*/ 3987017 h 4471932"/>
              <a:gd name="connsiteX217" fmla="*/ 6875539 w 12192000"/>
              <a:gd name="connsiteY217" fmla="*/ 3972286 h 4471932"/>
              <a:gd name="connsiteX218" fmla="*/ 6865255 w 12192000"/>
              <a:gd name="connsiteY218" fmla="*/ 3971440 h 4471932"/>
              <a:gd name="connsiteX219" fmla="*/ 6856225 w 12192000"/>
              <a:gd name="connsiteY219" fmla="*/ 3978776 h 4471932"/>
              <a:gd name="connsiteX220" fmla="*/ 6835990 w 12192000"/>
              <a:gd name="connsiteY220" fmla="*/ 3929652 h 4471932"/>
              <a:gd name="connsiteX221" fmla="*/ 6488478 w 12192000"/>
              <a:gd name="connsiteY221" fmla="*/ 3906631 h 4471932"/>
              <a:gd name="connsiteX222" fmla="*/ 6475725 w 12192000"/>
              <a:gd name="connsiteY222" fmla="*/ 3914501 h 4471932"/>
              <a:gd name="connsiteX223" fmla="*/ 6482491 w 12192000"/>
              <a:gd name="connsiteY223" fmla="*/ 3917246 h 4471932"/>
              <a:gd name="connsiteX224" fmla="*/ 6489259 w 12192000"/>
              <a:gd name="connsiteY224" fmla="*/ 3919990 h 4471932"/>
              <a:gd name="connsiteX225" fmla="*/ 6502488 w 12192000"/>
              <a:gd name="connsiteY225" fmla="*/ 3906942 h 4471932"/>
              <a:gd name="connsiteX226" fmla="*/ 6488478 w 12192000"/>
              <a:gd name="connsiteY226" fmla="*/ 3906631 h 4471932"/>
              <a:gd name="connsiteX227" fmla="*/ 6562100 w 12192000"/>
              <a:gd name="connsiteY227" fmla="*/ 3898379 h 4471932"/>
              <a:gd name="connsiteX228" fmla="*/ 6557690 w 12192000"/>
              <a:gd name="connsiteY228" fmla="*/ 3902729 h 4471932"/>
              <a:gd name="connsiteX229" fmla="*/ 6566816 w 12192000"/>
              <a:gd name="connsiteY229" fmla="*/ 3912568 h 4471932"/>
              <a:gd name="connsiteX230" fmla="*/ 6562100 w 12192000"/>
              <a:gd name="connsiteY230" fmla="*/ 3898379 h 4471932"/>
              <a:gd name="connsiteX231" fmla="*/ 8051358 w 12192000"/>
              <a:gd name="connsiteY231" fmla="*/ 3892597 h 4471932"/>
              <a:gd name="connsiteX232" fmla="*/ 8039804 w 12192000"/>
              <a:gd name="connsiteY232" fmla="*/ 3916554 h 4471932"/>
              <a:gd name="connsiteX233" fmla="*/ 8056077 w 12192000"/>
              <a:gd name="connsiteY233" fmla="*/ 3906784 h 4471932"/>
              <a:gd name="connsiteX234" fmla="*/ 8056511 w 12192000"/>
              <a:gd name="connsiteY234" fmla="*/ 3899289 h 4471932"/>
              <a:gd name="connsiteX235" fmla="*/ 8051358 w 12192000"/>
              <a:gd name="connsiteY235" fmla="*/ 3892597 h 4471932"/>
              <a:gd name="connsiteX236" fmla="*/ 8747047 w 12192000"/>
              <a:gd name="connsiteY236" fmla="*/ 3892288 h 4471932"/>
              <a:gd name="connsiteX237" fmla="*/ 8746180 w 12192000"/>
              <a:gd name="connsiteY237" fmla="*/ 3898708 h 4471932"/>
              <a:gd name="connsiteX238" fmla="*/ 8758045 w 12192000"/>
              <a:gd name="connsiteY238" fmla="*/ 3902719 h 4471932"/>
              <a:gd name="connsiteX239" fmla="*/ 8610299 w 12192000"/>
              <a:gd name="connsiteY239" fmla="*/ 3891614 h 4471932"/>
              <a:gd name="connsiteX240" fmla="*/ 8589706 w 12192000"/>
              <a:gd name="connsiteY240" fmla="*/ 3926765 h 4471932"/>
              <a:gd name="connsiteX241" fmla="*/ 8535871 w 12192000"/>
              <a:gd name="connsiteY241" fmla="*/ 3923348 h 4471932"/>
              <a:gd name="connsiteX242" fmla="*/ 8512090 w 12192000"/>
              <a:gd name="connsiteY242" fmla="*/ 3919331 h 4471932"/>
              <a:gd name="connsiteX243" fmla="*/ 8509785 w 12192000"/>
              <a:gd name="connsiteY243" fmla="*/ 3921200 h 4471932"/>
              <a:gd name="connsiteX244" fmla="*/ 8515176 w 12192000"/>
              <a:gd name="connsiteY244" fmla="*/ 3924084 h 4471932"/>
              <a:gd name="connsiteX245" fmla="*/ 8538858 w 12192000"/>
              <a:gd name="connsiteY245" fmla="*/ 3941106 h 4471932"/>
              <a:gd name="connsiteX246" fmla="*/ 8584434 w 12192000"/>
              <a:gd name="connsiteY246" fmla="*/ 3948115 h 4471932"/>
              <a:gd name="connsiteX247" fmla="*/ 8599842 w 12192000"/>
              <a:gd name="connsiteY247" fmla="*/ 3937376 h 4471932"/>
              <a:gd name="connsiteX248" fmla="*/ 8612649 w 12192000"/>
              <a:gd name="connsiteY248" fmla="*/ 3945900 h 4471932"/>
              <a:gd name="connsiteX249" fmla="*/ 8638979 w 12192000"/>
              <a:gd name="connsiteY249" fmla="*/ 3934656 h 4471932"/>
              <a:gd name="connsiteX250" fmla="*/ 8770366 w 12192000"/>
              <a:gd name="connsiteY250" fmla="*/ 3972340 h 4471932"/>
              <a:gd name="connsiteX251" fmla="*/ 8786369 w 12192000"/>
              <a:gd name="connsiteY251" fmla="*/ 3965788 h 4471932"/>
              <a:gd name="connsiteX252" fmla="*/ 8797713 w 12192000"/>
              <a:gd name="connsiteY252" fmla="*/ 3976545 h 4471932"/>
              <a:gd name="connsiteX253" fmla="*/ 8807047 w 12192000"/>
              <a:gd name="connsiteY253" fmla="*/ 3976341 h 4471932"/>
              <a:gd name="connsiteX254" fmla="*/ 8817678 w 12192000"/>
              <a:gd name="connsiteY254" fmla="*/ 3966505 h 4471932"/>
              <a:gd name="connsiteX255" fmla="*/ 8863746 w 12192000"/>
              <a:gd name="connsiteY255" fmla="*/ 3978506 h 4471932"/>
              <a:gd name="connsiteX256" fmla="*/ 8920550 w 12192000"/>
              <a:gd name="connsiteY256" fmla="*/ 3962663 h 4471932"/>
              <a:gd name="connsiteX257" fmla="*/ 8901300 w 12192000"/>
              <a:gd name="connsiteY257" fmla="*/ 3944411 h 4471932"/>
              <a:gd name="connsiteX258" fmla="*/ 8872597 w 12192000"/>
              <a:gd name="connsiteY258" fmla="*/ 3941635 h 4471932"/>
              <a:gd name="connsiteX259" fmla="*/ 8846605 w 12192000"/>
              <a:gd name="connsiteY259" fmla="*/ 3935999 h 4471932"/>
              <a:gd name="connsiteX260" fmla="*/ 8823892 w 12192000"/>
              <a:gd name="connsiteY260" fmla="*/ 3943430 h 4471932"/>
              <a:gd name="connsiteX261" fmla="*/ 8765072 w 12192000"/>
              <a:gd name="connsiteY261" fmla="*/ 3931107 h 4471932"/>
              <a:gd name="connsiteX262" fmla="*/ 8706253 w 12192000"/>
              <a:gd name="connsiteY262" fmla="*/ 3918785 h 4471932"/>
              <a:gd name="connsiteX263" fmla="*/ 8691491 w 12192000"/>
              <a:gd name="connsiteY263" fmla="*/ 3907504 h 4471932"/>
              <a:gd name="connsiteX264" fmla="*/ 8670657 w 12192000"/>
              <a:gd name="connsiteY264" fmla="*/ 3906757 h 4471932"/>
              <a:gd name="connsiteX265" fmla="*/ 8631442 w 12192000"/>
              <a:gd name="connsiteY265" fmla="*/ 3898542 h 4471932"/>
              <a:gd name="connsiteX266" fmla="*/ 7870541 w 12192000"/>
              <a:gd name="connsiteY266" fmla="*/ 3888836 h 4471932"/>
              <a:gd name="connsiteX267" fmla="*/ 7860698 w 12192000"/>
              <a:gd name="connsiteY267" fmla="*/ 3903256 h 4471932"/>
              <a:gd name="connsiteX268" fmla="*/ 7862031 w 12192000"/>
              <a:gd name="connsiteY268" fmla="*/ 3916073 h 4471932"/>
              <a:gd name="connsiteX269" fmla="*/ 7870850 w 12192000"/>
              <a:gd name="connsiteY269" fmla="*/ 3907374 h 4471932"/>
              <a:gd name="connsiteX270" fmla="*/ 7875143 w 12192000"/>
              <a:gd name="connsiteY270" fmla="*/ 3896071 h 4471932"/>
              <a:gd name="connsiteX271" fmla="*/ 7870541 w 12192000"/>
              <a:gd name="connsiteY271" fmla="*/ 3888836 h 4471932"/>
              <a:gd name="connsiteX272" fmla="*/ 8369120 w 12192000"/>
              <a:gd name="connsiteY272" fmla="*/ 3888787 h 4471932"/>
              <a:gd name="connsiteX273" fmla="*/ 8354873 w 12192000"/>
              <a:gd name="connsiteY273" fmla="*/ 3902435 h 4471932"/>
              <a:gd name="connsiteX274" fmla="*/ 8350174 w 12192000"/>
              <a:gd name="connsiteY274" fmla="*/ 3914275 h 4471932"/>
              <a:gd name="connsiteX275" fmla="*/ 8359743 w 12192000"/>
              <a:gd name="connsiteY275" fmla="*/ 3915200 h 4471932"/>
              <a:gd name="connsiteX276" fmla="*/ 8372023 w 12192000"/>
              <a:gd name="connsiteY276" fmla="*/ 3913265 h 4471932"/>
              <a:gd name="connsiteX277" fmla="*/ 8410370 w 12192000"/>
              <a:gd name="connsiteY277" fmla="*/ 3927901 h 4471932"/>
              <a:gd name="connsiteX278" fmla="*/ 8422184 w 12192000"/>
              <a:gd name="connsiteY278" fmla="*/ 3900924 h 4471932"/>
              <a:gd name="connsiteX279" fmla="*/ 8418227 w 12192000"/>
              <a:gd name="connsiteY279" fmla="*/ 3896658 h 4471932"/>
              <a:gd name="connsiteX280" fmla="*/ 8395113 w 12192000"/>
              <a:gd name="connsiteY280" fmla="*/ 3894423 h 4471932"/>
              <a:gd name="connsiteX281" fmla="*/ 8382724 w 12192000"/>
              <a:gd name="connsiteY281" fmla="*/ 3891737 h 4471932"/>
              <a:gd name="connsiteX282" fmla="*/ 8375505 w 12192000"/>
              <a:gd name="connsiteY282" fmla="*/ 3891565 h 4471932"/>
              <a:gd name="connsiteX283" fmla="*/ 8372096 w 12192000"/>
              <a:gd name="connsiteY283" fmla="*/ 3889432 h 4471932"/>
              <a:gd name="connsiteX284" fmla="*/ 11610847 w 12192000"/>
              <a:gd name="connsiteY284" fmla="*/ 3884827 h 4471932"/>
              <a:gd name="connsiteX285" fmla="*/ 11605855 w 12192000"/>
              <a:gd name="connsiteY285" fmla="*/ 3887335 h 4471932"/>
              <a:gd name="connsiteX286" fmla="*/ 11600865 w 12192000"/>
              <a:gd name="connsiteY286" fmla="*/ 3889845 h 4471932"/>
              <a:gd name="connsiteX287" fmla="*/ 11599133 w 12192000"/>
              <a:gd name="connsiteY287" fmla="*/ 3902686 h 4471932"/>
              <a:gd name="connsiteX288" fmla="*/ 11605192 w 12192000"/>
              <a:gd name="connsiteY288" fmla="*/ 3906623 h 4471932"/>
              <a:gd name="connsiteX289" fmla="*/ 11614615 w 12192000"/>
              <a:gd name="connsiteY289" fmla="*/ 3902883 h 4471932"/>
              <a:gd name="connsiteX290" fmla="*/ 11615118 w 12192000"/>
              <a:gd name="connsiteY290" fmla="*/ 3893403 h 4471932"/>
              <a:gd name="connsiteX291" fmla="*/ 11610847 w 12192000"/>
              <a:gd name="connsiteY291" fmla="*/ 3884827 h 4471932"/>
              <a:gd name="connsiteX292" fmla="*/ 5991211 w 12192000"/>
              <a:gd name="connsiteY292" fmla="*/ 3883749 h 4471932"/>
              <a:gd name="connsiteX293" fmla="*/ 5986801 w 12192000"/>
              <a:gd name="connsiteY293" fmla="*/ 3888099 h 4471932"/>
              <a:gd name="connsiteX294" fmla="*/ 6010830 w 12192000"/>
              <a:gd name="connsiteY294" fmla="*/ 3895798 h 4471932"/>
              <a:gd name="connsiteX295" fmla="*/ 6002674 w 12192000"/>
              <a:gd name="connsiteY295" fmla="*/ 3888141 h 4471932"/>
              <a:gd name="connsiteX296" fmla="*/ 5991211 w 12192000"/>
              <a:gd name="connsiteY296" fmla="*/ 3883749 h 4471932"/>
              <a:gd name="connsiteX297" fmla="*/ 11667274 w 12192000"/>
              <a:gd name="connsiteY297" fmla="*/ 3880394 h 4471932"/>
              <a:gd name="connsiteX298" fmla="*/ 11674809 w 12192000"/>
              <a:gd name="connsiteY298" fmla="*/ 3916509 h 4471932"/>
              <a:gd name="connsiteX299" fmla="*/ 11683722 w 12192000"/>
              <a:gd name="connsiteY299" fmla="*/ 3905045 h 4471932"/>
              <a:gd name="connsiteX300" fmla="*/ 11681023 w 12192000"/>
              <a:gd name="connsiteY300" fmla="*/ 3893432 h 4471932"/>
              <a:gd name="connsiteX301" fmla="*/ 6358620 w 12192000"/>
              <a:gd name="connsiteY301" fmla="*/ 3879291 h 4471932"/>
              <a:gd name="connsiteX302" fmla="*/ 6342350 w 12192000"/>
              <a:gd name="connsiteY302" fmla="*/ 3889061 h 4471932"/>
              <a:gd name="connsiteX303" fmla="*/ 6358835 w 12192000"/>
              <a:gd name="connsiteY303" fmla="*/ 3903417 h 4471932"/>
              <a:gd name="connsiteX304" fmla="*/ 6382958 w 12192000"/>
              <a:gd name="connsiteY304" fmla="*/ 3905528 h 4471932"/>
              <a:gd name="connsiteX305" fmla="*/ 6449712 w 12192000"/>
              <a:gd name="connsiteY305" fmla="*/ 3877358 h 4471932"/>
              <a:gd name="connsiteX306" fmla="*/ 6418847 w 12192000"/>
              <a:gd name="connsiteY306" fmla="*/ 3907806 h 4471932"/>
              <a:gd name="connsiteX307" fmla="*/ 6403636 w 12192000"/>
              <a:gd name="connsiteY307" fmla="*/ 3891408 h 4471932"/>
              <a:gd name="connsiteX308" fmla="*/ 6393451 w 12192000"/>
              <a:gd name="connsiteY308" fmla="*/ 3907737 h 4471932"/>
              <a:gd name="connsiteX309" fmla="*/ 6405620 w 12192000"/>
              <a:gd name="connsiteY309" fmla="*/ 3920855 h 4471932"/>
              <a:gd name="connsiteX310" fmla="*/ 6462189 w 12192000"/>
              <a:gd name="connsiteY310" fmla="*/ 3909013 h 4471932"/>
              <a:gd name="connsiteX311" fmla="*/ 6461880 w 12192000"/>
              <a:gd name="connsiteY311" fmla="*/ 3890476 h 4471932"/>
              <a:gd name="connsiteX312" fmla="*/ 8226052 w 12192000"/>
              <a:gd name="connsiteY312" fmla="*/ 3852407 h 4471932"/>
              <a:gd name="connsiteX313" fmla="*/ 8225476 w 12192000"/>
              <a:gd name="connsiteY313" fmla="*/ 3852722 h 4471932"/>
              <a:gd name="connsiteX314" fmla="*/ 8225587 w 12192000"/>
              <a:gd name="connsiteY314" fmla="*/ 3852898 h 4471932"/>
              <a:gd name="connsiteX315" fmla="*/ 6234066 w 12192000"/>
              <a:gd name="connsiteY315" fmla="*/ 3845152 h 4471932"/>
              <a:gd name="connsiteX316" fmla="*/ 6216429 w 12192000"/>
              <a:gd name="connsiteY316" fmla="*/ 3862550 h 4471932"/>
              <a:gd name="connsiteX317" fmla="*/ 6257625 w 12192000"/>
              <a:gd name="connsiteY317" fmla="*/ 3880790 h 4471932"/>
              <a:gd name="connsiteX318" fmla="*/ 6306461 w 12192000"/>
              <a:gd name="connsiteY318" fmla="*/ 3886784 h 4471932"/>
              <a:gd name="connsiteX319" fmla="*/ 6312716 w 12192000"/>
              <a:gd name="connsiteY319" fmla="*/ 3892388 h 4471932"/>
              <a:gd name="connsiteX320" fmla="*/ 6319996 w 12192000"/>
              <a:gd name="connsiteY320" fmla="*/ 3892273 h 4471932"/>
              <a:gd name="connsiteX321" fmla="*/ 6317236 w 12192000"/>
              <a:gd name="connsiteY321" fmla="*/ 3872229 h 4471932"/>
              <a:gd name="connsiteX322" fmla="*/ 6308888 w 12192000"/>
              <a:gd name="connsiteY322" fmla="*/ 3852987 h 4471932"/>
              <a:gd name="connsiteX323" fmla="*/ 6275015 w 12192000"/>
              <a:gd name="connsiteY323" fmla="*/ 3859710 h 4471932"/>
              <a:gd name="connsiteX324" fmla="*/ 6234066 w 12192000"/>
              <a:gd name="connsiteY324" fmla="*/ 3845152 h 4471932"/>
              <a:gd name="connsiteX325" fmla="*/ 7606496 w 12192000"/>
              <a:gd name="connsiteY325" fmla="*/ 3843141 h 4471932"/>
              <a:gd name="connsiteX326" fmla="*/ 7566846 w 12192000"/>
              <a:gd name="connsiteY326" fmla="*/ 3861844 h 4471932"/>
              <a:gd name="connsiteX327" fmla="*/ 7592243 w 12192000"/>
              <a:gd name="connsiteY327" fmla="*/ 3861913 h 4471932"/>
              <a:gd name="connsiteX328" fmla="*/ 7599792 w 12192000"/>
              <a:gd name="connsiteY328" fmla="*/ 3878016 h 4471932"/>
              <a:gd name="connsiteX329" fmla="*/ 7592858 w 12192000"/>
              <a:gd name="connsiteY329" fmla="*/ 3898988 h 4471932"/>
              <a:gd name="connsiteX330" fmla="*/ 7634524 w 12192000"/>
              <a:gd name="connsiteY330" fmla="*/ 3889287 h 4471932"/>
              <a:gd name="connsiteX331" fmla="*/ 7654118 w 12192000"/>
              <a:gd name="connsiteY331" fmla="*/ 3866032 h 4471932"/>
              <a:gd name="connsiteX332" fmla="*/ 7668124 w 12192000"/>
              <a:gd name="connsiteY332" fmla="*/ 3843580 h 4471932"/>
              <a:gd name="connsiteX333" fmla="*/ 7654439 w 12192000"/>
              <a:gd name="connsiteY333" fmla="*/ 3851586 h 4471932"/>
              <a:gd name="connsiteX334" fmla="*/ 7643034 w 12192000"/>
              <a:gd name="connsiteY334" fmla="*/ 3862050 h 4471932"/>
              <a:gd name="connsiteX335" fmla="*/ 7639993 w 12192000"/>
              <a:gd name="connsiteY335" fmla="*/ 3858770 h 4471932"/>
              <a:gd name="connsiteX336" fmla="*/ 7606496 w 12192000"/>
              <a:gd name="connsiteY336" fmla="*/ 3843141 h 4471932"/>
              <a:gd name="connsiteX337" fmla="*/ 12162383 w 12192000"/>
              <a:gd name="connsiteY337" fmla="*/ 3842929 h 4471932"/>
              <a:gd name="connsiteX338" fmla="*/ 12159784 w 12192000"/>
              <a:gd name="connsiteY338" fmla="*/ 3862191 h 4471932"/>
              <a:gd name="connsiteX339" fmla="*/ 12163400 w 12192000"/>
              <a:gd name="connsiteY339" fmla="*/ 3858379 h 4471932"/>
              <a:gd name="connsiteX340" fmla="*/ 12166634 w 12192000"/>
              <a:gd name="connsiteY340" fmla="*/ 3848772 h 4471932"/>
              <a:gd name="connsiteX341" fmla="*/ 12162383 w 12192000"/>
              <a:gd name="connsiteY341" fmla="*/ 3842929 h 4471932"/>
              <a:gd name="connsiteX342" fmla="*/ 11458477 w 12192000"/>
              <a:gd name="connsiteY342" fmla="*/ 3841732 h 4471932"/>
              <a:gd name="connsiteX343" fmla="*/ 11457914 w 12192000"/>
              <a:gd name="connsiteY343" fmla="*/ 3891894 h 4471932"/>
              <a:gd name="connsiteX344" fmla="*/ 11510725 w 12192000"/>
              <a:gd name="connsiteY344" fmla="*/ 3891276 h 4471932"/>
              <a:gd name="connsiteX345" fmla="*/ 11520682 w 12192000"/>
              <a:gd name="connsiteY345" fmla="*/ 3866317 h 4471932"/>
              <a:gd name="connsiteX346" fmla="*/ 11523153 w 12192000"/>
              <a:gd name="connsiteY346" fmla="*/ 3845123 h 4471932"/>
              <a:gd name="connsiteX347" fmla="*/ 11513515 w 12192000"/>
              <a:gd name="connsiteY347" fmla="*/ 3850468 h 4471932"/>
              <a:gd name="connsiteX348" fmla="*/ 11505940 w 12192000"/>
              <a:gd name="connsiteY348" fmla="*/ 3857769 h 4471932"/>
              <a:gd name="connsiteX349" fmla="*/ 8654719 w 12192000"/>
              <a:gd name="connsiteY349" fmla="*/ 3840950 h 4471932"/>
              <a:gd name="connsiteX350" fmla="*/ 8656755 w 12192000"/>
              <a:gd name="connsiteY350" fmla="*/ 3871849 h 4471932"/>
              <a:gd name="connsiteX351" fmla="*/ 8657469 w 12192000"/>
              <a:gd name="connsiteY351" fmla="*/ 3843557 h 4471932"/>
              <a:gd name="connsiteX352" fmla="*/ 5734650 w 12192000"/>
              <a:gd name="connsiteY352" fmla="*/ 3816540 h 4471932"/>
              <a:gd name="connsiteX353" fmla="*/ 5767806 w 12192000"/>
              <a:gd name="connsiteY353" fmla="*/ 3834076 h 4471932"/>
              <a:gd name="connsiteX354" fmla="*/ 5781033 w 12192000"/>
              <a:gd name="connsiteY354" fmla="*/ 3821027 h 4471932"/>
              <a:gd name="connsiteX355" fmla="*/ 7429401 w 12192000"/>
              <a:gd name="connsiteY355" fmla="*/ 3816083 h 4471932"/>
              <a:gd name="connsiteX356" fmla="*/ 7415219 w 12192000"/>
              <a:gd name="connsiteY356" fmla="*/ 3816727 h 4471932"/>
              <a:gd name="connsiteX357" fmla="*/ 7418663 w 12192000"/>
              <a:gd name="connsiteY357" fmla="*/ 3832956 h 4471932"/>
              <a:gd name="connsiteX358" fmla="*/ 7427696 w 12192000"/>
              <a:gd name="connsiteY358" fmla="*/ 3848382 h 4471932"/>
              <a:gd name="connsiteX359" fmla="*/ 7491379 w 12192000"/>
              <a:gd name="connsiteY359" fmla="*/ 3860140 h 4471932"/>
              <a:gd name="connsiteX360" fmla="*/ 7559393 w 12192000"/>
              <a:gd name="connsiteY360" fmla="*/ 3862914 h 4471932"/>
              <a:gd name="connsiteX361" fmla="*/ 7531485 w 12192000"/>
              <a:gd name="connsiteY361" fmla="*/ 3846482 h 4471932"/>
              <a:gd name="connsiteX362" fmla="*/ 7503577 w 12192000"/>
              <a:gd name="connsiteY362" fmla="*/ 3830051 h 4471932"/>
              <a:gd name="connsiteX363" fmla="*/ 7468221 w 12192000"/>
              <a:gd name="connsiteY363" fmla="*/ 3837452 h 4471932"/>
              <a:gd name="connsiteX364" fmla="*/ 7439249 w 12192000"/>
              <a:gd name="connsiteY364" fmla="*/ 3824424 h 4471932"/>
              <a:gd name="connsiteX365" fmla="*/ 7429401 w 12192000"/>
              <a:gd name="connsiteY365" fmla="*/ 3816083 h 4471932"/>
              <a:gd name="connsiteX366" fmla="*/ 11311607 w 12192000"/>
              <a:gd name="connsiteY366" fmla="*/ 3803853 h 4471932"/>
              <a:gd name="connsiteX367" fmla="*/ 11302793 w 12192000"/>
              <a:gd name="connsiteY367" fmla="*/ 3846192 h 4471932"/>
              <a:gd name="connsiteX368" fmla="*/ 11357272 w 12192000"/>
              <a:gd name="connsiteY368" fmla="*/ 3856208 h 4471932"/>
              <a:gd name="connsiteX369" fmla="*/ 11410451 w 12192000"/>
              <a:gd name="connsiteY369" fmla="*/ 3875855 h 4471932"/>
              <a:gd name="connsiteX370" fmla="*/ 11423483 w 12192000"/>
              <a:gd name="connsiteY370" fmla="*/ 3851097 h 4471932"/>
              <a:gd name="connsiteX371" fmla="*/ 11420130 w 12192000"/>
              <a:gd name="connsiteY371" fmla="*/ 3827095 h 4471932"/>
              <a:gd name="connsiteX372" fmla="*/ 11311607 w 12192000"/>
              <a:gd name="connsiteY372" fmla="*/ 3803853 h 4471932"/>
              <a:gd name="connsiteX373" fmla="*/ 5895468 w 12192000"/>
              <a:gd name="connsiteY373" fmla="*/ 3798029 h 4471932"/>
              <a:gd name="connsiteX374" fmla="*/ 5885144 w 12192000"/>
              <a:gd name="connsiteY374" fmla="*/ 3804679 h 4471932"/>
              <a:gd name="connsiteX375" fmla="*/ 5882619 w 12192000"/>
              <a:gd name="connsiteY375" fmla="*/ 3821302 h 4471932"/>
              <a:gd name="connsiteX376" fmla="*/ 5837911 w 12192000"/>
              <a:gd name="connsiteY376" fmla="*/ 3827723 h 4471932"/>
              <a:gd name="connsiteX377" fmla="*/ 5851755 w 12192000"/>
              <a:gd name="connsiteY377" fmla="*/ 3851750 h 4471932"/>
              <a:gd name="connsiteX378" fmla="*/ 5883542 w 12192000"/>
              <a:gd name="connsiteY378" fmla="*/ 3876916 h 4471932"/>
              <a:gd name="connsiteX379" fmla="*/ 5901179 w 12192000"/>
              <a:gd name="connsiteY379" fmla="*/ 3859517 h 4471932"/>
              <a:gd name="connsiteX380" fmla="*/ 5904665 w 12192000"/>
              <a:gd name="connsiteY380" fmla="*/ 3799553 h 4471932"/>
              <a:gd name="connsiteX381" fmla="*/ 5895468 w 12192000"/>
              <a:gd name="connsiteY381" fmla="*/ 3798029 h 4471932"/>
              <a:gd name="connsiteX382" fmla="*/ 5956826 w 12192000"/>
              <a:gd name="connsiteY382" fmla="*/ 3792061 h 4471932"/>
              <a:gd name="connsiteX383" fmla="*/ 5930368 w 12192000"/>
              <a:gd name="connsiteY383" fmla="*/ 3818160 h 4471932"/>
              <a:gd name="connsiteX384" fmla="*/ 5966089 w 12192000"/>
              <a:gd name="connsiteY384" fmla="*/ 3821391 h 4471932"/>
              <a:gd name="connsiteX385" fmla="*/ 6000782 w 12192000"/>
              <a:gd name="connsiteY385" fmla="*/ 3830345 h 4471932"/>
              <a:gd name="connsiteX386" fmla="*/ 6035497 w 12192000"/>
              <a:gd name="connsiteY386" fmla="*/ 3851838 h 4471932"/>
              <a:gd name="connsiteX387" fmla="*/ 6074544 w 12192000"/>
              <a:gd name="connsiteY387" fmla="*/ 3864347 h 4471932"/>
              <a:gd name="connsiteX388" fmla="*/ 6104041 w 12192000"/>
              <a:gd name="connsiteY388" fmla="*/ 3841528 h 4471932"/>
              <a:gd name="connsiteX389" fmla="*/ 6108336 w 12192000"/>
              <a:gd name="connsiteY389" fmla="*/ 3830227 h 4471932"/>
              <a:gd name="connsiteX390" fmla="*/ 6103734 w 12192000"/>
              <a:gd name="connsiteY390" fmla="*/ 3822991 h 4471932"/>
              <a:gd name="connsiteX391" fmla="*/ 6052941 w 12192000"/>
              <a:gd name="connsiteY391" fmla="*/ 3822853 h 4471932"/>
              <a:gd name="connsiteX392" fmla="*/ 6004883 w 12192000"/>
              <a:gd name="connsiteY392" fmla="*/ 3807457 h 4471932"/>
              <a:gd name="connsiteX393" fmla="*/ 5956826 w 12192000"/>
              <a:gd name="connsiteY393" fmla="*/ 3792061 h 4471932"/>
              <a:gd name="connsiteX394" fmla="*/ 11062883 w 12192000"/>
              <a:gd name="connsiteY394" fmla="*/ 3785266 h 4471932"/>
              <a:gd name="connsiteX395" fmla="*/ 11065632 w 12192000"/>
              <a:gd name="connsiteY395" fmla="*/ 3787874 h 4471932"/>
              <a:gd name="connsiteX396" fmla="*/ 11081114 w 12192000"/>
              <a:gd name="connsiteY396" fmla="*/ 3788069 h 4471932"/>
              <a:gd name="connsiteX397" fmla="*/ 11181236 w 12192000"/>
              <a:gd name="connsiteY397" fmla="*/ 3781620 h 4471932"/>
              <a:gd name="connsiteX398" fmla="*/ 11146657 w 12192000"/>
              <a:gd name="connsiteY398" fmla="*/ 3785040 h 4471932"/>
              <a:gd name="connsiteX399" fmla="*/ 11153174 w 12192000"/>
              <a:gd name="connsiteY399" fmla="*/ 3805705 h 4471932"/>
              <a:gd name="connsiteX400" fmla="*/ 11166416 w 12192000"/>
              <a:gd name="connsiteY400" fmla="*/ 3811017 h 4471932"/>
              <a:gd name="connsiteX401" fmla="*/ 11182254 w 12192000"/>
              <a:gd name="connsiteY401" fmla="*/ 3797068 h 4471932"/>
              <a:gd name="connsiteX402" fmla="*/ 11189485 w 12192000"/>
              <a:gd name="connsiteY402" fmla="*/ 3789442 h 4471932"/>
              <a:gd name="connsiteX403" fmla="*/ 5818120 w 12192000"/>
              <a:gd name="connsiteY403" fmla="*/ 3715358 h 4471932"/>
              <a:gd name="connsiteX404" fmla="*/ 5799115 w 12192000"/>
              <a:gd name="connsiteY404" fmla="*/ 3740385 h 4471932"/>
              <a:gd name="connsiteX405" fmla="*/ 5867100 w 12192000"/>
              <a:gd name="connsiteY405" fmla="*/ 3786366 h 4471932"/>
              <a:gd name="connsiteX406" fmla="*/ 5859910 w 12192000"/>
              <a:gd name="connsiteY406" fmla="*/ 3758133 h 4471932"/>
              <a:gd name="connsiteX407" fmla="*/ 5843822 w 12192000"/>
              <a:gd name="connsiteY407" fmla="*/ 3733964 h 4471932"/>
              <a:gd name="connsiteX408" fmla="*/ 5828612 w 12192000"/>
              <a:gd name="connsiteY408" fmla="*/ 3717567 h 4471932"/>
              <a:gd name="connsiteX409" fmla="*/ 5823366 w 12192000"/>
              <a:gd name="connsiteY409" fmla="*/ 3716461 h 4471932"/>
              <a:gd name="connsiteX410" fmla="*/ 5818120 w 12192000"/>
              <a:gd name="connsiteY410" fmla="*/ 3715358 h 4471932"/>
              <a:gd name="connsiteX411" fmla="*/ 5747707 w 12192000"/>
              <a:gd name="connsiteY411" fmla="*/ 3703172 h 4471932"/>
              <a:gd name="connsiteX412" fmla="*/ 5723986 w 12192000"/>
              <a:gd name="connsiteY412" fmla="*/ 3714011 h 4471932"/>
              <a:gd name="connsiteX413" fmla="*/ 5730069 w 12192000"/>
              <a:gd name="connsiteY413" fmla="*/ 3720572 h 4471932"/>
              <a:gd name="connsiteX414" fmla="*/ 5758509 w 12192000"/>
              <a:gd name="connsiteY414" fmla="*/ 3723919 h 4471932"/>
              <a:gd name="connsiteX415" fmla="*/ 5786639 w 12192000"/>
              <a:gd name="connsiteY415" fmla="*/ 3708729 h 4471932"/>
              <a:gd name="connsiteX416" fmla="*/ 5544980 w 12192000"/>
              <a:gd name="connsiteY416" fmla="*/ 3639379 h 4471932"/>
              <a:gd name="connsiteX417" fmla="*/ 5523241 w 12192000"/>
              <a:gd name="connsiteY417" fmla="*/ 3679666 h 4471932"/>
              <a:gd name="connsiteX418" fmla="*/ 5575708 w 12192000"/>
              <a:gd name="connsiteY418" fmla="*/ 3690711 h 4471932"/>
              <a:gd name="connsiteX419" fmla="*/ 5616315 w 12192000"/>
              <a:gd name="connsiteY419" fmla="*/ 3707178 h 4471932"/>
              <a:gd name="connsiteX420" fmla="*/ 5577342 w 12192000"/>
              <a:gd name="connsiteY420" fmla="*/ 3676541 h 4471932"/>
              <a:gd name="connsiteX421" fmla="*/ 5544980 w 12192000"/>
              <a:gd name="connsiteY421" fmla="*/ 3639379 h 4471932"/>
              <a:gd name="connsiteX422" fmla="*/ 5111258 w 12192000"/>
              <a:gd name="connsiteY422" fmla="*/ 3608764 h 4471932"/>
              <a:gd name="connsiteX423" fmla="*/ 5107158 w 12192000"/>
              <a:gd name="connsiteY423" fmla="*/ 3631652 h 4471932"/>
              <a:gd name="connsiteX424" fmla="*/ 5127880 w 12192000"/>
              <a:gd name="connsiteY424" fmla="*/ 3642613 h 4471932"/>
              <a:gd name="connsiteX425" fmla="*/ 5155215 w 12192000"/>
              <a:gd name="connsiteY425" fmla="*/ 3647047 h 4471932"/>
              <a:gd name="connsiteX426" fmla="*/ 5150498 w 12192000"/>
              <a:gd name="connsiteY426" fmla="*/ 3632859 h 4471932"/>
              <a:gd name="connsiteX427" fmla="*/ 5121752 w 12192000"/>
              <a:gd name="connsiteY427" fmla="*/ 3610974 h 4471932"/>
              <a:gd name="connsiteX428" fmla="*/ 5111258 w 12192000"/>
              <a:gd name="connsiteY428" fmla="*/ 3608764 h 4471932"/>
              <a:gd name="connsiteX429" fmla="*/ 5212229 w 12192000"/>
              <a:gd name="connsiteY429" fmla="*/ 3571963 h 4471932"/>
              <a:gd name="connsiteX430" fmla="*/ 5203718 w 12192000"/>
              <a:gd name="connsiteY430" fmla="*/ 3599200 h 4471932"/>
              <a:gd name="connsiteX431" fmla="*/ 5184713 w 12192000"/>
              <a:gd name="connsiteY431" fmla="*/ 3624229 h 4471932"/>
              <a:gd name="connsiteX432" fmla="*/ 5216155 w 12192000"/>
              <a:gd name="connsiteY432" fmla="*/ 3628540 h 4471932"/>
              <a:gd name="connsiteX433" fmla="*/ 5243265 w 12192000"/>
              <a:gd name="connsiteY433" fmla="*/ 3641834 h 4471932"/>
              <a:gd name="connsiteX434" fmla="*/ 5256185 w 12192000"/>
              <a:gd name="connsiteY434" fmla="*/ 3610247 h 4471932"/>
              <a:gd name="connsiteX435" fmla="*/ 5318254 w 12192000"/>
              <a:gd name="connsiteY435" fmla="*/ 3625953 h 4471932"/>
              <a:gd name="connsiteX436" fmla="*/ 5374965 w 12192000"/>
              <a:gd name="connsiteY436" fmla="*/ 3656366 h 4471932"/>
              <a:gd name="connsiteX437" fmla="*/ 5442334 w 12192000"/>
              <a:gd name="connsiteY437" fmla="*/ 3665272 h 4471932"/>
              <a:gd name="connsiteX438" fmla="*/ 5452998 w 12192000"/>
              <a:gd name="connsiteY438" fmla="*/ 3666527 h 4471932"/>
              <a:gd name="connsiteX439" fmla="*/ 5464689 w 12192000"/>
              <a:gd name="connsiteY439" fmla="*/ 3662060 h 4471932"/>
              <a:gd name="connsiteX440" fmla="*/ 5485676 w 12192000"/>
              <a:gd name="connsiteY440" fmla="*/ 3666479 h 4471932"/>
              <a:gd name="connsiteX441" fmla="*/ 5490428 w 12192000"/>
              <a:gd name="connsiteY441" fmla="*/ 3660222 h 4471932"/>
              <a:gd name="connsiteX442" fmla="*/ 5493127 w 12192000"/>
              <a:gd name="connsiteY442" fmla="*/ 3665409 h 4471932"/>
              <a:gd name="connsiteX443" fmla="*/ 5509090 w 12192000"/>
              <a:gd name="connsiteY443" fmla="*/ 3637101 h 4471932"/>
              <a:gd name="connsiteX444" fmla="*/ 5487795 w 12192000"/>
              <a:gd name="connsiteY444" fmla="*/ 3614145 h 4471932"/>
              <a:gd name="connsiteX445" fmla="*/ 5478976 w 12192000"/>
              <a:gd name="connsiteY445" fmla="*/ 3622844 h 4471932"/>
              <a:gd name="connsiteX446" fmla="*/ 5435328 w 12192000"/>
              <a:gd name="connsiteY446" fmla="*/ 3603099 h 4471932"/>
              <a:gd name="connsiteX447" fmla="*/ 5387576 w 12192000"/>
              <a:gd name="connsiteY447" fmla="*/ 3606241 h 4471932"/>
              <a:gd name="connsiteX448" fmla="*/ 5377388 w 12192000"/>
              <a:gd name="connsiteY448" fmla="*/ 3599806 h 4471932"/>
              <a:gd name="connsiteX449" fmla="*/ 5360814 w 12192000"/>
              <a:gd name="connsiteY449" fmla="*/ 3613801 h 4471932"/>
              <a:gd name="connsiteX450" fmla="*/ 5309712 w 12192000"/>
              <a:gd name="connsiteY450" fmla="*/ 3595126 h 4471932"/>
              <a:gd name="connsiteX451" fmla="*/ 5274335 w 12192000"/>
              <a:gd name="connsiteY451" fmla="*/ 3589987 h 4471932"/>
              <a:gd name="connsiteX452" fmla="*/ 5237933 w 12192000"/>
              <a:gd name="connsiteY452" fmla="*/ 3590570 h 4471932"/>
              <a:gd name="connsiteX453" fmla="*/ 5141817 w 12192000"/>
              <a:gd name="connsiteY453" fmla="*/ 3559779 h 4471932"/>
              <a:gd name="connsiteX454" fmla="*/ 5132997 w 12192000"/>
              <a:gd name="connsiteY454" fmla="*/ 3568477 h 4471932"/>
              <a:gd name="connsiteX455" fmla="*/ 5141839 w 12192000"/>
              <a:gd name="connsiteY455" fmla="*/ 3572318 h 4471932"/>
              <a:gd name="connsiteX456" fmla="*/ 5153984 w 12192000"/>
              <a:gd name="connsiteY456" fmla="*/ 3572896 h 4471932"/>
              <a:gd name="connsiteX457" fmla="*/ 7672825 w 12192000"/>
              <a:gd name="connsiteY457" fmla="*/ 3516097 h 4471932"/>
              <a:gd name="connsiteX458" fmla="*/ 7665348 w 12192000"/>
              <a:gd name="connsiteY458" fmla="*/ 3517999 h 4471932"/>
              <a:gd name="connsiteX459" fmla="*/ 7664309 w 12192000"/>
              <a:gd name="connsiteY459" fmla="*/ 3535868 h 4471932"/>
              <a:gd name="connsiteX460" fmla="*/ 7672770 w 12192000"/>
              <a:gd name="connsiteY460" fmla="*/ 3532645 h 4471932"/>
              <a:gd name="connsiteX461" fmla="*/ 7663394 w 12192000"/>
              <a:gd name="connsiteY461" fmla="*/ 3551615 h 4471932"/>
              <a:gd name="connsiteX462" fmla="*/ 7662775 w 12192000"/>
              <a:gd name="connsiteY462" fmla="*/ 3562235 h 4471932"/>
              <a:gd name="connsiteX463" fmla="*/ 7686520 w 12192000"/>
              <a:gd name="connsiteY463" fmla="*/ 3545684 h 4471932"/>
              <a:gd name="connsiteX464" fmla="*/ 7710944 w 12192000"/>
              <a:gd name="connsiteY464" fmla="*/ 3534556 h 4471932"/>
              <a:gd name="connsiteX465" fmla="*/ 7737753 w 12192000"/>
              <a:gd name="connsiteY465" fmla="*/ 3537745 h 4471932"/>
              <a:gd name="connsiteX466" fmla="*/ 7740451 w 12192000"/>
              <a:gd name="connsiteY466" fmla="*/ 3521013 h 4471932"/>
              <a:gd name="connsiteX467" fmla="*/ 7728969 w 12192000"/>
              <a:gd name="connsiteY467" fmla="*/ 3526843 h 4471932"/>
              <a:gd name="connsiteX468" fmla="*/ 7719770 w 12192000"/>
              <a:gd name="connsiteY468" fmla="*/ 3535133 h 4471932"/>
              <a:gd name="connsiteX469" fmla="*/ 4995966 w 12192000"/>
              <a:gd name="connsiteY469" fmla="*/ 3502681 h 4471932"/>
              <a:gd name="connsiteX470" fmla="*/ 4979752 w 12192000"/>
              <a:gd name="connsiteY470" fmla="*/ 3504547 h 4471932"/>
              <a:gd name="connsiteX471" fmla="*/ 4964794 w 12192000"/>
              <a:gd name="connsiteY471" fmla="*/ 3514592 h 4471932"/>
              <a:gd name="connsiteX472" fmla="*/ 4985781 w 12192000"/>
              <a:gd name="connsiteY472" fmla="*/ 3519010 h 4471932"/>
              <a:gd name="connsiteX473" fmla="*/ 4993668 w 12192000"/>
              <a:gd name="connsiteY473" fmla="*/ 3510445 h 4471932"/>
              <a:gd name="connsiteX474" fmla="*/ 4995966 w 12192000"/>
              <a:gd name="connsiteY474" fmla="*/ 3502681 h 4471932"/>
              <a:gd name="connsiteX475" fmla="*/ 7493681 w 12192000"/>
              <a:gd name="connsiteY475" fmla="*/ 3474164 h 4471932"/>
              <a:gd name="connsiteX476" fmla="*/ 7484812 w 12192000"/>
              <a:gd name="connsiteY476" fmla="*/ 3509417 h 4471932"/>
              <a:gd name="connsiteX477" fmla="*/ 7511972 w 12192000"/>
              <a:gd name="connsiteY477" fmla="*/ 3511672 h 4471932"/>
              <a:gd name="connsiteX478" fmla="*/ 7520847 w 12192000"/>
              <a:gd name="connsiteY478" fmla="*/ 3514904 h 4471932"/>
              <a:gd name="connsiteX479" fmla="*/ 7531400 w 12192000"/>
              <a:gd name="connsiteY479" fmla="*/ 3499981 h 4471932"/>
              <a:gd name="connsiteX480" fmla="*/ 7574229 w 12192000"/>
              <a:gd name="connsiteY480" fmla="*/ 3504384 h 4471932"/>
              <a:gd name="connsiteX481" fmla="*/ 7564567 w 12192000"/>
              <a:gd name="connsiteY481" fmla="*/ 3532107 h 4471932"/>
              <a:gd name="connsiteX482" fmla="*/ 7607999 w 12192000"/>
              <a:gd name="connsiteY482" fmla="*/ 3551186 h 4471932"/>
              <a:gd name="connsiteX483" fmla="*/ 7624513 w 12192000"/>
              <a:gd name="connsiteY483" fmla="*/ 3522335 h 4471932"/>
              <a:gd name="connsiteX484" fmla="*/ 7622331 w 12192000"/>
              <a:gd name="connsiteY484" fmla="*/ 3497439 h 4471932"/>
              <a:gd name="connsiteX485" fmla="*/ 7583214 w 12192000"/>
              <a:gd name="connsiteY485" fmla="*/ 3486648 h 4471932"/>
              <a:gd name="connsiteX486" fmla="*/ 7524780 w 12192000"/>
              <a:gd name="connsiteY486" fmla="*/ 3476844 h 4471932"/>
              <a:gd name="connsiteX487" fmla="*/ 11595399 w 12192000"/>
              <a:gd name="connsiteY487" fmla="*/ 3473191 h 4471932"/>
              <a:gd name="connsiteX488" fmla="*/ 11638304 w 12192000"/>
              <a:gd name="connsiteY488" fmla="*/ 3488527 h 4471932"/>
              <a:gd name="connsiteX489" fmla="*/ 11681209 w 12192000"/>
              <a:gd name="connsiteY489" fmla="*/ 3503864 h 4471932"/>
              <a:gd name="connsiteX490" fmla="*/ 11649436 w 12192000"/>
              <a:gd name="connsiteY490" fmla="*/ 3518094 h 4471932"/>
              <a:gd name="connsiteX491" fmla="*/ 11625799 w 12192000"/>
              <a:gd name="connsiteY491" fmla="*/ 3523745 h 4471932"/>
              <a:gd name="connsiteX492" fmla="*/ 11600184 w 12192000"/>
              <a:gd name="connsiteY492" fmla="*/ 3506698 h 4471932"/>
              <a:gd name="connsiteX493" fmla="*/ 7347472 w 12192000"/>
              <a:gd name="connsiteY493" fmla="*/ 3425084 h 4471932"/>
              <a:gd name="connsiteX494" fmla="*/ 7307173 w 12192000"/>
              <a:gd name="connsiteY494" fmla="*/ 3427156 h 4471932"/>
              <a:gd name="connsiteX495" fmla="*/ 7313565 w 12192000"/>
              <a:gd name="connsiteY495" fmla="*/ 3452252 h 4471932"/>
              <a:gd name="connsiteX496" fmla="*/ 7328622 w 12192000"/>
              <a:gd name="connsiteY496" fmla="*/ 3459381 h 4471932"/>
              <a:gd name="connsiteX497" fmla="*/ 7347780 w 12192000"/>
              <a:gd name="connsiteY497" fmla="*/ 3443622 h 4471932"/>
              <a:gd name="connsiteX498" fmla="*/ 7356598 w 12192000"/>
              <a:gd name="connsiteY498" fmla="*/ 3434923 h 4471932"/>
              <a:gd name="connsiteX499" fmla="*/ 7209998 w 12192000"/>
              <a:gd name="connsiteY499" fmla="*/ 3422531 h 4471932"/>
              <a:gd name="connsiteX500" fmla="*/ 7213040 w 12192000"/>
              <a:gd name="connsiteY500" fmla="*/ 3425811 h 4471932"/>
              <a:gd name="connsiteX501" fmla="*/ 7230985 w 12192000"/>
              <a:gd name="connsiteY501" fmla="*/ 3426949 h 4471932"/>
              <a:gd name="connsiteX502" fmla="*/ 4517981 w 12192000"/>
              <a:gd name="connsiteY502" fmla="*/ 3415245 h 4471932"/>
              <a:gd name="connsiteX503" fmla="*/ 4516614 w 12192000"/>
              <a:gd name="connsiteY503" fmla="*/ 3422874 h 4471932"/>
              <a:gd name="connsiteX504" fmla="*/ 4530149 w 12192000"/>
              <a:gd name="connsiteY504" fmla="*/ 3428364 h 4471932"/>
              <a:gd name="connsiteX505" fmla="*/ 11224583 w 12192000"/>
              <a:gd name="connsiteY505" fmla="*/ 3413737 h 4471932"/>
              <a:gd name="connsiteX506" fmla="*/ 11191757 w 12192000"/>
              <a:gd name="connsiteY506" fmla="*/ 3414661 h 4471932"/>
              <a:gd name="connsiteX507" fmla="*/ 11217870 w 12192000"/>
              <a:gd name="connsiteY507" fmla="*/ 3418040 h 4471932"/>
              <a:gd name="connsiteX508" fmla="*/ 4201056 w 12192000"/>
              <a:gd name="connsiteY508" fmla="*/ 3401302 h 4471932"/>
              <a:gd name="connsiteX509" fmla="*/ 4178702 w 12192000"/>
              <a:gd name="connsiteY509" fmla="*/ 3404514 h 4471932"/>
              <a:gd name="connsiteX510" fmla="*/ 4187923 w 12192000"/>
              <a:gd name="connsiteY510" fmla="*/ 3408764 h 4471932"/>
              <a:gd name="connsiteX511" fmla="*/ 4198943 w 12192000"/>
              <a:gd name="connsiteY511" fmla="*/ 3411329 h 4471932"/>
              <a:gd name="connsiteX512" fmla="*/ 4198588 w 12192000"/>
              <a:gd name="connsiteY512" fmla="*/ 3410019 h 4471932"/>
              <a:gd name="connsiteX513" fmla="*/ 4201056 w 12192000"/>
              <a:gd name="connsiteY513" fmla="*/ 3401302 h 4471932"/>
              <a:gd name="connsiteX514" fmla="*/ 4079851 w 12192000"/>
              <a:gd name="connsiteY514" fmla="*/ 3388980 h 4471932"/>
              <a:gd name="connsiteX515" fmla="*/ 4062556 w 12192000"/>
              <a:gd name="connsiteY515" fmla="*/ 3404472 h 4471932"/>
              <a:gd name="connsiteX516" fmla="*/ 4056437 w 12192000"/>
              <a:gd name="connsiteY516" fmla="*/ 3418359 h 4471932"/>
              <a:gd name="connsiteX517" fmla="*/ 4067482 w 12192000"/>
              <a:gd name="connsiteY517" fmla="*/ 3420023 h 4471932"/>
              <a:gd name="connsiteX518" fmla="*/ 4081834 w 12192000"/>
              <a:gd name="connsiteY518" fmla="*/ 3418426 h 4471932"/>
              <a:gd name="connsiteX519" fmla="*/ 4125483 w 12192000"/>
              <a:gd name="connsiteY519" fmla="*/ 3438173 h 4471932"/>
              <a:gd name="connsiteX520" fmla="*/ 4142812 w 12192000"/>
              <a:gd name="connsiteY520" fmla="*/ 3402236 h 4471932"/>
              <a:gd name="connsiteX521" fmla="*/ 4109678 w 12192000"/>
              <a:gd name="connsiteY521" fmla="*/ 3397239 h 4471932"/>
              <a:gd name="connsiteX522" fmla="*/ 4079851 w 12192000"/>
              <a:gd name="connsiteY522" fmla="*/ 3388980 h 4471932"/>
              <a:gd name="connsiteX523" fmla="*/ 4254584 w 12192000"/>
              <a:gd name="connsiteY523" fmla="*/ 3386183 h 4471932"/>
              <a:gd name="connsiteX524" fmla="*/ 4251849 w 12192000"/>
              <a:gd name="connsiteY524" fmla="*/ 3401440 h 4471932"/>
              <a:gd name="connsiteX525" fmla="*/ 4220677 w 12192000"/>
              <a:gd name="connsiteY525" fmla="*/ 3413351 h 4471932"/>
              <a:gd name="connsiteX526" fmla="*/ 4202731 w 12192000"/>
              <a:gd name="connsiteY526" fmla="*/ 3412212 h 4471932"/>
              <a:gd name="connsiteX527" fmla="*/ 4247256 w 12192000"/>
              <a:gd name="connsiteY527" fmla="*/ 3439730 h 4471932"/>
              <a:gd name="connsiteX528" fmla="*/ 4273760 w 12192000"/>
              <a:gd name="connsiteY528" fmla="*/ 3461472 h 4471932"/>
              <a:gd name="connsiteX529" fmla="*/ 4326227 w 12192000"/>
              <a:gd name="connsiteY529" fmla="*/ 3472518 h 4471932"/>
              <a:gd name="connsiteX530" fmla="*/ 4344701 w 12192000"/>
              <a:gd name="connsiteY530" fmla="*/ 3460575 h 4471932"/>
              <a:gd name="connsiteX531" fmla="*/ 4359075 w 12192000"/>
              <a:gd name="connsiteY531" fmla="*/ 3471517 h 4471932"/>
              <a:gd name="connsiteX532" fmla="*/ 4390247 w 12192000"/>
              <a:gd name="connsiteY532" fmla="*/ 3459607 h 4471932"/>
              <a:gd name="connsiteX533" fmla="*/ 4540506 w 12192000"/>
              <a:gd name="connsiteY533" fmla="*/ 3512353 h 4471932"/>
              <a:gd name="connsiteX534" fmla="*/ 4559438 w 12192000"/>
              <a:gd name="connsiteY534" fmla="*/ 3505453 h 4471932"/>
              <a:gd name="connsiteX535" fmla="*/ 4571988 w 12192000"/>
              <a:gd name="connsiteY535" fmla="*/ 3518981 h 4471932"/>
              <a:gd name="connsiteX536" fmla="*/ 4582823 w 12192000"/>
              <a:gd name="connsiteY536" fmla="*/ 3519283 h 4471932"/>
              <a:gd name="connsiteX537" fmla="*/ 4595709 w 12192000"/>
              <a:gd name="connsiteY537" fmla="*/ 3508141 h 4471932"/>
              <a:gd name="connsiteX538" fmla="*/ 4648463 w 12192000"/>
              <a:gd name="connsiteY538" fmla="*/ 3525186 h 4471932"/>
              <a:gd name="connsiteX539" fmla="*/ 4715239 w 12192000"/>
              <a:gd name="connsiteY539" fmla="*/ 3509555 h 4471932"/>
              <a:gd name="connsiteX540" fmla="*/ 4693945 w 12192000"/>
              <a:gd name="connsiteY540" fmla="*/ 3486599 h 4471932"/>
              <a:gd name="connsiteX541" fmla="*/ 4660810 w 12192000"/>
              <a:gd name="connsiteY541" fmla="*/ 3481602 h 4471932"/>
              <a:gd name="connsiteX542" fmla="*/ 4630985 w 12192000"/>
              <a:gd name="connsiteY542" fmla="*/ 3473344 h 4471932"/>
              <a:gd name="connsiteX543" fmla="*/ 4604221 w 12192000"/>
              <a:gd name="connsiteY543" fmla="*/ 3480904 h 4471932"/>
              <a:gd name="connsiteX544" fmla="*/ 4536696 w 12192000"/>
              <a:gd name="connsiteY544" fmla="*/ 3462729 h 4471932"/>
              <a:gd name="connsiteX545" fmla="*/ 4469171 w 12192000"/>
              <a:gd name="connsiteY545" fmla="*/ 3444555 h 4471932"/>
              <a:gd name="connsiteX546" fmla="*/ 4452687 w 12192000"/>
              <a:gd name="connsiteY546" fmla="*/ 3430198 h 4471932"/>
              <a:gd name="connsiteX547" fmla="*/ 4428564 w 12192000"/>
              <a:gd name="connsiteY547" fmla="*/ 3428088 h 4471932"/>
              <a:gd name="connsiteX548" fmla="*/ 4383548 w 12192000"/>
              <a:gd name="connsiteY548" fmla="*/ 3415973 h 4471932"/>
              <a:gd name="connsiteX549" fmla="*/ 4336934 w 12192000"/>
              <a:gd name="connsiteY549" fmla="*/ 3397581 h 4471932"/>
              <a:gd name="connsiteX550" fmla="*/ 4281654 w 12192000"/>
              <a:gd name="connsiteY550" fmla="*/ 3397160 h 4471932"/>
              <a:gd name="connsiteX551" fmla="*/ 4254584 w 12192000"/>
              <a:gd name="connsiteY551" fmla="*/ 3386183 h 4471932"/>
              <a:gd name="connsiteX552" fmla="*/ 11106612 w 12192000"/>
              <a:gd name="connsiteY552" fmla="*/ 3371808 h 4471932"/>
              <a:gd name="connsiteX553" fmla="*/ 11074783 w 12192000"/>
              <a:gd name="connsiteY553" fmla="*/ 3377837 h 4471932"/>
              <a:gd name="connsiteX554" fmla="*/ 11074282 w 12192000"/>
              <a:gd name="connsiteY554" fmla="*/ 3397625 h 4471932"/>
              <a:gd name="connsiteX555" fmla="*/ 11117271 w 12192000"/>
              <a:gd name="connsiteY555" fmla="*/ 3405027 h 4471932"/>
              <a:gd name="connsiteX556" fmla="*/ 11170017 w 12192000"/>
              <a:gd name="connsiteY556" fmla="*/ 3411850 h 4471932"/>
              <a:gd name="connsiteX557" fmla="*/ 4139155 w 12192000"/>
              <a:gd name="connsiteY557" fmla="*/ 3361880 h 4471932"/>
              <a:gd name="connsiteX558" fmla="*/ 4130335 w 12192000"/>
              <a:gd name="connsiteY558" fmla="*/ 3370580 h 4471932"/>
              <a:gd name="connsiteX559" fmla="*/ 4143735 w 12192000"/>
              <a:gd name="connsiteY559" fmla="*/ 3362535 h 4471932"/>
              <a:gd name="connsiteX560" fmla="*/ 11399745 w 12192000"/>
              <a:gd name="connsiteY560" fmla="*/ 3360085 h 4471932"/>
              <a:gd name="connsiteX561" fmla="*/ 11388032 w 12192000"/>
              <a:gd name="connsiteY561" fmla="*/ 3377945 h 4471932"/>
              <a:gd name="connsiteX562" fmla="*/ 11394091 w 12192000"/>
              <a:gd name="connsiteY562" fmla="*/ 3381882 h 4471932"/>
              <a:gd name="connsiteX563" fmla="*/ 11403512 w 12192000"/>
              <a:gd name="connsiteY563" fmla="*/ 3378141 h 4471932"/>
              <a:gd name="connsiteX564" fmla="*/ 11404016 w 12192000"/>
              <a:gd name="connsiteY564" fmla="*/ 3368661 h 4471932"/>
              <a:gd name="connsiteX565" fmla="*/ 11399745 w 12192000"/>
              <a:gd name="connsiteY565" fmla="*/ 3360085 h 4471932"/>
              <a:gd name="connsiteX566" fmla="*/ 11326820 w 12192000"/>
              <a:gd name="connsiteY566" fmla="*/ 3348869 h 4471932"/>
              <a:gd name="connsiteX567" fmla="*/ 11305716 w 12192000"/>
              <a:gd name="connsiteY567" fmla="*/ 3358732 h 4471932"/>
              <a:gd name="connsiteX568" fmla="*/ 11286026 w 12192000"/>
              <a:gd name="connsiteY568" fmla="*/ 3375367 h 4471932"/>
              <a:gd name="connsiteX569" fmla="*/ 11260264 w 12192000"/>
              <a:gd name="connsiteY569" fmla="*/ 3353655 h 4471932"/>
              <a:gd name="connsiteX570" fmla="*/ 11243982 w 12192000"/>
              <a:gd name="connsiteY570" fmla="*/ 3350775 h 4471932"/>
              <a:gd name="connsiteX571" fmla="*/ 11225831 w 12192000"/>
              <a:gd name="connsiteY571" fmla="*/ 3361741 h 4471932"/>
              <a:gd name="connsiteX572" fmla="*/ 11250505 w 12192000"/>
              <a:gd name="connsiteY572" fmla="*/ 3374274 h 4471932"/>
              <a:gd name="connsiteX573" fmla="*/ 11275179 w 12192000"/>
              <a:gd name="connsiteY573" fmla="*/ 3386806 h 4471932"/>
              <a:gd name="connsiteX574" fmla="*/ 11311382 w 12192000"/>
              <a:gd name="connsiteY574" fmla="*/ 3371345 h 4471932"/>
              <a:gd name="connsiteX575" fmla="*/ 11344336 w 12192000"/>
              <a:gd name="connsiteY575" fmla="*/ 3379964 h 4471932"/>
              <a:gd name="connsiteX576" fmla="*/ 4413799 w 12192000"/>
              <a:gd name="connsiteY576" fmla="*/ 3348449 h 4471932"/>
              <a:gd name="connsiteX577" fmla="*/ 4414413 w 12192000"/>
              <a:gd name="connsiteY577" fmla="*/ 3385524 h 4471932"/>
              <a:gd name="connsiteX578" fmla="*/ 4416840 w 12192000"/>
              <a:gd name="connsiteY578" fmla="*/ 3351729 h 4471932"/>
              <a:gd name="connsiteX579" fmla="*/ 3915749 w 12192000"/>
              <a:gd name="connsiteY579" fmla="*/ 3312207 h 4471932"/>
              <a:gd name="connsiteX580" fmla="*/ 3911339 w 12192000"/>
              <a:gd name="connsiteY580" fmla="*/ 3316556 h 4471932"/>
              <a:gd name="connsiteX581" fmla="*/ 3902179 w 12192000"/>
              <a:gd name="connsiteY581" fmla="*/ 3327163 h 4471932"/>
              <a:gd name="connsiteX582" fmla="*/ 3904195 w 12192000"/>
              <a:gd name="connsiteY582" fmla="*/ 3336165 h 4471932"/>
              <a:gd name="connsiteX583" fmla="*/ 3914689 w 12192000"/>
              <a:gd name="connsiteY583" fmla="*/ 3338374 h 4471932"/>
              <a:gd name="connsiteX584" fmla="*/ 3923507 w 12192000"/>
              <a:gd name="connsiteY584" fmla="*/ 3329675 h 4471932"/>
              <a:gd name="connsiteX585" fmla="*/ 3915749 w 12192000"/>
              <a:gd name="connsiteY585" fmla="*/ 3312207 h 4471932"/>
              <a:gd name="connsiteX586" fmla="*/ 4000756 w 12192000"/>
              <a:gd name="connsiteY586" fmla="*/ 3303715 h 4471932"/>
              <a:gd name="connsiteX587" fmla="*/ 3977035 w 12192000"/>
              <a:gd name="connsiteY587" fmla="*/ 3314554 h 4471932"/>
              <a:gd name="connsiteX588" fmla="*/ 4006861 w 12192000"/>
              <a:gd name="connsiteY588" fmla="*/ 3322813 h 4471932"/>
              <a:gd name="connsiteX589" fmla="*/ 4039996 w 12192000"/>
              <a:gd name="connsiteY589" fmla="*/ 3327809 h 4471932"/>
              <a:gd name="connsiteX590" fmla="*/ 4000756 w 12192000"/>
              <a:gd name="connsiteY590" fmla="*/ 3303715 h 4471932"/>
              <a:gd name="connsiteX591" fmla="*/ 10917628 w 12192000"/>
              <a:gd name="connsiteY591" fmla="*/ 3301236 h 4471932"/>
              <a:gd name="connsiteX592" fmla="*/ 10903009 w 12192000"/>
              <a:gd name="connsiteY592" fmla="*/ 3330807 h 4471932"/>
              <a:gd name="connsiteX593" fmla="*/ 10922263 w 12192000"/>
              <a:gd name="connsiteY593" fmla="*/ 3337004 h 4471932"/>
              <a:gd name="connsiteX594" fmla="*/ 10924009 w 12192000"/>
              <a:gd name="connsiteY594" fmla="*/ 3337838 h 4471932"/>
              <a:gd name="connsiteX595" fmla="*/ 10934278 w 12192000"/>
              <a:gd name="connsiteY595" fmla="*/ 3338752 h 4471932"/>
              <a:gd name="connsiteX596" fmla="*/ 10935494 w 12192000"/>
              <a:gd name="connsiteY596" fmla="*/ 3343327 h 4471932"/>
              <a:gd name="connsiteX597" fmla="*/ 10962692 w 12192000"/>
              <a:gd name="connsiteY597" fmla="*/ 3356329 h 4471932"/>
              <a:gd name="connsiteX598" fmla="*/ 10959380 w 12192000"/>
              <a:gd name="connsiteY598" fmla="*/ 3362465 h 4471932"/>
              <a:gd name="connsiteX599" fmla="*/ 10975208 w 12192000"/>
              <a:gd name="connsiteY599" fmla="*/ 3354506 h 4471932"/>
              <a:gd name="connsiteX600" fmla="*/ 11010807 w 12192000"/>
              <a:gd name="connsiteY600" fmla="*/ 3366534 h 4471932"/>
              <a:gd name="connsiteX601" fmla="*/ 11005724 w 12192000"/>
              <a:gd name="connsiteY601" fmla="*/ 3372581 h 4471932"/>
              <a:gd name="connsiteX602" fmla="*/ 11003677 w 12192000"/>
              <a:gd name="connsiteY602" fmla="*/ 3378013 h 4471932"/>
              <a:gd name="connsiteX603" fmla="*/ 11021820 w 12192000"/>
              <a:gd name="connsiteY603" fmla="*/ 3356583 h 4471932"/>
              <a:gd name="connsiteX604" fmla="*/ 11039900 w 12192000"/>
              <a:gd name="connsiteY604" fmla="*/ 3337516 h 4471932"/>
              <a:gd name="connsiteX605" fmla="*/ 11114366 w 12192000"/>
              <a:gd name="connsiteY605" fmla="*/ 3357434 h 4471932"/>
              <a:gd name="connsiteX606" fmla="*/ 11197618 w 12192000"/>
              <a:gd name="connsiteY606" fmla="*/ 3363955 h 4471932"/>
              <a:gd name="connsiteX607" fmla="*/ 11202194 w 12192000"/>
              <a:gd name="connsiteY607" fmla="*/ 3367391 h 4471932"/>
              <a:gd name="connsiteX608" fmla="*/ 11209485 w 12192000"/>
              <a:gd name="connsiteY608" fmla="*/ 3367965 h 4471932"/>
              <a:gd name="connsiteX609" fmla="*/ 11204938 w 12192000"/>
              <a:gd name="connsiteY609" fmla="*/ 3352793 h 4471932"/>
              <a:gd name="connsiteX610" fmla="*/ 11198331 w 12192000"/>
              <a:gd name="connsiteY610" fmla="*/ 3335665 h 4471932"/>
              <a:gd name="connsiteX611" fmla="*/ 11158762 w 12192000"/>
              <a:gd name="connsiteY611" fmla="*/ 3341595 h 4471932"/>
              <a:gd name="connsiteX612" fmla="*/ 11121790 w 12192000"/>
              <a:gd name="connsiteY612" fmla="*/ 3328264 h 4471932"/>
              <a:gd name="connsiteX613" fmla="*/ 11059844 w 12192000"/>
              <a:gd name="connsiteY613" fmla="*/ 3324745 h 4471932"/>
              <a:gd name="connsiteX614" fmla="*/ 10995186 w 12192000"/>
              <a:gd name="connsiteY614" fmla="*/ 3324087 h 4471932"/>
              <a:gd name="connsiteX615" fmla="*/ 10955376 w 12192000"/>
              <a:gd name="connsiteY615" fmla="*/ 3311683 h 4471932"/>
              <a:gd name="connsiteX616" fmla="*/ 10917628 w 12192000"/>
              <a:gd name="connsiteY616" fmla="*/ 3301236 h 4471932"/>
              <a:gd name="connsiteX617" fmla="*/ 10772641 w 12192000"/>
              <a:gd name="connsiteY617" fmla="*/ 3272387 h 4471932"/>
              <a:gd name="connsiteX618" fmla="*/ 10793831 w 12192000"/>
              <a:gd name="connsiteY618" fmla="*/ 3307869 h 4471932"/>
              <a:gd name="connsiteX619" fmla="*/ 10823157 w 12192000"/>
              <a:gd name="connsiteY619" fmla="*/ 3334771 h 4471932"/>
              <a:gd name="connsiteX620" fmla="*/ 10825329 w 12192000"/>
              <a:gd name="connsiteY620" fmla="*/ 3334225 h 4471932"/>
              <a:gd name="connsiteX621" fmla="*/ 10843426 w 12192000"/>
              <a:gd name="connsiteY621" fmla="*/ 3325501 h 4471932"/>
              <a:gd name="connsiteX622" fmla="*/ 10850461 w 12192000"/>
              <a:gd name="connsiteY622" fmla="*/ 3331379 h 4471932"/>
              <a:gd name="connsiteX623" fmla="*/ 10855035 w 12192000"/>
              <a:gd name="connsiteY623" fmla="*/ 3326664 h 4471932"/>
              <a:gd name="connsiteX624" fmla="*/ 10870116 w 12192000"/>
              <a:gd name="connsiteY624" fmla="*/ 3318333 h 4471932"/>
              <a:gd name="connsiteX625" fmla="*/ 10877192 w 12192000"/>
              <a:gd name="connsiteY625" fmla="*/ 3321630 h 4471932"/>
              <a:gd name="connsiteX626" fmla="*/ 10873067 w 12192000"/>
              <a:gd name="connsiteY626" fmla="*/ 3309676 h 4471932"/>
              <a:gd name="connsiteX627" fmla="*/ 10864186 w 12192000"/>
              <a:gd name="connsiteY627" fmla="*/ 3309403 h 4471932"/>
              <a:gd name="connsiteX628" fmla="*/ 10856718 w 12192000"/>
              <a:gd name="connsiteY628" fmla="*/ 3315901 h 4471932"/>
              <a:gd name="connsiteX629" fmla="*/ 10837317 w 12192000"/>
              <a:gd name="connsiteY629" fmla="*/ 3275779 h 4471932"/>
              <a:gd name="connsiteX630" fmla="*/ 3807464 w 12192000"/>
              <a:gd name="connsiteY630" fmla="*/ 3268298 h 4471932"/>
              <a:gd name="connsiteX631" fmla="*/ 3797585 w 12192000"/>
              <a:gd name="connsiteY631" fmla="*/ 3303164 h 4471932"/>
              <a:gd name="connsiteX632" fmla="*/ 3847011 w 12192000"/>
              <a:gd name="connsiteY632" fmla="*/ 3310931 h 4471932"/>
              <a:gd name="connsiteX633" fmla="*/ 3850604 w 12192000"/>
              <a:gd name="connsiteY633" fmla="*/ 3313666 h 4471932"/>
              <a:gd name="connsiteX634" fmla="*/ 3857505 w 12192000"/>
              <a:gd name="connsiteY634" fmla="*/ 3313140 h 4471932"/>
              <a:gd name="connsiteX635" fmla="*/ 3862102 w 12192000"/>
              <a:gd name="connsiteY635" fmla="*/ 3297614 h 4471932"/>
              <a:gd name="connsiteX636" fmla="*/ 3855521 w 12192000"/>
              <a:gd name="connsiteY636" fmla="*/ 3283693 h 4471932"/>
              <a:gd name="connsiteX637" fmla="*/ 3843166 w 12192000"/>
              <a:gd name="connsiteY637" fmla="*/ 3281752 h 4471932"/>
              <a:gd name="connsiteX638" fmla="*/ 3828759 w 12192000"/>
              <a:gd name="connsiteY638" fmla="*/ 3291254 h 4471932"/>
              <a:gd name="connsiteX639" fmla="*/ 10600460 w 12192000"/>
              <a:gd name="connsiteY639" fmla="*/ 3261200 h 4471932"/>
              <a:gd name="connsiteX640" fmla="*/ 10596843 w 12192000"/>
              <a:gd name="connsiteY640" fmla="*/ 3265013 h 4471932"/>
              <a:gd name="connsiteX641" fmla="*/ 10605093 w 12192000"/>
              <a:gd name="connsiteY641" fmla="*/ 3272836 h 4471932"/>
              <a:gd name="connsiteX642" fmla="*/ 10600460 w 12192000"/>
              <a:gd name="connsiteY642" fmla="*/ 3261200 h 4471932"/>
              <a:gd name="connsiteX643" fmla="*/ 3750280 w 12192000"/>
              <a:gd name="connsiteY643" fmla="*/ 3243063 h 4471932"/>
              <a:gd name="connsiteX644" fmla="*/ 3750984 w 12192000"/>
              <a:gd name="connsiteY644" fmla="*/ 3251789 h 4471932"/>
              <a:gd name="connsiteX645" fmla="*/ 3754996 w 12192000"/>
              <a:gd name="connsiteY645" fmla="*/ 3257251 h 4471932"/>
              <a:gd name="connsiteX646" fmla="*/ 3764122 w 12192000"/>
              <a:gd name="connsiteY646" fmla="*/ 3267089 h 4471932"/>
              <a:gd name="connsiteX647" fmla="*/ 3798338 w 12192000"/>
              <a:gd name="connsiteY647" fmla="*/ 3258458 h 4471932"/>
              <a:gd name="connsiteX648" fmla="*/ 3792254 w 12192000"/>
              <a:gd name="connsiteY648" fmla="*/ 3251900 h 4471932"/>
              <a:gd name="connsiteX649" fmla="*/ 3759406 w 12192000"/>
              <a:gd name="connsiteY649" fmla="*/ 3252902 h 4471932"/>
              <a:gd name="connsiteX650" fmla="*/ 11725530 w 12192000"/>
              <a:gd name="connsiteY650" fmla="*/ 3198268 h 4471932"/>
              <a:gd name="connsiteX651" fmla="*/ 11717649 w 12192000"/>
              <a:gd name="connsiteY651" fmla="*/ 3210710 h 4471932"/>
              <a:gd name="connsiteX652" fmla="*/ 11719316 w 12192000"/>
              <a:gd name="connsiteY652" fmla="*/ 3221345 h 4471932"/>
              <a:gd name="connsiteX653" fmla="*/ 11726549 w 12192000"/>
              <a:gd name="connsiteY653" fmla="*/ 3213718 h 4471932"/>
              <a:gd name="connsiteX654" fmla="*/ 11729781 w 12192000"/>
              <a:gd name="connsiteY654" fmla="*/ 3204110 h 4471932"/>
              <a:gd name="connsiteX655" fmla="*/ 11725530 w 12192000"/>
              <a:gd name="connsiteY655" fmla="*/ 3198268 h 4471932"/>
              <a:gd name="connsiteX656" fmla="*/ 11881212 w 12192000"/>
              <a:gd name="connsiteY656" fmla="*/ 3193809 h 4471932"/>
              <a:gd name="connsiteX657" fmla="*/ 11872249 w 12192000"/>
              <a:gd name="connsiteY657" fmla="*/ 3214276 h 4471932"/>
              <a:gd name="connsiteX658" fmla="*/ 11885846 w 12192000"/>
              <a:gd name="connsiteY658" fmla="*/ 3205444 h 4471932"/>
              <a:gd name="connsiteX659" fmla="*/ 11885917 w 12192000"/>
              <a:gd name="connsiteY659" fmla="*/ 3199174 h 4471932"/>
              <a:gd name="connsiteX660" fmla="*/ 11881212 w 12192000"/>
              <a:gd name="connsiteY660" fmla="*/ 3193809 h 4471932"/>
              <a:gd name="connsiteX661" fmla="*/ 11549580 w 12192000"/>
              <a:gd name="connsiteY661" fmla="*/ 3169026 h 4471932"/>
              <a:gd name="connsiteX662" fmla="*/ 11538134 w 12192000"/>
              <a:gd name="connsiteY662" fmla="*/ 3176278 h 4471932"/>
              <a:gd name="connsiteX663" fmla="*/ 11528751 w 12192000"/>
              <a:gd name="connsiteY663" fmla="*/ 3185484 h 4471932"/>
              <a:gd name="connsiteX664" fmla="*/ 11526001 w 12192000"/>
              <a:gd name="connsiteY664" fmla="*/ 3182878 h 4471932"/>
              <a:gd name="connsiteX665" fmla="*/ 11496554 w 12192000"/>
              <a:gd name="connsiteY665" fmla="*/ 3171248 h 4471932"/>
              <a:gd name="connsiteX666" fmla="*/ 11463208 w 12192000"/>
              <a:gd name="connsiteY666" fmla="*/ 3188514 h 4471932"/>
              <a:gd name="connsiteX667" fmla="*/ 11485055 w 12192000"/>
              <a:gd name="connsiteY667" fmla="*/ 3187505 h 4471932"/>
              <a:gd name="connsiteX668" fmla="*/ 11492204 w 12192000"/>
              <a:gd name="connsiteY668" fmla="*/ 3200620 h 4471932"/>
              <a:gd name="connsiteX669" fmla="*/ 11487092 w 12192000"/>
              <a:gd name="connsiteY669" fmla="*/ 3218402 h 4471932"/>
              <a:gd name="connsiteX670" fmla="*/ 11522536 w 12192000"/>
              <a:gd name="connsiteY670" fmla="*/ 3208561 h 4471932"/>
              <a:gd name="connsiteX671" fmla="*/ 11538445 w 12192000"/>
              <a:gd name="connsiteY671" fmla="*/ 3188341 h 4471932"/>
              <a:gd name="connsiteX672" fmla="*/ 11549580 w 12192000"/>
              <a:gd name="connsiteY672" fmla="*/ 3169026 h 4471932"/>
              <a:gd name="connsiteX673" fmla="*/ 11343125 w 12192000"/>
              <a:gd name="connsiteY673" fmla="*/ 3156120 h 4471932"/>
              <a:gd name="connsiteX674" fmla="*/ 11330953 w 12192000"/>
              <a:gd name="connsiteY674" fmla="*/ 3157253 h 4471932"/>
              <a:gd name="connsiteX675" fmla="*/ 11334575 w 12192000"/>
              <a:gd name="connsiteY675" fmla="*/ 3170645 h 4471932"/>
              <a:gd name="connsiteX676" fmla="*/ 11342971 w 12192000"/>
              <a:gd name="connsiteY676" fmla="*/ 3183132 h 4471932"/>
              <a:gd name="connsiteX677" fmla="*/ 11398226 w 12192000"/>
              <a:gd name="connsiteY677" fmla="*/ 3190263 h 4471932"/>
              <a:gd name="connsiteX678" fmla="*/ 11456842 w 12192000"/>
              <a:gd name="connsiteY678" fmla="*/ 3189720 h 4471932"/>
              <a:gd name="connsiteX679" fmla="*/ 11432169 w 12192000"/>
              <a:gd name="connsiteY679" fmla="*/ 3177187 h 4471932"/>
              <a:gd name="connsiteX680" fmla="*/ 11407497 w 12192000"/>
              <a:gd name="connsiteY680" fmla="*/ 3164653 h 4471932"/>
              <a:gd name="connsiteX681" fmla="*/ 11377384 w 12192000"/>
              <a:gd name="connsiteY681" fmla="*/ 3172312 h 4471932"/>
              <a:gd name="connsiteX682" fmla="*/ 11351935 w 12192000"/>
              <a:gd name="connsiteY682" fmla="*/ 3162663 h 4471932"/>
              <a:gd name="connsiteX683" fmla="*/ 11343125 w 12192000"/>
              <a:gd name="connsiteY683" fmla="*/ 3156120 h 4471932"/>
              <a:gd name="connsiteX684" fmla="*/ 11686380 w 12192000"/>
              <a:gd name="connsiteY684" fmla="*/ 2936638 h 4471932"/>
              <a:gd name="connsiteX685" fmla="*/ 11681390 w 12192000"/>
              <a:gd name="connsiteY685" fmla="*/ 2939148 h 4471932"/>
              <a:gd name="connsiteX686" fmla="*/ 11676398 w 12192000"/>
              <a:gd name="connsiteY686" fmla="*/ 2941657 h 4471932"/>
              <a:gd name="connsiteX687" fmla="*/ 11674667 w 12192000"/>
              <a:gd name="connsiteY687" fmla="*/ 2954499 h 4471932"/>
              <a:gd name="connsiteX688" fmla="*/ 11680727 w 12192000"/>
              <a:gd name="connsiteY688" fmla="*/ 2958435 h 4471932"/>
              <a:gd name="connsiteX689" fmla="*/ 11690149 w 12192000"/>
              <a:gd name="connsiteY689" fmla="*/ 2954695 h 4471932"/>
              <a:gd name="connsiteX690" fmla="*/ 11690651 w 12192000"/>
              <a:gd name="connsiteY690" fmla="*/ 2945215 h 4471932"/>
              <a:gd name="connsiteX691" fmla="*/ 11686380 w 12192000"/>
              <a:gd name="connsiteY691" fmla="*/ 2936638 h 4471932"/>
              <a:gd name="connsiteX692" fmla="*/ 11742808 w 12192000"/>
              <a:gd name="connsiteY692" fmla="*/ 2932208 h 4471932"/>
              <a:gd name="connsiteX693" fmla="*/ 11750343 w 12192000"/>
              <a:gd name="connsiteY693" fmla="*/ 2968322 h 4471932"/>
              <a:gd name="connsiteX694" fmla="*/ 11759256 w 12192000"/>
              <a:gd name="connsiteY694" fmla="*/ 2956856 h 4471932"/>
              <a:gd name="connsiteX695" fmla="*/ 11756557 w 12192000"/>
              <a:gd name="connsiteY695" fmla="*/ 2945245 h 4471932"/>
              <a:gd name="connsiteX696" fmla="*/ 11534011 w 12192000"/>
              <a:gd name="connsiteY696" fmla="*/ 2893544 h 4471932"/>
              <a:gd name="connsiteX697" fmla="*/ 11533448 w 12192000"/>
              <a:gd name="connsiteY697" fmla="*/ 2943707 h 4471932"/>
              <a:gd name="connsiteX698" fmla="*/ 11586259 w 12192000"/>
              <a:gd name="connsiteY698" fmla="*/ 2943088 h 4471932"/>
              <a:gd name="connsiteX699" fmla="*/ 11596217 w 12192000"/>
              <a:gd name="connsiteY699" fmla="*/ 2918129 h 4471932"/>
              <a:gd name="connsiteX700" fmla="*/ 11598687 w 12192000"/>
              <a:gd name="connsiteY700" fmla="*/ 2896937 h 4471932"/>
              <a:gd name="connsiteX701" fmla="*/ 11589049 w 12192000"/>
              <a:gd name="connsiteY701" fmla="*/ 2902281 h 4471932"/>
              <a:gd name="connsiteX702" fmla="*/ 11581473 w 12192000"/>
              <a:gd name="connsiteY702" fmla="*/ 2909583 h 4471932"/>
              <a:gd name="connsiteX703" fmla="*/ 11387140 w 12192000"/>
              <a:gd name="connsiteY703" fmla="*/ 2855665 h 4471932"/>
              <a:gd name="connsiteX704" fmla="*/ 11378329 w 12192000"/>
              <a:gd name="connsiteY704" fmla="*/ 2898005 h 4471932"/>
              <a:gd name="connsiteX705" fmla="*/ 11432807 w 12192000"/>
              <a:gd name="connsiteY705" fmla="*/ 2908020 h 4471932"/>
              <a:gd name="connsiteX706" fmla="*/ 11485985 w 12192000"/>
              <a:gd name="connsiteY706" fmla="*/ 2927669 h 4471932"/>
              <a:gd name="connsiteX707" fmla="*/ 11499017 w 12192000"/>
              <a:gd name="connsiteY707" fmla="*/ 2902910 h 4471932"/>
              <a:gd name="connsiteX708" fmla="*/ 11495664 w 12192000"/>
              <a:gd name="connsiteY708" fmla="*/ 2878907 h 4471932"/>
              <a:gd name="connsiteX709" fmla="*/ 11387140 w 12192000"/>
              <a:gd name="connsiteY709" fmla="*/ 2855665 h 4471932"/>
              <a:gd name="connsiteX710" fmla="*/ 11241771 w 12192000"/>
              <a:gd name="connsiteY710" fmla="*/ 2849496 h 4471932"/>
              <a:gd name="connsiteX711" fmla="*/ 11226734 w 12192000"/>
              <a:gd name="connsiteY711" fmla="*/ 2851256 h 4471932"/>
              <a:gd name="connsiteX712" fmla="*/ 11228709 w 12192000"/>
              <a:gd name="connsiteY712" fmla="*/ 2857518 h 4471932"/>
              <a:gd name="connsiteX713" fmla="*/ 11241948 w 12192000"/>
              <a:gd name="connsiteY713" fmla="*/ 2862831 h 4471932"/>
              <a:gd name="connsiteX714" fmla="*/ 11249973 w 12192000"/>
              <a:gd name="connsiteY714" fmla="*/ 2855763 h 4471932"/>
              <a:gd name="connsiteX715" fmla="*/ 10278392 w 12192000"/>
              <a:gd name="connsiteY715" fmla="*/ 2176297 h 4471932"/>
              <a:gd name="connsiteX716" fmla="*/ 10270511 w 12192000"/>
              <a:gd name="connsiteY716" fmla="*/ 2188739 h 4471932"/>
              <a:gd name="connsiteX717" fmla="*/ 10272178 w 12192000"/>
              <a:gd name="connsiteY717" fmla="*/ 2199374 h 4471932"/>
              <a:gd name="connsiteX718" fmla="*/ 10279410 w 12192000"/>
              <a:gd name="connsiteY718" fmla="*/ 2191746 h 4471932"/>
              <a:gd name="connsiteX719" fmla="*/ 10282643 w 12192000"/>
              <a:gd name="connsiteY719" fmla="*/ 2182140 h 4471932"/>
              <a:gd name="connsiteX720" fmla="*/ 10278392 w 12192000"/>
              <a:gd name="connsiteY720" fmla="*/ 2176297 h 4471932"/>
              <a:gd name="connsiteX721" fmla="*/ 10434074 w 12192000"/>
              <a:gd name="connsiteY721" fmla="*/ 2171838 h 4471932"/>
              <a:gd name="connsiteX722" fmla="*/ 10425110 w 12192000"/>
              <a:gd name="connsiteY722" fmla="*/ 2192305 h 4471932"/>
              <a:gd name="connsiteX723" fmla="*/ 10438708 w 12192000"/>
              <a:gd name="connsiteY723" fmla="*/ 2183473 h 4471932"/>
              <a:gd name="connsiteX724" fmla="*/ 10438778 w 12192000"/>
              <a:gd name="connsiteY724" fmla="*/ 2177203 h 4471932"/>
              <a:gd name="connsiteX725" fmla="*/ 10434074 w 12192000"/>
              <a:gd name="connsiteY725" fmla="*/ 2171838 h 4471932"/>
              <a:gd name="connsiteX726" fmla="*/ 10102442 w 12192000"/>
              <a:gd name="connsiteY726" fmla="*/ 2147054 h 4471932"/>
              <a:gd name="connsiteX727" fmla="*/ 10090996 w 12192000"/>
              <a:gd name="connsiteY727" fmla="*/ 2154307 h 4471932"/>
              <a:gd name="connsiteX728" fmla="*/ 10081611 w 12192000"/>
              <a:gd name="connsiteY728" fmla="*/ 2163514 h 4471932"/>
              <a:gd name="connsiteX729" fmla="*/ 10078862 w 12192000"/>
              <a:gd name="connsiteY729" fmla="*/ 2160906 h 4471932"/>
              <a:gd name="connsiteX730" fmla="*/ 10049415 w 12192000"/>
              <a:gd name="connsiteY730" fmla="*/ 2149277 h 4471932"/>
              <a:gd name="connsiteX731" fmla="*/ 10016070 w 12192000"/>
              <a:gd name="connsiteY731" fmla="*/ 2166543 h 4471932"/>
              <a:gd name="connsiteX732" fmla="*/ 10037917 w 12192000"/>
              <a:gd name="connsiteY732" fmla="*/ 2165534 h 4471932"/>
              <a:gd name="connsiteX733" fmla="*/ 10045065 w 12192000"/>
              <a:gd name="connsiteY733" fmla="*/ 2178649 h 4471932"/>
              <a:gd name="connsiteX734" fmla="*/ 10039953 w 12192000"/>
              <a:gd name="connsiteY734" fmla="*/ 2196432 h 4471932"/>
              <a:gd name="connsiteX735" fmla="*/ 10075397 w 12192000"/>
              <a:gd name="connsiteY735" fmla="*/ 2186589 h 4471932"/>
              <a:gd name="connsiteX736" fmla="*/ 10091307 w 12192000"/>
              <a:gd name="connsiteY736" fmla="*/ 2166370 h 4471932"/>
              <a:gd name="connsiteX737" fmla="*/ 10102442 w 12192000"/>
              <a:gd name="connsiteY737" fmla="*/ 2147054 h 4471932"/>
              <a:gd name="connsiteX738" fmla="*/ 9895986 w 12192000"/>
              <a:gd name="connsiteY738" fmla="*/ 2134148 h 4471932"/>
              <a:gd name="connsiteX739" fmla="*/ 9883815 w 12192000"/>
              <a:gd name="connsiteY739" fmla="*/ 2135282 h 4471932"/>
              <a:gd name="connsiteX740" fmla="*/ 9887437 w 12192000"/>
              <a:gd name="connsiteY740" fmla="*/ 2148674 h 4471932"/>
              <a:gd name="connsiteX741" fmla="*/ 9891711 w 12192000"/>
              <a:gd name="connsiteY741" fmla="*/ 2155030 h 4471932"/>
              <a:gd name="connsiteX742" fmla="*/ 9920798 w 12192000"/>
              <a:gd name="connsiteY742" fmla="*/ 2160458 h 4471932"/>
              <a:gd name="connsiteX743" fmla="*/ 9934911 w 12192000"/>
              <a:gd name="connsiteY743" fmla="*/ 2166204 h 4471932"/>
              <a:gd name="connsiteX744" fmla="*/ 9951088 w 12192000"/>
              <a:gd name="connsiteY744" fmla="*/ 2168292 h 4471932"/>
              <a:gd name="connsiteX745" fmla="*/ 10009703 w 12192000"/>
              <a:gd name="connsiteY745" fmla="*/ 2167749 h 4471932"/>
              <a:gd name="connsiteX746" fmla="*/ 9985031 w 12192000"/>
              <a:gd name="connsiteY746" fmla="*/ 2155215 h 4471932"/>
              <a:gd name="connsiteX747" fmla="*/ 9960358 w 12192000"/>
              <a:gd name="connsiteY747" fmla="*/ 2142682 h 4471932"/>
              <a:gd name="connsiteX748" fmla="*/ 9930246 w 12192000"/>
              <a:gd name="connsiteY748" fmla="*/ 2150341 h 4471932"/>
              <a:gd name="connsiteX749" fmla="*/ 9904796 w 12192000"/>
              <a:gd name="connsiteY749" fmla="*/ 2140692 h 4471932"/>
              <a:gd name="connsiteX750" fmla="*/ 9895986 w 12192000"/>
              <a:gd name="connsiteY750" fmla="*/ 2134148 h 4471932"/>
              <a:gd name="connsiteX751" fmla="*/ 1283004 w 12192000"/>
              <a:gd name="connsiteY751" fmla="*/ 1998815 h 4471932"/>
              <a:gd name="connsiteX752" fmla="*/ 1301236 w 12192000"/>
              <a:gd name="connsiteY752" fmla="*/ 2001618 h 4471932"/>
              <a:gd name="connsiteX753" fmla="*/ 1298486 w 12192000"/>
              <a:gd name="connsiteY753" fmla="*/ 1999010 h 4471932"/>
              <a:gd name="connsiteX754" fmla="*/ 1283004 w 12192000"/>
              <a:gd name="connsiteY754" fmla="*/ 1998815 h 4471932"/>
              <a:gd name="connsiteX755" fmla="*/ 1197703 w 12192000"/>
              <a:gd name="connsiteY755" fmla="*/ 1975866 h 4471932"/>
              <a:gd name="connsiteX756" fmla="*/ 1181864 w 12192000"/>
              <a:gd name="connsiteY756" fmla="*/ 1989816 h 4471932"/>
              <a:gd name="connsiteX757" fmla="*/ 1174632 w 12192000"/>
              <a:gd name="connsiteY757" fmla="*/ 1997441 h 4471932"/>
              <a:gd name="connsiteX758" fmla="*/ 1182882 w 12192000"/>
              <a:gd name="connsiteY758" fmla="*/ 2005264 h 4471932"/>
              <a:gd name="connsiteX759" fmla="*/ 1217462 w 12192000"/>
              <a:gd name="connsiteY759" fmla="*/ 2001843 h 4471932"/>
              <a:gd name="connsiteX760" fmla="*/ 1210944 w 12192000"/>
              <a:gd name="connsiteY760" fmla="*/ 1981179 h 4471932"/>
              <a:gd name="connsiteX761" fmla="*/ 1197703 w 12192000"/>
              <a:gd name="connsiteY761" fmla="*/ 1975866 h 4471932"/>
              <a:gd name="connsiteX762" fmla="*/ 204333 w 12192000"/>
              <a:gd name="connsiteY762" fmla="*/ 1924692 h 4471932"/>
              <a:gd name="connsiteX763" fmla="*/ 200718 w 12192000"/>
              <a:gd name="connsiteY763" fmla="*/ 1928505 h 4471932"/>
              <a:gd name="connsiteX764" fmla="*/ 197483 w 12192000"/>
              <a:gd name="connsiteY764" fmla="*/ 1938112 h 4471932"/>
              <a:gd name="connsiteX765" fmla="*/ 201735 w 12192000"/>
              <a:gd name="connsiteY765" fmla="*/ 1943955 h 4471932"/>
              <a:gd name="connsiteX766" fmla="*/ 204333 w 12192000"/>
              <a:gd name="connsiteY766" fmla="*/ 1924692 h 4471932"/>
              <a:gd name="connsiteX767" fmla="*/ 176986 w 12192000"/>
              <a:gd name="connsiteY767" fmla="*/ 1920486 h 4471932"/>
              <a:gd name="connsiteX768" fmla="*/ 164255 w 12192000"/>
              <a:gd name="connsiteY768" fmla="*/ 1922898 h 4471932"/>
              <a:gd name="connsiteX769" fmla="*/ 162375 w 12192000"/>
              <a:gd name="connsiteY769" fmla="*/ 1931075 h 4471932"/>
              <a:gd name="connsiteX770" fmla="*/ 165273 w 12192000"/>
              <a:gd name="connsiteY770" fmla="*/ 1938348 h 4471932"/>
              <a:gd name="connsiteX771" fmla="*/ 10239242 w 12192000"/>
              <a:gd name="connsiteY771" fmla="*/ 1914667 h 4471932"/>
              <a:gd name="connsiteX772" fmla="*/ 10234252 w 12192000"/>
              <a:gd name="connsiteY772" fmla="*/ 1917177 h 4471932"/>
              <a:gd name="connsiteX773" fmla="*/ 10229260 w 12192000"/>
              <a:gd name="connsiteY773" fmla="*/ 1919686 h 4471932"/>
              <a:gd name="connsiteX774" fmla="*/ 10227528 w 12192000"/>
              <a:gd name="connsiteY774" fmla="*/ 1932528 h 4471932"/>
              <a:gd name="connsiteX775" fmla="*/ 10233588 w 12192000"/>
              <a:gd name="connsiteY775" fmla="*/ 1936464 h 4471932"/>
              <a:gd name="connsiteX776" fmla="*/ 10243011 w 12192000"/>
              <a:gd name="connsiteY776" fmla="*/ 1932724 h 4471932"/>
              <a:gd name="connsiteX777" fmla="*/ 10243513 w 12192000"/>
              <a:gd name="connsiteY777" fmla="*/ 1923243 h 4471932"/>
              <a:gd name="connsiteX778" fmla="*/ 10239242 w 12192000"/>
              <a:gd name="connsiteY778" fmla="*/ 1914667 h 4471932"/>
              <a:gd name="connsiteX779" fmla="*/ 953667 w 12192000"/>
              <a:gd name="connsiteY779" fmla="*/ 1911029 h 4471932"/>
              <a:gd name="connsiteX780" fmla="*/ 940635 w 12192000"/>
              <a:gd name="connsiteY780" fmla="*/ 1935787 h 4471932"/>
              <a:gd name="connsiteX781" fmla="*/ 943988 w 12192000"/>
              <a:gd name="connsiteY781" fmla="*/ 1959789 h 4471932"/>
              <a:gd name="connsiteX782" fmla="*/ 1052512 w 12192000"/>
              <a:gd name="connsiteY782" fmla="*/ 1983032 h 4471932"/>
              <a:gd name="connsiteX783" fmla="*/ 1061323 w 12192000"/>
              <a:gd name="connsiteY783" fmla="*/ 1940692 h 4471932"/>
              <a:gd name="connsiteX784" fmla="*/ 1006845 w 12192000"/>
              <a:gd name="connsiteY784" fmla="*/ 1930678 h 4471932"/>
              <a:gd name="connsiteX785" fmla="*/ 953667 w 12192000"/>
              <a:gd name="connsiteY785" fmla="*/ 1911029 h 4471932"/>
              <a:gd name="connsiteX786" fmla="*/ 10295668 w 12192000"/>
              <a:gd name="connsiteY786" fmla="*/ 1910236 h 4471932"/>
              <a:gd name="connsiteX787" fmla="*/ 10303205 w 12192000"/>
              <a:gd name="connsiteY787" fmla="*/ 1946350 h 4471932"/>
              <a:gd name="connsiteX788" fmla="*/ 10312117 w 12192000"/>
              <a:gd name="connsiteY788" fmla="*/ 1934885 h 4471932"/>
              <a:gd name="connsiteX789" fmla="*/ 10309418 w 12192000"/>
              <a:gd name="connsiteY789" fmla="*/ 1923274 h 4471932"/>
              <a:gd name="connsiteX790" fmla="*/ 10086533 w 12192000"/>
              <a:gd name="connsiteY790" fmla="*/ 1901885 h 4471932"/>
              <a:gd name="connsiteX791" fmla="*/ 10086311 w 12192000"/>
              <a:gd name="connsiteY791" fmla="*/ 1921734 h 4471932"/>
              <a:gd name="connsiteX792" fmla="*/ 10139121 w 12192000"/>
              <a:gd name="connsiteY792" fmla="*/ 1921117 h 4471932"/>
              <a:gd name="connsiteX793" fmla="*/ 10140796 w 12192000"/>
              <a:gd name="connsiteY793" fmla="*/ 1916919 h 4471932"/>
              <a:gd name="connsiteX794" fmla="*/ 10107794 w 12192000"/>
              <a:gd name="connsiteY794" fmla="*/ 1902955 h 4471932"/>
              <a:gd name="connsiteX795" fmla="*/ 10086957 w 12192000"/>
              <a:gd name="connsiteY795" fmla="*/ 1902208 h 4471932"/>
              <a:gd name="connsiteX796" fmla="*/ 906204 w 12192000"/>
              <a:gd name="connsiteY796" fmla="*/ 1894991 h 4471932"/>
              <a:gd name="connsiteX797" fmla="*/ 853392 w 12192000"/>
              <a:gd name="connsiteY797" fmla="*/ 1895609 h 4471932"/>
              <a:gd name="connsiteX798" fmla="*/ 843436 w 12192000"/>
              <a:gd name="connsiteY798" fmla="*/ 1920567 h 4471932"/>
              <a:gd name="connsiteX799" fmla="*/ 840964 w 12192000"/>
              <a:gd name="connsiteY799" fmla="*/ 1941760 h 4471932"/>
              <a:gd name="connsiteX800" fmla="*/ 850602 w 12192000"/>
              <a:gd name="connsiteY800" fmla="*/ 1936415 h 4471932"/>
              <a:gd name="connsiteX801" fmla="*/ 858179 w 12192000"/>
              <a:gd name="connsiteY801" fmla="*/ 1929114 h 4471932"/>
              <a:gd name="connsiteX802" fmla="*/ 905640 w 12192000"/>
              <a:gd name="connsiteY802" fmla="*/ 1945153 h 4471932"/>
              <a:gd name="connsiteX803" fmla="*/ 10044942 w 12192000"/>
              <a:gd name="connsiteY803" fmla="*/ 1894118 h 4471932"/>
              <a:gd name="connsiteX804" fmla="*/ 10016515 w 12192000"/>
              <a:gd name="connsiteY804" fmla="*/ 1897447 h 4471932"/>
              <a:gd name="connsiteX805" fmla="*/ 10038847 w 12192000"/>
              <a:gd name="connsiteY805" fmla="*/ 1905698 h 4471932"/>
              <a:gd name="connsiteX806" fmla="*/ 758925 w 12192000"/>
              <a:gd name="connsiteY806" fmla="*/ 1880262 h 4471932"/>
              <a:gd name="connsiteX807" fmla="*/ 749504 w 12192000"/>
              <a:gd name="connsiteY807" fmla="*/ 1884002 h 4471932"/>
              <a:gd name="connsiteX808" fmla="*/ 749001 w 12192000"/>
              <a:gd name="connsiteY808" fmla="*/ 1893482 h 4471932"/>
              <a:gd name="connsiteX809" fmla="*/ 753272 w 12192000"/>
              <a:gd name="connsiteY809" fmla="*/ 1902060 h 4471932"/>
              <a:gd name="connsiteX810" fmla="*/ 758262 w 12192000"/>
              <a:gd name="connsiteY810" fmla="*/ 1899549 h 4471932"/>
              <a:gd name="connsiteX811" fmla="*/ 763254 w 12192000"/>
              <a:gd name="connsiteY811" fmla="*/ 1897040 h 4471932"/>
              <a:gd name="connsiteX812" fmla="*/ 764986 w 12192000"/>
              <a:gd name="connsiteY812" fmla="*/ 1884197 h 4471932"/>
              <a:gd name="connsiteX813" fmla="*/ 758925 w 12192000"/>
              <a:gd name="connsiteY813" fmla="*/ 1880262 h 4471932"/>
              <a:gd name="connsiteX814" fmla="*/ 10827241 w 12192000"/>
              <a:gd name="connsiteY814" fmla="*/ 1878378 h 4471932"/>
              <a:gd name="connsiteX815" fmla="*/ 10815527 w 12192000"/>
              <a:gd name="connsiteY815" fmla="*/ 1896239 h 4471932"/>
              <a:gd name="connsiteX816" fmla="*/ 10828258 w 12192000"/>
              <a:gd name="connsiteY816" fmla="*/ 1893828 h 4471932"/>
              <a:gd name="connsiteX817" fmla="*/ 10830138 w 12192000"/>
              <a:gd name="connsiteY817" fmla="*/ 1885651 h 4471932"/>
              <a:gd name="connsiteX818" fmla="*/ 10827241 w 12192000"/>
              <a:gd name="connsiteY818" fmla="*/ 1878378 h 4471932"/>
              <a:gd name="connsiteX819" fmla="*/ 10151549 w 12192000"/>
              <a:gd name="connsiteY819" fmla="*/ 1874966 h 4471932"/>
              <a:gd name="connsiteX820" fmla="*/ 10145139 w 12192000"/>
              <a:gd name="connsiteY820" fmla="*/ 1878521 h 4471932"/>
              <a:gd name="connsiteX821" fmla="*/ 10150736 w 12192000"/>
              <a:gd name="connsiteY821" fmla="*/ 1881941 h 4471932"/>
              <a:gd name="connsiteX822" fmla="*/ 10790779 w 12192000"/>
              <a:gd name="connsiteY822" fmla="*/ 1872772 h 4471932"/>
              <a:gd name="connsiteX823" fmla="*/ 10788180 w 12192000"/>
              <a:gd name="connsiteY823" fmla="*/ 1892033 h 4471932"/>
              <a:gd name="connsiteX824" fmla="*/ 10791796 w 12192000"/>
              <a:gd name="connsiteY824" fmla="*/ 1888221 h 4471932"/>
              <a:gd name="connsiteX825" fmla="*/ 10795030 w 12192000"/>
              <a:gd name="connsiteY825" fmla="*/ 1878613 h 4471932"/>
              <a:gd name="connsiteX826" fmla="*/ 10790779 w 12192000"/>
              <a:gd name="connsiteY826" fmla="*/ 1872772 h 4471932"/>
              <a:gd name="connsiteX827" fmla="*/ 689310 w 12192000"/>
              <a:gd name="connsiteY827" fmla="*/ 1870374 h 4471932"/>
              <a:gd name="connsiteX828" fmla="*/ 680395 w 12192000"/>
              <a:gd name="connsiteY828" fmla="*/ 1881841 h 4471932"/>
              <a:gd name="connsiteX829" fmla="*/ 683095 w 12192000"/>
              <a:gd name="connsiteY829" fmla="*/ 1893452 h 4471932"/>
              <a:gd name="connsiteX830" fmla="*/ 696844 w 12192000"/>
              <a:gd name="connsiteY830" fmla="*/ 1906490 h 4471932"/>
              <a:gd name="connsiteX831" fmla="*/ 1041426 w 12192000"/>
              <a:gd name="connsiteY831" fmla="*/ 1648433 h 4471932"/>
              <a:gd name="connsiteX832" fmla="*/ 982810 w 12192000"/>
              <a:gd name="connsiteY832" fmla="*/ 1648977 h 4471932"/>
              <a:gd name="connsiteX833" fmla="*/ 1007482 w 12192000"/>
              <a:gd name="connsiteY833" fmla="*/ 1661511 h 4471932"/>
              <a:gd name="connsiteX834" fmla="*/ 1032154 w 12192000"/>
              <a:gd name="connsiteY834" fmla="*/ 1674044 h 4471932"/>
              <a:gd name="connsiteX835" fmla="*/ 1062267 w 12192000"/>
              <a:gd name="connsiteY835" fmla="*/ 1666385 h 4471932"/>
              <a:gd name="connsiteX836" fmla="*/ 1087716 w 12192000"/>
              <a:gd name="connsiteY836" fmla="*/ 1676033 h 4471932"/>
              <a:gd name="connsiteX837" fmla="*/ 1096527 w 12192000"/>
              <a:gd name="connsiteY837" fmla="*/ 1682578 h 4471932"/>
              <a:gd name="connsiteX838" fmla="*/ 1108699 w 12192000"/>
              <a:gd name="connsiteY838" fmla="*/ 1681445 h 4471932"/>
              <a:gd name="connsiteX839" fmla="*/ 1105076 w 12192000"/>
              <a:gd name="connsiteY839" fmla="*/ 1668052 h 4471932"/>
              <a:gd name="connsiteX840" fmla="*/ 1096680 w 12192000"/>
              <a:gd name="connsiteY840" fmla="*/ 1655565 h 4471932"/>
              <a:gd name="connsiteX841" fmla="*/ 1041426 w 12192000"/>
              <a:gd name="connsiteY841" fmla="*/ 1648433 h 4471932"/>
              <a:gd name="connsiteX842" fmla="*/ 567404 w 12192000"/>
              <a:gd name="connsiteY842" fmla="*/ 1624420 h 4471932"/>
              <a:gd name="connsiteX843" fmla="*/ 553806 w 12192000"/>
              <a:gd name="connsiteY843" fmla="*/ 1633252 h 4471932"/>
              <a:gd name="connsiteX844" fmla="*/ 553735 w 12192000"/>
              <a:gd name="connsiteY844" fmla="*/ 1639523 h 4471932"/>
              <a:gd name="connsiteX845" fmla="*/ 558440 w 12192000"/>
              <a:gd name="connsiteY845" fmla="*/ 1644888 h 4471932"/>
              <a:gd name="connsiteX846" fmla="*/ 952561 w 12192000"/>
              <a:gd name="connsiteY846" fmla="*/ 1620294 h 4471932"/>
              <a:gd name="connsiteX847" fmla="*/ 917116 w 12192000"/>
              <a:gd name="connsiteY847" fmla="*/ 1630137 h 4471932"/>
              <a:gd name="connsiteX848" fmla="*/ 901206 w 12192000"/>
              <a:gd name="connsiteY848" fmla="*/ 1650356 h 4471932"/>
              <a:gd name="connsiteX849" fmla="*/ 890072 w 12192000"/>
              <a:gd name="connsiteY849" fmla="*/ 1669671 h 4471932"/>
              <a:gd name="connsiteX850" fmla="*/ 901519 w 12192000"/>
              <a:gd name="connsiteY850" fmla="*/ 1662420 h 4471932"/>
              <a:gd name="connsiteX851" fmla="*/ 910901 w 12192000"/>
              <a:gd name="connsiteY851" fmla="*/ 1653213 h 4471932"/>
              <a:gd name="connsiteX852" fmla="*/ 913651 w 12192000"/>
              <a:gd name="connsiteY852" fmla="*/ 1655820 h 4471932"/>
              <a:gd name="connsiteX853" fmla="*/ 943098 w 12192000"/>
              <a:gd name="connsiteY853" fmla="*/ 1667449 h 4471932"/>
              <a:gd name="connsiteX854" fmla="*/ 976444 w 12192000"/>
              <a:gd name="connsiteY854" fmla="*/ 1650183 h 4471932"/>
              <a:gd name="connsiteX855" fmla="*/ 954596 w 12192000"/>
              <a:gd name="connsiteY855" fmla="*/ 1651192 h 4471932"/>
              <a:gd name="connsiteX856" fmla="*/ 947448 w 12192000"/>
              <a:gd name="connsiteY856" fmla="*/ 1638077 h 4471932"/>
              <a:gd name="connsiteX857" fmla="*/ 952561 w 12192000"/>
              <a:gd name="connsiteY857" fmla="*/ 1620294 h 4471932"/>
              <a:gd name="connsiteX858" fmla="*/ 720336 w 12192000"/>
              <a:gd name="connsiteY858" fmla="*/ 1617351 h 4471932"/>
              <a:gd name="connsiteX859" fmla="*/ 713103 w 12192000"/>
              <a:gd name="connsiteY859" fmla="*/ 1624980 h 4471932"/>
              <a:gd name="connsiteX860" fmla="*/ 709871 w 12192000"/>
              <a:gd name="connsiteY860" fmla="*/ 1634585 h 4471932"/>
              <a:gd name="connsiteX861" fmla="*/ 714123 w 12192000"/>
              <a:gd name="connsiteY861" fmla="*/ 1640428 h 4471932"/>
              <a:gd name="connsiteX862" fmla="*/ 722003 w 12192000"/>
              <a:gd name="connsiteY862" fmla="*/ 1627987 h 4471932"/>
              <a:gd name="connsiteX863" fmla="*/ 720336 w 12192000"/>
              <a:gd name="connsiteY863" fmla="*/ 1617351 h 4471932"/>
              <a:gd name="connsiteX864" fmla="*/ 1479518 w 12192000"/>
              <a:gd name="connsiteY864" fmla="*/ 1525531 h 4471932"/>
              <a:gd name="connsiteX865" fmla="*/ 1484277 w 12192000"/>
              <a:gd name="connsiteY865" fmla="*/ 1527014 h 4471932"/>
              <a:gd name="connsiteX866" fmla="*/ 1495711 w 12192000"/>
              <a:gd name="connsiteY866" fmla="*/ 1530179 h 4471932"/>
              <a:gd name="connsiteX867" fmla="*/ 1490029 w 12192000"/>
              <a:gd name="connsiteY867" fmla="*/ 1526707 h 4471932"/>
              <a:gd name="connsiteX868" fmla="*/ 1533994 w 12192000"/>
              <a:gd name="connsiteY868" fmla="*/ 1507037 h 4471932"/>
              <a:gd name="connsiteX869" fmla="*/ 1536533 w 12192000"/>
              <a:gd name="connsiteY869" fmla="*/ 1508111 h 4471932"/>
              <a:gd name="connsiteX870" fmla="*/ 1536642 w 12192000"/>
              <a:gd name="connsiteY870" fmla="*/ 1507889 h 4471932"/>
              <a:gd name="connsiteX871" fmla="*/ 1616495 w 12192000"/>
              <a:gd name="connsiteY871" fmla="*/ 1503926 h 4471932"/>
              <a:gd name="connsiteX872" fmla="*/ 1614324 w 12192000"/>
              <a:gd name="connsiteY872" fmla="*/ 1504472 h 4471932"/>
              <a:gd name="connsiteX873" fmla="*/ 1596227 w 12192000"/>
              <a:gd name="connsiteY873" fmla="*/ 1513195 h 4471932"/>
              <a:gd name="connsiteX874" fmla="*/ 1589191 w 12192000"/>
              <a:gd name="connsiteY874" fmla="*/ 1507318 h 4471932"/>
              <a:gd name="connsiteX875" fmla="*/ 1584619 w 12192000"/>
              <a:gd name="connsiteY875" fmla="*/ 1512032 h 4471932"/>
              <a:gd name="connsiteX876" fmla="*/ 1571546 w 12192000"/>
              <a:gd name="connsiteY876" fmla="*/ 1519253 h 4471932"/>
              <a:gd name="connsiteX877" fmla="*/ 1573423 w 12192000"/>
              <a:gd name="connsiteY877" fmla="*/ 1520687 h 4471932"/>
              <a:gd name="connsiteX878" fmla="*/ 1627823 w 12192000"/>
              <a:gd name="connsiteY878" fmla="*/ 1514316 h 4471932"/>
              <a:gd name="connsiteX879" fmla="*/ 1435975 w 12192000"/>
              <a:gd name="connsiteY879" fmla="*/ 1460685 h 4471932"/>
              <a:gd name="connsiteX880" fmla="*/ 1417832 w 12192000"/>
              <a:gd name="connsiteY880" fmla="*/ 1482114 h 4471932"/>
              <a:gd name="connsiteX881" fmla="*/ 1399752 w 12192000"/>
              <a:gd name="connsiteY881" fmla="*/ 1501181 h 4471932"/>
              <a:gd name="connsiteX882" fmla="*/ 1325286 w 12192000"/>
              <a:gd name="connsiteY882" fmla="*/ 1481264 h 4471932"/>
              <a:gd name="connsiteX883" fmla="*/ 1242034 w 12192000"/>
              <a:gd name="connsiteY883" fmla="*/ 1474741 h 4471932"/>
              <a:gd name="connsiteX884" fmla="*/ 1237458 w 12192000"/>
              <a:gd name="connsiteY884" fmla="*/ 1471306 h 4471932"/>
              <a:gd name="connsiteX885" fmla="*/ 1230168 w 12192000"/>
              <a:gd name="connsiteY885" fmla="*/ 1470731 h 4471932"/>
              <a:gd name="connsiteX886" fmla="*/ 1234713 w 12192000"/>
              <a:gd name="connsiteY886" fmla="*/ 1485904 h 4471932"/>
              <a:gd name="connsiteX887" fmla="*/ 1241321 w 12192000"/>
              <a:gd name="connsiteY887" fmla="*/ 1503033 h 4471932"/>
              <a:gd name="connsiteX888" fmla="*/ 1280891 w 12192000"/>
              <a:gd name="connsiteY888" fmla="*/ 1497101 h 4471932"/>
              <a:gd name="connsiteX889" fmla="*/ 1317862 w 12192000"/>
              <a:gd name="connsiteY889" fmla="*/ 1510433 h 4471932"/>
              <a:gd name="connsiteX890" fmla="*/ 1379807 w 12192000"/>
              <a:gd name="connsiteY890" fmla="*/ 1513952 h 4471932"/>
              <a:gd name="connsiteX891" fmla="*/ 1444466 w 12192000"/>
              <a:gd name="connsiteY891" fmla="*/ 1514611 h 4471932"/>
              <a:gd name="connsiteX892" fmla="*/ 1444999 w 12192000"/>
              <a:gd name="connsiteY892" fmla="*/ 1514776 h 4471932"/>
              <a:gd name="connsiteX893" fmla="*/ 1432204 w 12192000"/>
              <a:gd name="connsiteY893" fmla="*/ 1509893 h 4471932"/>
              <a:gd name="connsiteX894" fmla="*/ 1440302 w 12192000"/>
              <a:gd name="connsiteY894" fmla="*/ 1495845 h 4471932"/>
              <a:gd name="connsiteX895" fmla="*/ 1451874 w 12192000"/>
              <a:gd name="connsiteY895" fmla="*/ 1490525 h 4471932"/>
              <a:gd name="connsiteX896" fmla="*/ 1462150 w 12192000"/>
              <a:gd name="connsiteY896" fmla="*/ 1494837 h 4471932"/>
              <a:gd name="connsiteX897" fmla="*/ 1501513 w 12192000"/>
              <a:gd name="connsiteY897" fmla="*/ 1494106 h 4471932"/>
              <a:gd name="connsiteX898" fmla="*/ 1476960 w 12192000"/>
              <a:gd name="connsiteY898" fmla="*/ 1482368 h 4471932"/>
              <a:gd name="connsiteX899" fmla="*/ 1480271 w 12192000"/>
              <a:gd name="connsiteY899" fmla="*/ 1476233 h 4471932"/>
              <a:gd name="connsiteX900" fmla="*/ 1464444 w 12192000"/>
              <a:gd name="connsiteY900" fmla="*/ 1484190 h 4471932"/>
              <a:gd name="connsiteX901" fmla="*/ 1428846 w 12192000"/>
              <a:gd name="connsiteY901" fmla="*/ 1472164 h 4471932"/>
              <a:gd name="connsiteX902" fmla="*/ 1433928 w 12192000"/>
              <a:gd name="connsiteY902" fmla="*/ 1466117 h 4471932"/>
              <a:gd name="connsiteX903" fmla="*/ 1045560 w 12192000"/>
              <a:gd name="connsiteY903" fmla="*/ 1456815 h 4471932"/>
              <a:gd name="connsiteX904" fmla="*/ 1036138 w 12192000"/>
              <a:gd name="connsiteY904" fmla="*/ 1460556 h 4471932"/>
              <a:gd name="connsiteX905" fmla="*/ 1035635 w 12192000"/>
              <a:gd name="connsiteY905" fmla="*/ 1470036 h 4471932"/>
              <a:gd name="connsiteX906" fmla="*/ 1039907 w 12192000"/>
              <a:gd name="connsiteY906" fmla="*/ 1478613 h 4471932"/>
              <a:gd name="connsiteX907" fmla="*/ 1051620 w 12192000"/>
              <a:gd name="connsiteY907" fmla="*/ 1460753 h 4471932"/>
              <a:gd name="connsiteX908" fmla="*/ 1045560 w 12192000"/>
              <a:gd name="connsiteY908" fmla="*/ 1456815 h 4471932"/>
              <a:gd name="connsiteX909" fmla="*/ 1164473 w 12192000"/>
              <a:gd name="connsiteY909" fmla="*/ 1451891 h 4471932"/>
              <a:gd name="connsiteX910" fmla="*/ 1128271 w 12192000"/>
              <a:gd name="connsiteY910" fmla="*/ 1467351 h 4471932"/>
              <a:gd name="connsiteX911" fmla="*/ 1095317 w 12192000"/>
              <a:gd name="connsiteY911" fmla="*/ 1458732 h 4471932"/>
              <a:gd name="connsiteX912" fmla="*/ 1112832 w 12192000"/>
              <a:gd name="connsiteY912" fmla="*/ 1489828 h 4471932"/>
              <a:gd name="connsiteX913" fmla="*/ 1133935 w 12192000"/>
              <a:gd name="connsiteY913" fmla="*/ 1479964 h 4471932"/>
              <a:gd name="connsiteX914" fmla="*/ 1153626 w 12192000"/>
              <a:gd name="connsiteY914" fmla="*/ 1463331 h 4471932"/>
              <a:gd name="connsiteX915" fmla="*/ 1179388 w 12192000"/>
              <a:gd name="connsiteY915" fmla="*/ 1485042 h 4471932"/>
              <a:gd name="connsiteX916" fmla="*/ 1213821 w 12192000"/>
              <a:gd name="connsiteY916" fmla="*/ 1476957 h 4471932"/>
              <a:gd name="connsiteX917" fmla="*/ 1189147 w 12192000"/>
              <a:gd name="connsiteY917" fmla="*/ 1464423 h 4471932"/>
              <a:gd name="connsiteX918" fmla="*/ 1164473 w 12192000"/>
              <a:gd name="connsiteY918" fmla="*/ 1451891 h 4471932"/>
              <a:gd name="connsiteX919" fmla="*/ 1269634 w 12192000"/>
              <a:gd name="connsiteY919" fmla="*/ 1426847 h 4471932"/>
              <a:gd name="connsiteX920" fmla="*/ 1333040 w 12192000"/>
              <a:gd name="connsiteY920" fmla="*/ 1466890 h 4471932"/>
              <a:gd name="connsiteX921" fmla="*/ 1364869 w 12192000"/>
              <a:gd name="connsiteY921" fmla="*/ 1460861 h 4471932"/>
              <a:gd name="connsiteX922" fmla="*/ 1365369 w 12192000"/>
              <a:gd name="connsiteY922" fmla="*/ 1441072 h 4471932"/>
              <a:gd name="connsiteX923" fmla="*/ 1322381 w 12192000"/>
              <a:gd name="connsiteY923" fmla="*/ 1433670 h 4471932"/>
              <a:gd name="connsiteX924" fmla="*/ 1221781 w 12192000"/>
              <a:gd name="connsiteY924" fmla="*/ 1420657 h 4471932"/>
              <a:gd name="connsiteX925" fmla="*/ 1215068 w 12192000"/>
              <a:gd name="connsiteY925" fmla="*/ 1424960 h 4471932"/>
              <a:gd name="connsiteX926" fmla="*/ 1247896 w 12192000"/>
              <a:gd name="connsiteY926" fmla="*/ 1424035 h 4471932"/>
              <a:gd name="connsiteX927" fmla="*/ 813853 w 12192000"/>
              <a:gd name="connsiteY927" fmla="*/ 1314952 h 4471932"/>
              <a:gd name="connsiteX928" fmla="*/ 839467 w 12192000"/>
              <a:gd name="connsiteY928" fmla="*/ 1332000 h 4471932"/>
              <a:gd name="connsiteX929" fmla="*/ 844252 w 12192000"/>
              <a:gd name="connsiteY929" fmla="*/ 1365506 h 4471932"/>
              <a:gd name="connsiteX930" fmla="*/ 801348 w 12192000"/>
              <a:gd name="connsiteY930" fmla="*/ 1350170 h 4471932"/>
              <a:gd name="connsiteX931" fmla="*/ 758443 w 12192000"/>
              <a:gd name="connsiteY931" fmla="*/ 1334833 h 4471932"/>
              <a:gd name="connsiteX932" fmla="*/ 790216 w 12192000"/>
              <a:gd name="connsiteY932" fmla="*/ 1320603 h 4471932"/>
              <a:gd name="connsiteX933" fmla="*/ 813853 w 12192000"/>
              <a:gd name="connsiteY933" fmla="*/ 1314952 h 4471932"/>
              <a:gd name="connsiteX934" fmla="*/ 9769907 w 12192000"/>
              <a:gd name="connsiteY934" fmla="*/ 1085363 h 4471932"/>
              <a:gd name="connsiteX935" fmla="*/ 9750512 w 12192000"/>
              <a:gd name="connsiteY935" fmla="*/ 1091122 h 4471932"/>
              <a:gd name="connsiteX936" fmla="*/ 9754182 w 12192000"/>
              <a:gd name="connsiteY936" fmla="*/ 1094601 h 4471932"/>
              <a:gd name="connsiteX937" fmla="*/ 9772998 w 12192000"/>
              <a:gd name="connsiteY937" fmla="*/ 1093122 h 4471932"/>
              <a:gd name="connsiteX938" fmla="*/ 9778501 w 12192000"/>
              <a:gd name="connsiteY938" fmla="*/ 1098340 h 4471932"/>
              <a:gd name="connsiteX939" fmla="*/ 9777859 w 12192000"/>
              <a:gd name="connsiteY939" fmla="*/ 1093507 h 4471932"/>
              <a:gd name="connsiteX940" fmla="*/ 9775410 w 12192000"/>
              <a:gd name="connsiteY940" fmla="*/ 1090579 h 4471932"/>
              <a:gd name="connsiteX941" fmla="*/ 9719030 w 12192000"/>
              <a:gd name="connsiteY941" fmla="*/ 1061873 h 4471932"/>
              <a:gd name="connsiteX942" fmla="*/ 9715086 w 12192000"/>
              <a:gd name="connsiteY942" fmla="*/ 1062360 h 4471932"/>
              <a:gd name="connsiteX943" fmla="*/ 9712869 w 12192000"/>
              <a:gd name="connsiteY943" fmla="*/ 1071125 h 4471932"/>
              <a:gd name="connsiteX944" fmla="*/ 9717021 w 12192000"/>
              <a:gd name="connsiteY944" fmla="*/ 1078686 h 4471932"/>
              <a:gd name="connsiteX945" fmla="*/ 9724162 w 12192000"/>
              <a:gd name="connsiteY945" fmla="*/ 1079420 h 4471932"/>
              <a:gd name="connsiteX946" fmla="*/ 9732170 w 12192000"/>
              <a:gd name="connsiteY946" fmla="*/ 1073731 h 4471932"/>
              <a:gd name="connsiteX947" fmla="*/ 9745010 w 12192000"/>
              <a:gd name="connsiteY947" fmla="*/ 1085904 h 4471932"/>
              <a:gd name="connsiteX948" fmla="*/ 9749731 w 12192000"/>
              <a:gd name="connsiteY948" fmla="*/ 1066229 h 4471932"/>
              <a:gd name="connsiteX949" fmla="*/ 9721164 w 12192000"/>
              <a:gd name="connsiteY949" fmla="*/ 1063295 h 4471932"/>
              <a:gd name="connsiteX950" fmla="*/ 9719030 w 12192000"/>
              <a:gd name="connsiteY950" fmla="*/ 1061873 h 4471932"/>
              <a:gd name="connsiteX951" fmla="*/ 9609990 w 12192000"/>
              <a:gd name="connsiteY951" fmla="*/ 1059312 h 4471932"/>
              <a:gd name="connsiteX952" fmla="*/ 9633155 w 12192000"/>
              <a:gd name="connsiteY952" fmla="*/ 1071618 h 4471932"/>
              <a:gd name="connsiteX953" fmla="*/ 9646471 w 12192000"/>
              <a:gd name="connsiteY953" fmla="*/ 1064922 h 4471932"/>
              <a:gd name="connsiteX954" fmla="*/ 9629135 w 12192000"/>
              <a:gd name="connsiteY954" fmla="*/ 1061162 h 4471932"/>
              <a:gd name="connsiteX955" fmla="*/ 9609990 w 12192000"/>
              <a:gd name="connsiteY955" fmla="*/ 1059312 h 4471932"/>
              <a:gd name="connsiteX956" fmla="*/ 1358537 w 12192000"/>
              <a:gd name="connsiteY956" fmla="*/ 1050628 h 4471932"/>
              <a:gd name="connsiteX957" fmla="*/ 1376769 w 12192000"/>
              <a:gd name="connsiteY957" fmla="*/ 1053431 h 4471932"/>
              <a:gd name="connsiteX958" fmla="*/ 1374019 w 12192000"/>
              <a:gd name="connsiteY958" fmla="*/ 1050823 h 4471932"/>
              <a:gd name="connsiteX959" fmla="*/ 1358537 w 12192000"/>
              <a:gd name="connsiteY959" fmla="*/ 1050628 h 4471932"/>
              <a:gd name="connsiteX960" fmla="*/ 9681594 w 12192000"/>
              <a:gd name="connsiteY960" fmla="*/ 1049923 h 4471932"/>
              <a:gd name="connsiteX961" fmla="*/ 9676770 w 12192000"/>
              <a:gd name="connsiteY961" fmla="*/ 1055010 h 4471932"/>
              <a:gd name="connsiteX962" fmla="*/ 9681695 w 12192000"/>
              <a:gd name="connsiteY962" fmla="*/ 1064510 h 4471932"/>
              <a:gd name="connsiteX963" fmla="*/ 9684106 w 12192000"/>
              <a:gd name="connsiteY963" fmla="*/ 1061968 h 4471932"/>
              <a:gd name="connsiteX964" fmla="*/ 9689074 w 12192000"/>
              <a:gd name="connsiteY964" fmla="*/ 1055809 h 4471932"/>
              <a:gd name="connsiteX965" fmla="*/ 9687674 w 12192000"/>
              <a:gd name="connsiteY965" fmla="*/ 1050858 h 4471932"/>
              <a:gd name="connsiteX966" fmla="*/ 9681594 w 12192000"/>
              <a:gd name="connsiteY966" fmla="*/ 1049923 h 4471932"/>
              <a:gd name="connsiteX967" fmla="*/ 9557001 w 12192000"/>
              <a:gd name="connsiteY967" fmla="*/ 1038049 h 4471932"/>
              <a:gd name="connsiteX968" fmla="*/ 9549533 w 12192000"/>
              <a:gd name="connsiteY968" fmla="*/ 1042901 h 4471932"/>
              <a:gd name="connsiteX969" fmla="*/ 9552178 w 12192000"/>
              <a:gd name="connsiteY969" fmla="*/ 1043135 h 4471932"/>
              <a:gd name="connsiteX970" fmla="*/ 9393618 w 12192000"/>
              <a:gd name="connsiteY970" fmla="*/ 1037696 h 4471932"/>
              <a:gd name="connsiteX971" fmla="*/ 9393141 w 12192000"/>
              <a:gd name="connsiteY971" fmla="*/ 1056565 h 4471932"/>
              <a:gd name="connsiteX972" fmla="*/ 9394975 w 12192000"/>
              <a:gd name="connsiteY972" fmla="*/ 1058305 h 4471932"/>
              <a:gd name="connsiteX973" fmla="*/ 1273236 w 12192000"/>
              <a:gd name="connsiteY973" fmla="*/ 1027679 h 4471932"/>
              <a:gd name="connsiteX974" fmla="*/ 1257398 w 12192000"/>
              <a:gd name="connsiteY974" fmla="*/ 1041627 h 4471932"/>
              <a:gd name="connsiteX975" fmla="*/ 1250166 w 12192000"/>
              <a:gd name="connsiteY975" fmla="*/ 1049254 h 4471932"/>
              <a:gd name="connsiteX976" fmla="*/ 1258416 w 12192000"/>
              <a:gd name="connsiteY976" fmla="*/ 1057077 h 4471932"/>
              <a:gd name="connsiteX977" fmla="*/ 1292996 w 12192000"/>
              <a:gd name="connsiteY977" fmla="*/ 1053656 h 4471932"/>
              <a:gd name="connsiteX978" fmla="*/ 1286478 w 12192000"/>
              <a:gd name="connsiteY978" fmla="*/ 1032992 h 4471932"/>
              <a:gd name="connsiteX979" fmla="*/ 1273236 w 12192000"/>
              <a:gd name="connsiteY979" fmla="*/ 1027679 h 4471932"/>
              <a:gd name="connsiteX980" fmla="*/ 9516537 w 12192000"/>
              <a:gd name="connsiteY980" fmla="*/ 1017301 h 4471932"/>
              <a:gd name="connsiteX981" fmla="*/ 9516778 w 12192000"/>
              <a:gd name="connsiteY981" fmla="*/ 1018019 h 4471932"/>
              <a:gd name="connsiteX982" fmla="*/ 9515595 w 12192000"/>
              <a:gd name="connsiteY982" fmla="*/ 1022940 h 4471932"/>
              <a:gd name="connsiteX983" fmla="*/ 9528334 w 12192000"/>
              <a:gd name="connsiteY983" fmla="*/ 1020526 h 4471932"/>
              <a:gd name="connsiteX984" fmla="*/ 9522929 w 12192000"/>
              <a:gd name="connsiteY984" fmla="*/ 1018420 h 4471932"/>
              <a:gd name="connsiteX985" fmla="*/ 9326057 w 12192000"/>
              <a:gd name="connsiteY985" fmla="*/ 1017105 h 4471932"/>
              <a:gd name="connsiteX986" fmla="*/ 9333394 w 12192000"/>
              <a:gd name="connsiteY986" fmla="*/ 1024063 h 4471932"/>
              <a:gd name="connsiteX987" fmla="*/ 9333972 w 12192000"/>
              <a:gd name="connsiteY987" fmla="*/ 1019780 h 4471932"/>
              <a:gd name="connsiteX988" fmla="*/ 9557955 w 12192000"/>
              <a:gd name="connsiteY988" fmla="*/ 1000309 h 4471932"/>
              <a:gd name="connsiteX989" fmla="*/ 9548987 w 12192000"/>
              <a:gd name="connsiteY989" fmla="*/ 1020788 h 4471932"/>
              <a:gd name="connsiteX990" fmla="*/ 9568131 w 12192000"/>
              <a:gd name="connsiteY990" fmla="*/ 1022639 h 4471932"/>
              <a:gd name="connsiteX991" fmla="*/ 9585467 w 12192000"/>
              <a:gd name="connsiteY991" fmla="*/ 1026397 h 4471932"/>
              <a:gd name="connsiteX992" fmla="*/ 9594970 w 12192000"/>
              <a:gd name="connsiteY992" fmla="*/ 1017294 h 4471932"/>
              <a:gd name="connsiteX993" fmla="*/ 9598104 w 12192000"/>
              <a:gd name="connsiteY993" fmla="*/ 1009397 h 4471932"/>
              <a:gd name="connsiteX994" fmla="*/ 9591723 w 12192000"/>
              <a:gd name="connsiteY994" fmla="*/ 1008781 h 4471932"/>
              <a:gd name="connsiteX995" fmla="*/ 9583531 w 12192000"/>
              <a:gd name="connsiteY995" fmla="*/ 1010070 h 4471932"/>
              <a:gd name="connsiteX996" fmla="*/ 279866 w 12192000"/>
              <a:gd name="connsiteY996" fmla="*/ 976505 h 4471932"/>
              <a:gd name="connsiteX997" fmla="*/ 276253 w 12192000"/>
              <a:gd name="connsiteY997" fmla="*/ 980317 h 4471932"/>
              <a:gd name="connsiteX998" fmla="*/ 273017 w 12192000"/>
              <a:gd name="connsiteY998" fmla="*/ 989926 h 4471932"/>
              <a:gd name="connsiteX999" fmla="*/ 277270 w 12192000"/>
              <a:gd name="connsiteY999" fmla="*/ 995767 h 4471932"/>
              <a:gd name="connsiteX1000" fmla="*/ 279866 w 12192000"/>
              <a:gd name="connsiteY1000" fmla="*/ 976505 h 4471932"/>
              <a:gd name="connsiteX1001" fmla="*/ 252520 w 12192000"/>
              <a:gd name="connsiteY1001" fmla="*/ 972300 h 4471932"/>
              <a:gd name="connsiteX1002" fmla="*/ 239787 w 12192000"/>
              <a:gd name="connsiteY1002" fmla="*/ 974711 h 4471932"/>
              <a:gd name="connsiteX1003" fmla="*/ 237909 w 12192000"/>
              <a:gd name="connsiteY1003" fmla="*/ 982888 h 4471932"/>
              <a:gd name="connsiteX1004" fmla="*/ 240805 w 12192000"/>
              <a:gd name="connsiteY1004" fmla="*/ 990160 h 4471932"/>
              <a:gd name="connsiteX1005" fmla="*/ 9255556 w 12192000"/>
              <a:gd name="connsiteY1005" fmla="*/ 966556 h 4471932"/>
              <a:gd name="connsiteX1006" fmla="*/ 9217669 w 12192000"/>
              <a:gd name="connsiteY1006" fmla="*/ 977123 h 4471932"/>
              <a:gd name="connsiteX1007" fmla="*/ 9230508 w 12192000"/>
              <a:gd name="connsiteY1007" fmla="*/ 989298 h 4471932"/>
              <a:gd name="connsiteX1008" fmla="*/ 9249653 w 12192000"/>
              <a:gd name="connsiteY1008" fmla="*/ 991148 h 4471932"/>
              <a:gd name="connsiteX1009" fmla="*/ 9266989 w 12192000"/>
              <a:gd name="connsiteY1009" fmla="*/ 994908 h 4471932"/>
              <a:gd name="connsiteX1010" fmla="*/ 9282140 w 12192000"/>
              <a:gd name="connsiteY1010" fmla="*/ 989951 h 4471932"/>
              <a:gd name="connsiteX1011" fmla="*/ 9321372 w 12192000"/>
              <a:gd name="connsiteY1011" fmla="*/ 998170 h 4471932"/>
              <a:gd name="connsiteX1012" fmla="*/ 9360604 w 12192000"/>
              <a:gd name="connsiteY1012" fmla="*/ 1006388 h 4471932"/>
              <a:gd name="connsiteX1013" fmla="*/ 9370448 w 12192000"/>
              <a:gd name="connsiteY1013" fmla="*/ 1013914 h 4471932"/>
              <a:gd name="connsiteX1014" fmla="*/ 9384347 w 12192000"/>
              <a:gd name="connsiteY1014" fmla="*/ 1014411 h 4471932"/>
              <a:gd name="connsiteX1015" fmla="*/ 9410501 w 12192000"/>
              <a:gd name="connsiteY1015" fmla="*/ 1019891 h 4471932"/>
              <a:gd name="connsiteX1016" fmla="*/ 9437743 w 12192000"/>
              <a:gd name="connsiteY1016" fmla="*/ 1028816 h 4471932"/>
              <a:gd name="connsiteX1017" fmla="*/ 9469468 w 12192000"/>
              <a:gd name="connsiteY1017" fmla="*/ 1027503 h 4471932"/>
              <a:gd name="connsiteX1018" fmla="*/ 9485296 w 12192000"/>
              <a:gd name="connsiteY1018" fmla="*/ 1032851 h 4471932"/>
              <a:gd name="connsiteX1019" fmla="*/ 9486451 w 12192000"/>
              <a:gd name="connsiteY1019" fmla="*/ 1024285 h 4471932"/>
              <a:gd name="connsiteX1020" fmla="*/ 9504013 w 12192000"/>
              <a:gd name="connsiteY1020" fmla="*/ 1016786 h 4471932"/>
              <a:gd name="connsiteX1021" fmla="*/ 9514339 w 12192000"/>
              <a:gd name="connsiteY1021" fmla="*/ 1016916 h 4471932"/>
              <a:gd name="connsiteX1022" fmla="*/ 9488049 w 12192000"/>
              <a:gd name="connsiteY1022" fmla="*/ 1002855 h 4471932"/>
              <a:gd name="connsiteX1023" fmla="*/ 9472255 w 12192000"/>
              <a:gd name="connsiteY1023" fmla="*/ 991502 h 4471932"/>
              <a:gd name="connsiteX1024" fmla="*/ 9441854 w 12192000"/>
              <a:gd name="connsiteY1024" fmla="*/ 986826 h 4471932"/>
              <a:gd name="connsiteX1025" fmla="*/ 9431579 w 12192000"/>
              <a:gd name="connsiteY1025" fmla="*/ 993989 h 4471932"/>
              <a:gd name="connsiteX1026" fmla="*/ 9423036 w 12192000"/>
              <a:gd name="connsiteY1026" fmla="*/ 988305 h 4471932"/>
              <a:gd name="connsiteX1027" fmla="*/ 9405475 w 12192000"/>
              <a:gd name="connsiteY1027" fmla="*/ 995804 h 4471932"/>
              <a:gd name="connsiteX1028" fmla="*/ 9317840 w 12192000"/>
              <a:gd name="connsiteY1028" fmla="*/ 970670 h 4471932"/>
              <a:gd name="connsiteX1029" fmla="*/ 9307165 w 12192000"/>
              <a:gd name="connsiteY1029" fmla="*/ 975039 h 4471932"/>
              <a:gd name="connsiteX1030" fmla="*/ 9299601 w 12192000"/>
              <a:gd name="connsiteY1030" fmla="*/ 967865 h 4471932"/>
              <a:gd name="connsiteX1031" fmla="*/ 9293375 w 12192000"/>
              <a:gd name="connsiteY1031" fmla="*/ 968001 h 4471932"/>
              <a:gd name="connsiteX1032" fmla="*/ 9286284 w 12192000"/>
              <a:gd name="connsiteY1032" fmla="*/ 974561 h 4471932"/>
              <a:gd name="connsiteX1033" fmla="*/ 9255556 w 12192000"/>
              <a:gd name="connsiteY1033" fmla="*/ 966556 h 4471932"/>
              <a:gd name="connsiteX1034" fmla="*/ 1029201 w 12192000"/>
              <a:gd name="connsiteY1034" fmla="*/ 962842 h 4471932"/>
              <a:gd name="connsiteX1035" fmla="*/ 1016169 w 12192000"/>
              <a:gd name="connsiteY1035" fmla="*/ 987600 h 4471932"/>
              <a:gd name="connsiteX1036" fmla="*/ 1019522 w 12192000"/>
              <a:gd name="connsiteY1036" fmla="*/ 1011602 h 4471932"/>
              <a:gd name="connsiteX1037" fmla="*/ 1128045 w 12192000"/>
              <a:gd name="connsiteY1037" fmla="*/ 1034845 h 4471932"/>
              <a:gd name="connsiteX1038" fmla="*/ 1136858 w 12192000"/>
              <a:gd name="connsiteY1038" fmla="*/ 992505 h 4471932"/>
              <a:gd name="connsiteX1039" fmla="*/ 1082380 w 12192000"/>
              <a:gd name="connsiteY1039" fmla="*/ 982489 h 4471932"/>
              <a:gd name="connsiteX1040" fmla="*/ 1029201 w 12192000"/>
              <a:gd name="connsiteY1040" fmla="*/ 962842 h 4471932"/>
              <a:gd name="connsiteX1041" fmla="*/ 9197277 w 12192000"/>
              <a:gd name="connsiteY1041" fmla="*/ 949072 h 4471932"/>
              <a:gd name="connsiteX1042" fmla="*/ 9183612 w 12192000"/>
              <a:gd name="connsiteY1042" fmla="*/ 971471 h 4471932"/>
              <a:gd name="connsiteX1043" fmla="*/ 9179658 w 12192000"/>
              <a:gd name="connsiteY1043" fmla="*/ 975316 h 4471932"/>
              <a:gd name="connsiteX1044" fmla="*/ 9197017 w 12192000"/>
              <a:gd name="connsiteY1044" fmla="*/ 976861 h 4471932"/>
              <a:gd name="connsiteX1045" fmla="*/ 9207819 w 12192000"/>
              <a:gd name="connsiteY1045" fmla="*/ 958122 h 4471932"/>
              <a:gd name="connsiteX1046" fmla="*/ 981737 w 12192000"/>
              <a:gd name="connsiteY1046" fmla="*/ 946804 h 4471932"/>
              <a:gd name="connsiteX1047" fmla="*/ 928928 w 12192000"/>
              <a:gd name="connsiteY1047" fmla="*/ 947422 h 4471932"/>
              <a:gd name="connsiteX1048" fmla="*/ 918968 w 12192000"/>
              <a:gd name="connsiteY1048" fmla="*/ 972380 h 4471932"/>
              <a:gd name="connsiteX1049" fmla="*/ 916498 w 12192000"/>
              <a:gd name="connsiteY1049" fmla="*/ 993573 h 4471932"/>
              <a:gd name="connsiteX1050" fmla="*/ 926136 w 12192000"/>
              <a:gd name="connsiteY1050" fmla="*/ 988229 h 4471932"/>
              <a:gd name="connsiteX1051" fmla="*/ 933712 w 12192000"/>
              <a:gd name="connsiteY1051" fmla="*/ 980927 h 4471932"/>
              <a:gd name="connsiteX1052" fmla="*/ 981175 w 12192000"/>
              <a:gd name="connsiteY1052" fmla="*/ 996965 h 4471932"/>
              <a:gd name="connsiteX1053" fmla="*/ 834458 w 12192000"/>
              <a:gd name="connsiteY1053" fmla="*/ 932075 h 4471932"/>
              <a:gd name="connsiteX1054" fmla="*/ 825037 w 12192000"/>
              <a:gd name="connsiteY1054" fmla="*/ 935814 h 4471932"/>
              <a:gd name="connsiteX1055" fmla="*/ 824534 w 12192000"/>
              <a:gd name="connsiteY1055" fmla="*/ 945294 h 4471932"/>
              <a:gd name="connsiteX1056" fmla="*/ 828805 w 12192000"/>
              <a:gd name="connsiteY1056" fmla="*/ 953871 h 4471932"/>
              <a:gd name="connsiteX1057" fmla="*/ 833797 w 12192000"/>
              <a:gd name="connsiteY1057" fmla="*/ 951363 h 4471932"/>
              <a:gd name="connsiteX1058" fmla="*/ 838787 w 12192000"/>
              <a:gd name="connsiteY1058" fmla="*/ 948852 h 4471932"/>
              <a:gd name="connsiteX1059" fmla="*/ 840519 w 12192000"/>
              <a:gd name="connsiteY1059" fmla="*/ 936011 h 4471932"/>
              <a:gd name="connsiteX1060" fmla="*/ 834458 w 12192000"/>
              <a:gd name="connsiteY1060" fmla="*/ 932075 h 4471932"/>
              <a:gd name="connsiteX1061" fmla="*/ 764843 w 12192000"/>
              <a:gd name="connsiteY1061" fmla="*/ 922187 h 4471932"/>
              <a:gd name="connsiteX1062" fmla="*/ 755930 w 12192000"/>
              <a:gd name="connsiteY1062" fmla="*/ 933653 h 4471932"/>
              <a:gd name="connsiteX1063" fmla="*/ 758630 w 12192000"/>
              <a:gd name="connsiteY1063" fmla="*/ 945264 h 4471932"/>
              <a:gd name="connsiteX1064" fmla="*/ 772378 w 12192000"/>
              <a:gd name="connsiteY1064" fmla="*/ 958303 h 4471932"/>
              <a:gd name="connsiteX1065" fmla="*/ 6974751 w 12192000"/>
              <a:gd name="connsiteY1065" fmla="*/ 881547 h 4471932"/>
              <a:gd name="connsiteX1066" fmla="*/ 6975772 w 12192000"/>
              <a:gd name="connsiteY1066" fmla="*/ 884107 h 4471932"/>
              <a:gd name="connsiteX1067" fmla="*/ 6980228 w 12192000"/>
              <a:gd name="connsiteY1067" fmla="*/ 884164 h 4471932"/>
              <a:gd name="connsiteX1068" fmla="*/ 6942404 w 12192000"/>
              <a:gd name="connsiteY1068" fmla="*/ 864687 h 4471932"/>
              <a:gd name="connsiteX1069" fmla="*/ 6938487 w 12192000"/>
              <a:gd name="connsiteY1069" fmla="*/ 869315 h 4471932"/>
              <a:gd name="connsiteX1070" fmla="*/ 6940066 w 12192000"/>
              <a:gd name="connsiteY1070" fmla="*/ 869467 h 4471932"/>
              <a:gd name="connsiteX1071" fmla="*/ 6941037 w 12192000"/>
              <a:gd name="connsiteY1071" fmla="*/ 868310 h 4471932"/>
              <a:gd name="connsiteX1072" fmla="*/ 6831457 w 12192000"/>
              <a:gd name="connsiteY1072" fmla="*/ 842119 h 4471932"/>
              <a:gd name="connsiteX1073" fmla="*/ 6854687 w 12192000"/>
              <a:gd name="connsiteY1073" fmla="*/ 856790 h 4471932"/>
              <a:gd name="connsiteX1074" fmla="*/ 6855383 w 12192000"/>
              <a:gd name="connsiteY1074" fmla="*/ 856855 h 4471932"/>
              <a:gd name="connsiteX1075" fmla="*/ 6875695 w 12192000"/>
              <a:gd name="connsiteY1075" fmla="*/ 864348 h 4471932"/>
              <a:gd name="connsiteX1076" fmla="*/ 6893746 w 12192000"/>
              <a:gd name="connsiteY1076" fmla="*/ 865037 h 4471932"/>
              <a:gd name="connsiteX1077" fmla="*/ 6894978 w 12192000"/>
              <a:gd name="connsiteY1077" fmla="*/ 864804 h 4471932"/>
              <a:gd name="connsiteX1078" fmla="*/ 6895311 w 12192000"/>
              <a:gd name="connsiteY1078" fmla="*/ 851608 h 4471932"/>
              <a:gd name="connsiteX1079" fmla="*/ 6866636 w 12192000"/>
              <a:gd name="connsiteY1079" fmla="*/ 846670 h 4471932"/>
              <a:gd name="connsiteX1080" fmla="*/ 6799540 w 12192000"/>
              <a:gd name="connsiteY1080" fmla="*/ 837990 h 4471932"/>
              <a:gd name="connsiteX1081" fmla="*/ 6795061 w 12192000"/>
              <a:gd name="connsiteY1081" fmla="*/ 840860 h 4471932"/>
              <a:gd name="connsiteX1082" fmla="*/ 6816956 w 12192000"/>
              <a:gd name="connsiteY1082" fmla="*/ 840243 h 4471932"/>
              <a:gd name="connsiteX1083" fmla="*/ 6766093 w 12192000"/>
              <a:gd name="connsiteY1083" fmla="*/ 830432 h 4471932"/>
              <a:gd name="connsiteX1084" fmla="*/ 6762067 w 12192000"/>
              <a:gd name="connsiteY1084" fmla="*/ 835361 h 4471932"/>
              <a:gd name="connsiteX1085" fmla="*/ 6780091 w 12192000"/>
              <a:gd name="connsiteY1085" fmla="*/ 839706 h 4471932"/>
              <a:gd name="connsiteX1086" fmla="*/ 6773384 w 12192000"/>
              <a:gd name="connsiteY1086" fmla="*/ 832511 h 4471932"/>
              <a:gd name="connsiteX1087" fmla="*/ 6636807 w 12192000"/>
              <a:gd name="connsiteY1087" fmla="*/ 790350 h 4471932"/>
              <a:gd name="connsiteX1088" fmla="*/ 6646105 w 12192000"/>
              <a:gd name="connsiteY1088" fmla="*/ 799166 h 4471932"/>
              <a:gd name="connsiteX1089" fmla="*/ 6666057 w 12192000"/>
              <a:gd name="connsiteY1089" fmla="*/ 798730 h 4471932"/>
              <a:gd name="connsiteX1090" fmla="*/ 6650423 w 12192000"/>
              <a:gd name="connsiteY1090" fmla="*/ 793203 h 4471932"/>
              <a:gd name="connsiteX1091" fmla="*/ 1116960 w 12192000"/>
              <a:gd name="connsiteY1091" fmla="*/ 700246 h 4471932"/>
              <a:gd name="connsiteX1092" fmla="*/ 1058342 w 12192000"/>
              <a:gd name="connsiteY1092" fmla="*/ 700791 h 4471932"/>
              <a:gd name="connsiteX1093" fmla="*/ 1083018 w 12192000"/>
              <a:gd name="connsiteY1093" fmla="*/ 713323 h 4471932"/>
              <a:gd name="connsiteX1094" fmla="*/ 1107690 w 12192000"/>
              <a:gd name="connsiteY1094" fmla="*/ 725857 h 4471932"/>
              <a:gd name="connsiteX1095" fmla="*/ 1137801 w 12192000"/>
              <a:gd name="connsiteY1095" fmla="*/ 718198 h 4471932"/>
              <a:gd name="connsiteX1096" fmla="*/ 1163251 w 12192000"/>
              <a:gd name="connsiteY1096" fmla="*/ 727847 h 4471932"/>
              <a:gd name="connsiteX1097" fmla="*/ 1172060 w 12192000"/>
              <a:gd name="connsiteY1097" fmla="*/ 734390 h 4471932"/>
              <a:gd name="connsiteX1098" fmla="*/ 1184232 w 12192000"/>
              <a:gd name="connsiteY1098" fmla="*/ 733257 h 4471932"/>
              <a:gd name="connsiteX1099" fmla="*/ 1180611 w 12192000"/>
              <a:gd name="connsiteY1099" fmla="*/ 719866 h 4471932"/>
              <a:gd name="connsiteX1100" fmla="*/ 1172216 w 12192000"/>
              <a:gd name="connsiteY1100" fmla="*/ 707378 h 4471932"/>
              <a:gd name="connsiteX1101" fmla="*/ 1116960 w 12192000"/>
              <a:gd name="connsiteY1101" fmla="*/ 700246 h 4471932"/>
              <a:gd name="connsiteX1102" fmla="*/ 642936 w 12192000"/>
              <a:gd name="connsiteY1102" fmla="*/ 676234 h 4471932"/>
              <a:gd name="connsiteX1103" fmla="*/ 629339 w 12192000"/>
              <a:gd name="connsiteY1103" fmla="*/ 685066 h 4471932"/>
              <a:gd name="connsiteX1104" fmla="*/ 629269 w 12192000"/>
              <a:gd name="connsiteY1104" fmla="*/ 691336 h 4471932"/>
              <a:gd name="connsiteX1105" fmla="*/ 633973 w 12192000"/>
              <a:gd name="connsiteY1105" fmla="*/ 696701 h 4471932"/>
              <a:gd name="connsiteX1106" fmla="*/ 1028093 w 12192000"/>
              <a:gd name="connsiteY1106" fmla="*/ 672107 h 4471932"/>
              <a:gd name="connsiteX1107" fmla="*/ 992648 w 12192000"/>
              <a:gd name="connsiteY1107" fmla="*/ 681949 h 4471932"/>
              <a:gd name="connsiteX1108" fmla="*/ 976741 w 12192000"/>
              <a:gd name="connsiteY1108" fmla="*/ 702168 h 4471932"/>
              <a:gd name="connsiteX1109" fmla="*/ 965605 w 12192000"/>
              <a:gd name="connsiteY1109" fmla="*/ 721483 h 4471932"/>
              <a:gd name="connsiteX1110" fmla="*/ 977051 w 12192000"/>
              <a:gd name="connsiteY1110" fmla="*/ 714232 h 4471932"/>
              <a:gd name="connsiteX1111" fmla="*/ 986434 w 12192000"/>
              <a:gd name="connsiteY1111" fmla="*/ 705025 h 4471932"/>
              <a:gd name="connsiteX1112" fmla="*/ 989185 w 12192000"/>
              <a:gd name="connsiteY1112" fmla="*/ 707634 h 4471932"/>
              <a:gd name="connsiteX1113" fmla="*/ 1018631 w 12192000"/>
              <a:gd name="connsiteY1113" fmla="*/ 719262 h 4471932"/>
              <a:gd name="connsiteX1114" fmla="*/ 1051979 w 12192000"/>
              <a:gd name="connsiteY1114" fmla="*/ 701995 h 4471932"/>
              <a:gd name="connsiteX1115" fmla="*/ 1030129 w 12192000"/>
              <a:gd name="connsiteY1115" fmla="*/ 703006 h 4471932"/>
              <a:gd name="connsiteX1116" fmla="*/ 1022981 w 12192000"/>
              <a:gd name="connsiteY1116" fmla="*/ 689890 h 4471932"/>
              <a:gd name="connsiteX1117" fmla="*/ 1028093 w 12192000"/>
              <a:gd name="connsiteY1117" fmla="*/ 672107 h 4471932"/>
              <a:gd name="connsiteX1118" fmla="*/ 795871 w 12192000"/>
              <a:gd name="connsiteY1118" fmla="*/ 669165 h 4471932"/>
              <a:gd name="connsiteX1119" fmla="*/ 788637 w 12192000"/>
              <a:gd name="connsiteY1119" fmla="*/ 676792 h 4471932"/>
              <a:gd name="connsiteX1120" fmla="*/ 785404 w 12192000"/>
              <a:gd name="connsiteY1120" fmla="*/ 686398 h 4471932"/>
              <a:gd name="connsiteX1121" fmla="*/ 789656 w 12192000"/>
              <a:gd name="connsiteY1121" fmla="*/ 692241 h 4471932"/>
              <a:gd name="connsiteX1122" fmla="*/ 797535 w 12192000"/>
              <a:gd name="connsiteY1122" fmla="*/ 679799 h 4471932"/>
              <a:gd name="connsiteX1123" fmla="*/ 795871 w 12192000"/>
              <a:gd name="connsiteY1123" fmla="*/ 669165 h 4471932"/>
              <a:gd name="connsiteX1124" fmla="*/ 3256752 w 12192000"/>
              <a:gd name="connsiteY1124" fmla="*/ 655896 h 4471932"/>
              <a:gd name="connsiteX1125" fmla="*/ 3274985 w 12192000"/>
              <a:gd name="connsiteY1125" fmla="*/ 658700 h 4471932"/>
              <a:gd name="connsiteX1126" fmla="*/ 3272235 w 12192000"/>
              <a:gd name="connsiteY1126" fmla="*/ 656092 h 4471932"/>
              <a:gd name="connsiteX1127" fmla="*/ 3256752 w 12192000"/>
              <a:gd name="connsiteY1127" fmla="*/ 655896 h 4471932"/>
              <a:gd name="connsiteX1128" fmla="*/ 3171450 w 12192000"/>
              <a:gd name="connsiteY1128" fmla="*/ 632949 h 4471932"/>
              <a:gd name="connsiteX1129" fmla="*/ 3155613 w 12192000"/>
              <a:gd name="connsiteY1129" fmla="*/ 646898 h 4471932"/>
              <a:gd name="connsiteX1130" fmla="*/ 3148382 w 12192000"/>
              <a:gd name="connsiteY1130" fmla="*/ 654524 h 4471932"/>
              <a:gd name="connsiteX1131" fmla="*/ 3156631 w 12192000"/>
              <a:gd name="connsiteY1131" fmla="*/ 662346 h 4471932"/>
              <a:gd name="connsiteX1132" fmla="*/ 3191209 w 12192000"/>
              <a:gd name="connsiteY1132" fmla="*/ 658925 h 4471932"/>
              <a:gd name="connsiteX1133" fmla="*/ 3184692 w 12192000"/>
              <a:gd name="connsiteY1133" fmla="*/ 638262 h 4471932"/>
              <a:gd name="connsiteX1134" fmla="*/ 3171450 w 12192000"/>
              <a:gd name="connsiteY1134" fmla="*/ 632949 h 4471932"/>
              <a:gd name="connsiteX1135" fmla="*/ 6890754 w 12192000"/>
              <a:gd name="connsiteY1135" fmla="*/ 591183 h 4471932"/>
              <a:gd name="connsiteX1136" fmla="*/ 6902914 w 12192000"/>
              <a:gd name="connsiteY1136" fmla="*/ 593053 h 4471932"/>
              <a:gd name="connsiteX1137" fmla="*/ 6901080 w 12192000"/>
              <a:gd name="connsiteY1137" fmla="*/ 591314 h 4471932"/>
              <a:gd name="connsiteX1138" fmla="*/ 6890754 w 12192000"/>
              <a:gd name="connsiteY1138" fmla="*/ 591183 h 4471932"/>
              <a:gd name="connsiteX1139" fmla="*/ 8884067 w 12192000"/>
              <a:gd name="connsiteY1139" fmla="*/ 582970 h 4471932"/>
              <a:gd name="connsiteX1140" fmla="*/ 8864671 w 12192000"/>
              <a:gd name="connsiteY1140" fmla="*/ 588730 h 4471932"/>
              <a:gd name="connsiteX1141" fmla="*/ 8868340 w 12192000"/>
              <a:gd name="connsiteY1141" fmla="*/ 592209 h 4471932"/>
              <a:gd name="connsiteX1142" fmla="*/ 8887158 w 12192000"/>
              <a:gd name="connsiteY1142" fmla="*/ 590731 h 4471932"/>
              <a:gd name="connsiteX1143" fmla="*/ 8892659 w 12192000"/>
              <a:gd name="connsiteY1143" fmla="*/ 595950 h 4471932"/>
              <a:gd name="connsiteX1144" fmla="*/ 8892020 w 12192000"/>
              <a:gd name="connsiteY1144" fmla="*/ 591115 h 4471932"/>
              <a:gd name="connsiteX1145" fmla="*/ 8889570 w 12192000"/>
              <a:gd name="connsiteY1145" fmla="*/ 588188 h 4471932"/>
              <a:gd name="connsiteX1146" fmla="*/ 2178082 w 12192000"/>
              <a:gd name="connsiteY1146" fmla="*/ 581775 h 4471932"/>
              <a:gd name="connsiteX1147" fmla="*/ 2174467 w 12192000"/>
              <a:gd name="connsiteY1147" fmla="*/ 585587 h 4471932"/>
              <a:gd name="connsiteX1148" fmla="*/ 2174382 w 12192000"/>
              <a:gd name="connsiteY1148" fmla="*/ 585840 h 4471932"/>
              <a:gd name="connsiteX1149" fmla="*/ 2177176 w 12192000"/>
              <a:gd name="connsiteY1149" fmla="*/ 588490 h 4471932"/>
              <a:gd name="connsiteX1150" fmla="*/ 1555049 w 12192000"/>
              <a:gd name="connsiteY1150" fmla="*/ 577344 h 4471932"/>
              <a:gd name="connsiteX1151" fmla="*/ 1559810 w 12192000"/>
              <a:gd name="connsiteY1151" fmla="*/ 578827 h 4471932"/>
              <a:gd name="connsiteX1152" fmla="*/ 1571246 w 12192000"/>
              <a:gd name="connsiteY1152" fmla="*/ 581992 h 4471932"/>
              <a:gd name="connsiteX1153" fmla="*/ 1565564 w 12192000"/>
              <a:gd name="connsiteY1153" fmla="*/ 578519 h 4471932"/>
              <a:gd name="connsiteX1154" fmla="*/ 6833858 w 12192000"/>
              <a:gd name="connsiteY1154" fmla="*/ 575878 h 4471932"/>
              <a:gd name="connsiteX1155" fmla="*/ 6823295 w 12192000"/>
              <a:gd name="connsiteY1155" fmla="*/ 585181 h 4471932"/>
              <a:gd name="connsiteX1156" fmla="*/ 6818471 w 12192000"/>
              <a:gd name="connsiteY1156" fmla="*/ 590268 h 4471932"/>
              <a:gd name="connsiteX1157" fmla="*/ 6823973 w 12192000"/>
              <a:gd name="connsiteY1157" fmla="*/ 595485 h 4471932"/>
              <a:gd name="connsiteX1158" fmla="*/ 6847038 w 12192000"/>
              <a:gd name="connsiteY1158" fmla="*/ 593203 h 4471932"/>
              <a:gd name="connsiteX1159" fmla="*/ 6842691 w 12192000"/>
              <a:gd name="connsiteY1159" fmla="*/ 579421 h 4471932"/>
              <a:gd name="connsiteX1160" fmla="*/ 6833858 w 12192000"/>
              <a:gd name="connsiteY1160" fmla="*/ 575878 h 4471932"/>
              <a:gd name="connsiteX1161" fmla="*/ 5681112 w 12192000"/>
              <a:gd name="connsiteY1161" fmla="*/ 572118 h 4471932"/>
              <a:gd name="connsiteX1162" fmla="*/ 5680397 w 12192000"/>
              <a:gd name="connsiteY1162" fmla="*/ 600410 h 4471932"/>
              <a:gd name="connsiteX1163" fmla="*/ 5683147 w 12192000"/>
              <a:gd name="connsiteY1163" fmla="*/ 603017 h 4471932"/>
              <a:gd name="connsiteX1164" fmla="*/ 2927416 w 12192000"/>
              <a:gd name="connsiteY1164" fmla="*/ 568111 h 4471932"/>
              <a:gd name="connsiteX1165" fmla="*/ 2914384 w 12192000"/>
              <a:gd name="connsiteY1165" fmla="*/ 592869 h 4471932"/>
              <a:gd name="connsiteX1166" fmla="*/ 2917737 w 12192000"/>
              <a:gd name="connsiteY1166" fmla="*/ 616871 h 4471932"/>
              <a:gd name="connsiteX1167" fmla="*/ 3026260 w 12192000"/>
              <a:gd name="connsiteY1167" fmla="*/ 640114 h 4471932"/>
              <a:gd name="connsiteX1168" fmla="*/ 3035073 w 12192000"/>
              <a:gd name="connsiteY1168" fmla="*/ 597774 h 4471932"/>
              <a:gd name="connsiteX1169" fmla="*/ 2980594 w 12192000"/>
              <a:gd name="connsiteY1169" fmla="*/ 587759 h 4471932"/>
              <a:gd name="connsiteX1170" fmla="*/ 2927416 w 12192000"/>
              <a:gd name="connsiteY1170" fmla="*/ 568111 h 4471932"/>
              <a:gd name="connsiteX1171" fmla="*/ 5818628 w 12192000"/>
              <a:gd name="connsiteY1171" fmla="*/ 564365 h 4471932"/>
              <a:gd name="connsiteX1172" fmla="*/ 5817601 w 12192000"/>
              <a:gd name="connsiteY1172" fmla="*/ 564530 h 4471932"/>
              <a:gd name="connsiteX1173" fmla="*/ 5818562 w 12192000"/>
              <a:gd name="connsiteY1173" fmla="*/ 564854 h 4471932"/>
              <a:gd name="connsiteX1174" fmla="*/ 8833189 w 12192000"/>
              <a:gd name="connsiteY1174" fmla="*/ 559481 h 4471932"/>
              <a:gd name="connsiteX1175" fmla="*/ 8829244 w 12192000"/>
              <a:gd name="connsiteY1175" fmla="*/ 559968 h 4471932"/>
              <a:gd name="connsiteX1176" fmla="*/ 8827027 w 12192000"/>
              <a:gd name="connsiteY1176" fmla="*/ 568735 h 4471932"/>
              <a:gd name="connsiteX1177" fmla="*/ 8831180 w 12192000"/>
              <a:gd name="connsiteY1177" fmla="*/ 576294 h 4471932"/>
              <a:gd name="connsiteX1178" fmla="*/ 8838322 w 12192000"/>
              <a:gd name="connsiteY1178" fmla="*/ 577028 h 4471932"/>
              <a:gd name="connsiteX1179" fmla="*/ 8846330 w 12192000"/>
              <a:gd name="connsiteY1179" fmla="*/ 571338 h 4471932"/>
              <a:gd name="connsiteX1180" fmla="*/ 8859169 w 12192000"/>
              <a:gd name="connsiteY1180" fmla="*/ 583513 h 4471932"/>
              <a:gd name="connsiteX1181" fmla="*/ 8863892 w 12192000"/>
              <a:gd name="connsiteY1181" fmla="*/ 563839 h 4471932"/>
              <a:gd name="connsiteX1182" fmla="*/ 8835325 w 12192000"/>
              <a:gd name="connsiteY1182" fmla="*/ 560903 h 4471932"/>
              <a:gd name="connsiteX1183" fmla="*/ 8833189 w 12192000"/>
              <a:gd name="connsiteY1183" fmla="*/ 559481 h 4471932"/>
              <a:gd name="connsiteX1184" fmla="*/ 8724150 w 12192000"/>
              <a:gd name="connsiteY1184" fmla="*/ 556921 h 4471932"/>
              <a:gd name="connsiteX1185" fmla="*/ 8747314 w 12192000"/>
              <a:gd name="connsiteY1185" fmla="*/ 569226 h 4471932"/>
              <a:gd name="connsiteX1186" fmla="*/ 8760631 w 12192000"/>
              <a:gd name="connsiteY1186" fmla="*/ 562532 h 4471932"/>
              <a:gd name="connsiteX1187" fmla="*/ 8743294 w 12192000"/>
              <a:gd name="connsiteY1187" fmla="*/ 558773 h 4471932"/>
              <a:gd name="connsiteX1188" fmla="*/ 8724150 w 12192000"/>
              <a:gd name="connsiteY1188" fmla="*/ 556921 h 4471932"/>
              <a:gd name="connsiteX1189" fmla="*/ 1595926 w 12192000"/>
              <a:gd name="connsiteY1189" fmla="*/ 553095 h 4471932"/>
              <a:gd name="connsiteX1190" fmla="*/ 1612067 w 12192000"/>
              <a:gd name="connsiteY1190" fmla="*/ 559924 h 4471932"/>
              <a:gd name="connsiteX1191" fmla="*/ 1614621 w 12192000"/>
              <a:gd name="connsiteY1191" fmla="*/ 554758 h 4471932"/>
              <a:gd name="connsiteX1192" fmla="*/ 2879952 w 12192000"/>
              <a:gd name="connsiteY1192" fmla="*/ 552074 h 4471932"/>
              <a:gd name="connsiteX1193" fmla="*/ 2827143 w 12192000"/>
              <a:gd name="connsiteY1193" fmla="*/ 552691 h 4471932"/>
              <a:gd name="connsiteX1194" fmla="*/ 2817183 w 12192000"/>
              <a:gd name="connsiteY1194" fmla="*/ 577649 h 4471932"/>
              <a:gd name="connsiteX1195" fmla="*/ 2814712 w 12192000"/>
              <a:gd name="connsiteY1195" fmla="*/ 598843 h 4471932"/>
              <a:gd name="connsiteX1196" fmla="*/ 2824352 w 12192000"/>
              <a:gd name="connsiteY1196" fmla="*/ 593498 h 4471932"/>
              <a:gd name="connsiteX1197" fmla="*/ 2831926 w 12192000"/>
              <a:gd name="connsiteY1197" fmla="*/ 586197 h 4471932"/>
              <a:gd name="connsiteX1198" fmla="*/ 2879389 w 12192000"/>
              <a:gd name="connsiteY1198" fmla="*/ 602235 h 4471932"/>
              <a:gd name="connsiteX1199" fmla="*/ 8795754 w 12192000"/>
              <a:gd name="connsiteY1199" fmla="*/ 547532 h 4471932"/>
              <a:gd name="connsiteX1200" fmla="*/ 8790930 w 12192000"/>
              <a:gd name="connsiteY1200" fmla="*/ 552618 h 4471932"/>
              <a:gd name="connsiteX1201" fmla="*/ 8795854 w 12192000"/>
              <a:gd name="connsiteY1201" fmla="*/ 562119 h 4471932"/>
              <a:gd name="connsiteX1202" fmla="*/ 8798267 w 12192000"/>
              <a:gd name="connsiteY1202" fmla="*/ 559576 h 4471932"/>
              <a:gd name="connsiteX1203" fmla="*/ 8803234 w 12192000"/>
              <a:gd name="connsiteY1203" fmla="*/ 553418 h 4471932"/>
              <a:gd name="connsiteX1204" fmla="*/ 8801833 w 12192000"/>
              <a:gd name="connsiteY1204" fmla="*/ 548466 h 4471932"/>
              <a:gd name="connsiteX1205" fmla="*/ 8795754 w 12192000"/>
              <a:gd name="connsiteY1205" fmla="*/ 547532 h 4471932"/>
              <a:gd name="connsiteX1206" fmla="*/ 6171292 w 12192000"/>
              <a:gd name="connsiteY1206" fmla="*/ 541744 h 4471932"/>
              <a:gd name="connsiteX1207" fmla="*/ 6168879 w 12192000"/>
              <a:gd name="connsiteY1207" fmla="*/ 544287 h 4471932"/>
              <a:gd name="connsiteX1208" fmla="*/ 6166723 w 12192000"/>
              <a:gd name="connsiteY1208" fmla="*/ 550696 h 4471932"/>
              <a:gd name="connsiteX1209" fmla="*/ 6169558 w 12192000"/>
              <a:gd name="connsiteY1209" fmla="*/ 554592 h 4471932"/>
              <a:gd name="connsiteX1210" fmla="*/ 6171292 w 12192000"/>
              <a:gd name="connsiteY1210" fmla="*/ 541744 h 4471932"/>
              <a:gd name="connsiteX1211" fmla="*/ 5579820 w 12192000"/>
              <a:gd name="connsiteY1211" fmla="*/ 541248 h 4471932"/>
              <a:gd name="connsiteX1212" fmla="*/ 5590819 w 12192000"/>
              <a:gd name="connsiteY1212" fmla="*/ 551678 h 4471932"/>
              <a:gd name="connsiteX1213" fmla="*/ 5591687 w 12192000"/>
              <a:gd name="connsiteY1213" fmla="*/ 545257 h 4471932"/>
              <a:gd name="connsiteX1214" fmla="*/ 6153051 w 12192000"/>
              <a:gd name="connsiteY1214" fmla="*/ 538939 h 4471932"/>
              <a:gd name="connsiteX1215" fmla="*/ 6144560 w 12192000"/>
              <a:gd name="connsiteY1215" fmla="*/ 540547 h 4471932"/>
              <a:gd name="connsiteX1216" fmla="*/ 6143306 w 12192000"/>
              <a:gd name="connsiteY1216" fmla="*/ 546003 h 4471932"/>
              <a:gd name="connsiteX1217" fmla="*/ 6145237 w 12192000"/>
              <a:gd name="connsiteY1217" fmla="*/ 550852 h 4471932"/>
              <a:gd name="connsiteX1218" fmla="*/ 2732673 w 12192000"/>
              <a:gd name="connsiteY1218" fmla="*/ 537344 h 4471932"/>
              <a:gd name="connsiteX1219" fmla="*/ 2723251 w 12192000"/>
              <a:gd name="connsiteY1219" fmla="*/ 541084 h 4471932"/>
              <a:gd name="connsiteX1220" fmla="*/ 2722748 w 12192000"/>
              <a:gd name="connsiteY1220" fmla="*/ 550564 h 4471932"/>
              <a:gd name="connsiteX1221" fmla="*/ 2727020 w 12192000"/>
              <a:gd name="connsiteY1221" fmla="*/ 559141 h 4471932"/>
              <a:gd name="connsiteX1222" fmla="*/ 2732012 w 12192000"/>
              <a:gd name="connsiteY1222" fmla="*/ 556632 h 4471932"/>
              <a:gd name="connsiteX1223" fmla="*/ 2737001 w 12192000"/>
              <a:gd name="connsiteY1223" fmla="*/ 554122 h 4471932"/>
              <a:gd name="connsiteX1224" fmla="*/ 2738735 w 12192000"/>
              <a:gd name="connsiteY1224" fmla="*/ 541281 h 4471932"/>
              <a:gd name="connsiteX1225" fmla="*/ 2732673 w 12192000"/>
              <a:gd name="connsiteY1225" fmla="*/ 537344 h 4471932"/>
              <a:gd name="connsiteX1226" fmla="*/ 8671162 w 12192000"/>
              <a:gd name="connsiteY1226" fmla="*/ 535658 h 4471932"/>
              <a:gd name="connsiteX1227" fmla="*/ 8663692 w 12192000"/>
              <a:gd name="connsiteY1227" fmla="*/ 540509 h 4471932"/>
              <a:gd name="connsiteX1228" fmla="*/ 8666338 w 12192000"/>
              <a:gd name="connsiteY1228" fmla="*/ 540745 h 4471932"/>
              <a:gd name="connsiteX1229" fmla="*/ 8507779 w 12192000"/>
              <a:gd name="connsiteY1229" fmla="*/ 535304 h 4471932"/>
              <a:gd name="connsiteX1230" fmla="*/ 8507301 w 12192000"/>
              <a:gd name="connsiteY1230" fmla="*/ 554174 h 4471932"/>
              <a:gd name="connsiteX1231" fmla="*/ 8509137 w 12192000"/>
              <a:gd name="connsiteY1231" fmla="*/ 555914 h 4471932"/>
              <a:gd name="connsiteX1232" fmla="*/ 6671090 w 12192000"/>
              <a:gd name="connsiteY1232" fmla="*/ 532632 h 4471932"/>
              <a:gd name="connsiteX1233" fmla="*/ 6662397 w 12192000"/>
              <a:gd name="connsiteY1233" fmla="*/ 549145 h 4471932"/>
              <a:gd name="connsiteX1234" fmla="*/ 6664633 w 12192000"/>
              <a:gd name="connsiteY1234" fmla="*/ 565154 h 4471932"/>
              <a:gd name="connsiteX1235" fmla="*/ 6737018 w 12192000"/>
              <a:gd name="connsiteY1235" fmla="*/ 580656 h 4471932"/>
              <a:gd name="connsiteX1236" fmla="*/ 6742896 w 12192000"/>
              <a:gd name="connsiteY1236" fmla="*/ 552417 h 4471932"/>
              <a:gd name="connsiteX1237" fmla="*/ 6706559 w 12192000"/>
              <a:gd name="connsiteY1237" fmla="*/ 545736 h 4471932"/>
              <a:gd name="connsiteX1238" fmla="*/ 6671090 w 12192000"/>
              <a:gd name="connsiteY1238" fmla="*/ 532632 h 4471932"/>
              <a:gd name="connsiteX1239" fmla="*/ 5978124 w 12192000"/>
              <a:gd name="connsiteY1239" fmla="*/ 528766 h 4471932"/>
              <a:gd name="connsiteX1240" fmla="*/ 5966038 w 12192000"/>
              <a:gd name="connsiteY1240" fmla="*/ 530670 h 4471932"/>
              <a:gd name="connsiteX1241" fmla="*/ 5978764 w 12192000"/>
              <a:gd name="connsiteY1241" fmla="*/ 542738 h 4471932"/>
              <a:gd name="connsiteX1242" fmla="*/ 5981715 w 12192000"/>
              <a:gd name="connsiteY1242" fmla="*/ 542755 h 4471932"/>
              <a:gd name="connsiteX1243" fmla="*/ 5982994 w 12192000"/>
              <a:gd name="connsiteY1243" fmla="*/ 541531 h 4471932"/>
              <a:gd name="connsiteX1244" fmla="*/ 5987691 w 12192000"/>
              <a:gd name="connsiteY1244" fmla="*/ 529692 h 4471932"/>
              <a:gd name="connsiteX1245" fmla="*/ 5978124 w 12192000"/>
              <a:gd name="connsiteY1245" fmla="*/ 528766 h 4471932"/>
              <a:gd name="connsiteX1246" fmla="*/ 2663057 w 12192000"/>
              <a:gd name="connsiteY1246" fmla="*/ 527457 h 4471932"/>
              <a:gd name="connsiteX1247" fmla="*/ 2654146 w 12192000"/>
              <a:gd name="connsiteY1247" fmla="*/ 538922 h 4471932"/>
              <a:gd name="connsiteX1248" fmla="*/ 2656844 w 12192000"/>
              <a:gd name="connsiteY1248" fmla="*/ 550534 h 4471932"/>
              <a:gd name="connsiteX1249" fmla="*/ 2670593 w 12192000"/>
              <a:gd name="connsiteY1249" fmla="*/ 563572 h 4471932"/>
              <a:gd name="connsiteX1250" fmla="*/ 6639432 w 12192000"/>
              <a:gd name="connsiteY1250" fmla="*/ 521934 h 4471932"/>
              <a:gd name="connsiteX1251" fmla="*/ 6604208 w 12192000"/>
              <a:gd name="connsiteY1251" fmla="*/ 522347 h 4471932"/>
              <a:gd name="connsiteX1252" fmla="*/ 6597566 w 12192000"/>
              <a:gd name="connsiteY1252" fmla="*/ 538993 h 4471932"/>
              <a:gd name="connsiteX1253" fmla="*/ 6595917 w 12192000"/>
              <a:gd name="connsiteY1253" fmla="*/ 553129 h 4471932"/>
              <a:gd name="connsiteX1254" fmla="*/ 6602347 w 12192000"/>
              <a:gd name="connsiteY1254" fmla="*/ 549564 h 4471932"/>
              <a:gd name="connsiteX1255" fmla="*/ 6607399 w 12192000"/>
              <a:gd name="connsiteY1255" fmla="*/ 544695 h 4471932"/>
              <a:gd name="connsiteX1256" fmla="*/ 6639056 w 12192000"/>
              <a:gd name="connsiteY1256" fmla="*/ 555392 h 4471932"/>
              <a:gd name="connsiteX1257" fmla="*/ 1653529 w 12192000"/>
              <a:gd name="connsiteY1257" fmla="*/ 519232 h 4471932"/>
              <a:gd name="connsiteX1258" fmla="*/ 1636467 w 12192000"/>
              <a:gd name="connsiteY1258" fmla="*/ 553748 h 4471932"/>
              <a:gd name="connsiteX1259" fmla="*/ 1637446 w 12192000"/>
              <a:gd name="connsiteY1259" fmla="*/ 563701 h 4471932"/>
              <a:gd name="connsiteX1260" fmla="*/ 1648957 w 12192000"/>
              <a:gd name="connsiteY1260" fmla="*/ 572499 h 4471932"/>
              <a:gd name="connsiteX1261" fmla="*/ 1703357 w 12192000"/>
              <a:gd name="connsiteY1261" fmla="*/ 566130 h 4471932"/>
              <a:gd name="connsiteX1262" fmla="*/ 1692030 w 12192000"/>
              <a:gd name="connsiteY1262" fmla="*/ 555738 h 4471932"/>
              <a:gd name="connsiteX1263" fmla="*/ 1673167 w 12192000"/>
              <a:gd name="connsiteY1263" fmla="*/ 560484 h 4471932"/>
              <a:gd name="connsiteX1264" fmla="*/ 1658315 w 12192000"/>
              <a:gd name="connsiteY1264" fmla="*/ 552739 h 4471932"/>
              <a:gd name="connsiteX1265" fmla="*/ 1665396 w 12192000"/>
              <a:gd name="connsiteY1265" fmla="*/ 523242 h 4471932"/>
              <a:gd name="connsiteX1266" fmla="*/ 5927496 w 12192000"/>
              <a:gd name="connsiteY1266" fmla="*/ 516064 h 4471932"/>
              <a:gd name="connsiteX1267" fmla="*/ 5922735 w 12192000"/>
              <a:gd name="connsiteY1267" fmla="*/ 526937 h 4471932"/>
              <a:gd name="connsiteX1268" fmla="*/ 5925354 w 12192000"/>
              <a:gd name="connsiteY1268" fmla="*/ 526510 h 4471932"/>
              <a:gd name="connsiteX1269" fmla="*/ 5948940 w 12192000"/>
              <a:gd name="connsiteY1269" fmla="*/ 533780 h 4471932"/>
              <a:gd name="connsiteX1270" fmla="*/ 5962386 w 12192000"/>
              <a:gd name="connsiteY1270" fmla="*/ 529382 h 4471932"/>
              <a:gd name="connsiteX1271" fmla="*/ 8630698 w 12192000"/>
              <a:gd name="connsiteY1271" fmla="*/ 514909 h 4471932"/>
              <a:gd name="connsiteX1272" fmla="*/ 8630937 w 12192000"/>
              <a:gd name="connsiteY1272" fmla="*/ 515628 h 4471932"/>
              <a:gd name="connsiteX1273" fmla="*/ 8629757 w 12192000"/>
              <a:gd name="connsiteY1273" fmla="*/ 520547 h 4471932"/>
              <a:gd name="connsiteX1274" fmla="*/ 8642494 w 12192000"/>
              <a:gd name="connsiteY1274" fmla="*/ 518135 h 4471932"/>
              <a:gd name="connsiteX1275" fmla="*/ 8637089 w 12192000"/>
              <a:gd name="connsiteY1275" fmla="*/ 516028 h 4471932"/>
              <a:gd name="connsiteX1276" fmla="*/ 8440218 w 12192000"/>
              <a:gd name="connsiteY1276" fmla="*/ 514714 h 4471932"/>
              <a:gd name="connsiteX1277" fmla="*/ 8447555 w 12192000"/>
              <a:gd name="connsiteY1277" fmla="*/ 521671 h 4471932"/>
              <a:gd name="connsiteX1278" fmla="*/ 8448133 w 12192000"/>
              <a:gd name="connsiteY1278" fmla="*/ 517389 h 4471932"/>
              <a:gd name="connsiteX1279" fmla="*/ 6541199 w 12192000"/>
              <a:gd name="connsiteY1279" fmla="*/ 512110 h 4471932"/>
              <a:gd name="connsiteX1280" fmla="*/ 6534914 w 12192000"/>
              <a:gd name="connsiteY1280" fmla="*/ 514604 h 4471932"/>
              <a:gd name="connsiteX1281" fmla="*/ 6534579 w 12192000"/>
              <a:gd name="connsiteY1281" fmla="*/ 520928 h 4471932"/>
              <a:gd name="connsiteX1282" fmla="*/ 6537427 w 12192000"/>
              <a:gd name="connsiteY1282" fmla="*/ 526649 h 4471932"/>
              <a:gd name="connsiteX1283" fmla="*/ 6540756 w 12192000"/>
              <a:gd name="connsiteY1283" fmla="*/ 524975 h 4471932"/>
              <a:gd name="connsiteX1284" fmla="*/ 6544085 w 12192000"/>
              <a:gd name="connsiteY1284" fmla="*/ 523301 h 4471932"/>
              <a:gd name="connsiteX1285" fmla="*/ 6545241 w 12192000"/>
              <a:gd name="connsiteY1285" fmla="*/ 514736 h 4471932"/>
              <a:gd name="connsiteX1286" fmla="*/ 6541199 w 12192000"/>
              <a:gd name="connsiteY1286" fmla="*/ 512110 h 4471932"/>
              <a:gd name="connsiteX1287" fmla="*/ 1121094 w 12192000"/>
              <a:gd name="connsiteY1287" fmla="*/ 508629 h 4471932"/>
              <a:gd name="connsiteX1288" fmla="*/ 1111672 w 12192000"/>
              <a:gd name="connsiteY1288" fmla="*/ 512369 h 4471932"/>
              <a:gd name="connsiteX1289" fmla="*/ 1111170 w 12192000"/>
              <a:gd name="connsiteY1289" fmla="*/ 521848 h 4471932"/>
              <a:gd name="connsiteX1290" fmla="*/ 1115440 w 12192000"/>
              <a:gd name="connsiteY1290" fmla="*/ 530426 h 4471932"/>
              <a:gd name="connsiteX1291" fmla="*/ 1127154 w 12192000"/>
              <a:gd name="connsiteY1291" fmla="*/ 512566 h 4471932"/>
              <a:gd name="connsiteX1292" fmla="*/ 1121094 w 12192000"/>
              <a:gd name="connsiteY1292" fmla="*/ 508629 h 4471932"/>
              <a:gd name="connsiteX1293" fmla="*/ 6494765 w 12192000"/>
              <a:gd name="connsiteY1293" fmla="*/ 505516 h 4471932"/>
              <a:gd name="connsiteX1294" fmla="*/ 6488820 w 12192000"/>
              <a:gd name="connsiteY1294" fmla="*/ 513163 h 4471932"/>
              <a:gd name="connsiteX1295" fmla="*/ 6490621 w 12192000"/>
              <a:gd name="connsiteY1295" fmla="*/ 520908 h 4471932"/>
              <a:gd name="connsiteX1296" fmla="*/ 6499791 w 12192000"/>
              <a:gd name="connsiteY1296" fmla="*/ 529603 h 4471932"/>
              <a:gd name="connsiteX1297" fmla="*/ 1240008 w 12192000"/>
              <a:gd name="connsiteY1297" fmla="*/ 503703 h 4471932"/>
              <a:gd name="connsiteX1298" fmla="*/ 1203805 w 12192000"/>
              <a:gd name="connsiteY1298" fmla="*/ 519164 h 4471932"/>
              <a:gd name="connsiteX1299" fmla="*/ 1170850 w 12192000"/>
              <a:gd name="connsiteY1299" fmla="*/ 510544 h 4471932"/>
              <a:gd name="connsiteX1300" fmla="*/ 1188366 w 12192000"/>
              <a:gd name="connsiteY1300" fmla="*/ 541640 h 4471932"/>
              <a:gd name="connsiteX1301" fmla="*/ 1209470 w 12192000"/>
              <a:gd name="connsiteY1301" fmla="*/ 531777 h 4471932"/>
              <a:gd name="connsiteX1302" fmla="*/ 1229160 w 12192000"/>
              <a:gd name="connsiteY1302" fmla="*/ 515142 h 4471932"/>
              <a:gd name="connsiteX1303" fmla="*/ 1254922 w 12192000"/>
              <a:gd name="connsiteY1303" fmla="*/ 536856 h 4471932"/>
              <a:gd name="connsiteX1304" fmla="*/ 1289356 w 12192000"/>
              <a:gd name="connsiteY1304" fmla="*/ 528769 h 4471932"/>
              <a:gd name="connsiteX1305" fmla="*/ 1264681 w 12192000"/>
              <a:gd name="connsiteY1305" fmla="*/ 516237 h 4471932"/>
              <a:gd name="connsiteX1306" fmla="*/ 1240008 w 12192000"/>
              <a:gd name="connsiteY1306" fmla="*/ 503703 h 4471932"/>
              <a:gd name="connsiteX1307" fmla="*/ 8672114 w 12192000"/>
              <a:gd name="connsiteY1307" fmla="*/ 497918 h 4471932"/>
              <a:gd name="connsiteX1308" fmla="*/ 8663147 w 12192000"/>
              <a:gd name="connsiteY1308" fmla="*/ 518395 h 4471932"/>
              <a:gd name="connsiteX1309" fmla="*/ 8682290 w 12192000"/>
              <a:gd name="connsiteY1309" fmla="*/ 520247 h 4471932"/>
              <a:gd name="connsiteX1310" fmla="*/ 8699627 w 12192000"/>
              <a:gd name="connsiteY1310" fmla="*/ 524006 h 4471932"/>
              <a:gd name="connsiteX1311" fmla="*/ 8709129 w 12192000"/>
              <a:gd name="connsiteY1311" fmla="*/ 514902 h 4471932"/>
              <a:gd name="connsiteX1312" fmla="*/ 8712264 w 12192000"/>
              <a:gd name="connsiteY1312" fmla="*/ 507006 h 4471932"/>
              <a:gd name="connsiteX1313" fmla="*/ 8705881 w 12192000"/>
              <a:gd name="connsiteY1313" fmla="*/ 506388 h 4471932"/>
              <a:gd name="connsiteX1314" fmla="*/ 8697692 w 12192000"/>
              <a:gd name="connsiteY1314" fmla="*/ 507680 h 4471932"/>
              <a:gd name="connsiteX1315" fmla="*/ 5184226 w 12192000"/>
              <a:gd name="connsiteY1315" fmla="*/ 484783 h 4471932"/>
              <a:gd name="connsiteX1316" fmla="*/ 5177790 w 12192000"/>
              <a:gd name="connsiteY1316" fmla="*/ 492258 h 4471932"/>
              <a:gd name="connsiteX1317" fmla="*/ 5176128 w 12192000"/>
              <a:gd name="connsiteY1317" fmla="*/ 498830 h 4471932"/>
              <a:gd name="connsiteX1318" fmla="*/ 5190000 w 12192000"/>
              <a:gd name="connsiteY1318" fmla="*/ 496594 h 4471932"/>
              <a:gd name="connsiteX1319" fmla="*/ 5202459 w 12192000"/>
              <a:gd name="connsiteY1319" fmla="*/ 487586 h 4471932"/>
              <a:gd name="connsiteX1320" fmla="*/ 8176361 w 12192000"/>
              <a:gd name="connsiteY1320" fmla="*/ 477052 h 4471932"/>
              <a:gd name="connsiteX1321" fmla="*/ 8172068 w 12192000"/>
              <a:gd name="connsiteY1321" fmla="*/ 482039 h 4471932"/>
              <a:gd name="connsiteX1322" fmla="*/ 8170959 w 12192000"/>
              <a:gd name="connsiteY1322" fmla="*/ 486422 h 4471932"/>
              <a:gd name="connsiteX1323" fmla="*/ 8180211 w 12192000"/>
              <a:gd name="connsiteY1323" fmla="*/ 484931 h 4471932"/>
              <a:gd name="connsiteX1324" fmla="*/ 8188520 w 12192000"/>
              <a:gd name="connsiteY1324" fmla="*/ 478922 h 4471932"/>
              <a:gd name="connsiteX1325" fmla="*/ 5474120 w 12192000"/>
              <a:gd name="connsiteY1325" fmla="*/ 465459 h 4471932"/>
              <a:gd name="connsiteX1326" fmla="*/ 5417316 w 12192000"/>
              <a:gd name="connsiteY1326" fmla="*/ 481303 h 4471932"/>
              <a:gd name="connsiteX1327" fmla="*/ 5436565 w 12192000"/>
              <a:gd name="connsiteY1327" fmla="*/ 499556 h 4471932"/>
              <a:gd name="connsiteX1328" fmla="*/ 5465268 w 12192000"/>
              <a:gd name="connsiteY1328" fmla="*/ 502331 h 4471932"/>
              <a:gd name="connsiteX1329" fmla="*/ 5491261 w 12192000"/>
              <a:gd name="connsiteY1329" fmla="*/ 507968 h 4471932"/>
              <a:gd name="connsiteX1330" fmla="*/ 5513975 w 12192000"/>
              <a:gd name="connsiteY1330" fmla="*/ 500536 h 4471932"/>
              <a:gd name="connsiteX1331" fmla="*/ 5572793 w 12192000"/>
              <a:gd name="connsiteY1331" fmla="*/ 512859 h 4471932"/>
              <a:gd name="connsiteX1332" fmla="*/ 5631613 w 12192000"/>
              <a:gd name="connsiteY1332" fmla="*/ 525182 h 4471932"/>
              <a:gd name="connsiteX1333" fmla="*/ 5646376 w 12192000"/>
              <a:gd name="connsiteY1333" fmla="*/ 536463 h 4471932"/>
              <a:gd name="connsiteX1334" fmla="*/ 5667210 w 12192000"/>
              <a:gd name="connsiteY1334" fmla="*/ 537209 h 4471932"/>
              <a:gd name="connsiteX1335" fmla="*/ 5706424 w 12192000"/>
              <a:gd name="connsiteY1335" fmla="*/ 545425 h 4471932"/>
              <a:gd name="connsiteX1336" fmla="*/ 5747265 w 12192000"/>
              <a:gd name="connsiteY1336" fmla="*/ 558805 h 4471932"/>
              <a:gd name="connsiteX1337" fmla="*/ 5794832 w 12192000"/>
              <a:gd name="connsiteY1337" fmla="*/ 556835 h 4471932"/>
              <a:gd name="connsiteX1338" fmla="*/ 5809396 w 12192000"/>
              <a:gd name="connsiteY1338" fmla="*/ 561757 h 4471932"/>
              <a:gd name="connsiteX1339" fmla="*/ 5799653 w 12192000"/>
              <a:gd name="connsiteY1339" fmla="*/ 551622 h 4471932"/>
              <a:gd name="connsiteX1340" fmla="*/ 5773497 w 12192000"/>
              <a:gd name="connsiteY1340" fmla="*/ 546144 h 4471932"/>
              <a:gd name="connsiteX1341" fmla="*/ 5762746 w 12192000"/>
              <a:gd name="connsiteY1341" fmla="*/ 539573 h 4471932"/>
              <a:gd name="connsiteX1342" fmla="*/ 5749754 w 12192000"/>
              <a:gd name="connsiteY1342" fmla="*/ 538121 h 4471932"/>
              <a:gd name="connsiteX1343" fmla="*/ 5724178 w 12192000"/>
              <a:gd name="connsiteY1343" fmla="*/ 528360 h 4471932"/>
              <a:gd name="connsiteX1344" fmla="*/ 5729579 w 12192000"/>
              <a:gd name="connsiteY1344" fmla="*/ 518989 h 4471932"/>
              <a:gd name="connsiteX1345" fmla="*/ 5737299 w 12192000"/>
              <a:gd name="connsiteY1345" fmla="*/ 515441 h 4471932"/>
              <a:gd name="connsiteX1346" fmla="*/ 5744151 w 12192000"/>
              <a:gd name="connsiteY1346" fmla="*/ 518317 h 4471932"/>
              <a:gd name="connsiteX1347" fmla="*/ 5771631 w 12192000"/>
              <a:gd name="connsiteY1347" fmla="*/ 517806 h 4471932"/>
              <a:gd name="connsiteX1348" fmla="*/ 5794627 w 12192000"/>
              <a:gd name="connsiteY1348" fmla="*/ 527536 h 4471932"/>
              <a:gd name="connsiteX1349" fmla="*/ 5808524 w 12192000"/>
              <a:gd name="connsiteY1349" fmla="*/ 528034 h 4471932"/>
              <a:gd name="connsiteX1350" fmla="*/ 5818369 w 12192000"/>
              <a:gd name="connsiteY1350" fmla="*/ 535558 h 4471932"/>
              <a:gd name="connsiteX1351" fmla="*/ 5845960 w 12192000"/>
              <a:gd name="connsiteY1351" fmla="*/ 532328 h 4471932"/>
              <a:gd name="connsiteX1352" fmla="*/ 5822691 w 12192000"/>
              <a:gd name="connsiteY1352" fmla="*/ 519883 h 4471932"/>
              <a:gd name="connsiteX1353" fmla="*/ 5799009 w 12192000"/>
              <a:gd name="connsiteY1353" fmla="*/ 502860 h 4471932"/>
              <a:gd name="connsiteX1354" fmla="*/ 5753432 w 12192000"/>
              <a:gd name="connsiteY1354" fmla="*/ 495852 h 4471932"/>
              <a:gd name="connsiteX1355" fmla="*/ 5738026 w 12192000"/>
              <a:gd name="connsiteY1355" fmla="*/ 506591 h 4471932"/>
              <a:gd name="connsiteX1356" fmla="*/ 5725218 w 12192000"/>
              <a:gd name="connsiteY1356" fmla="*/ 498066 h 4471932"/>
              <a:gd name="connsiteX1357" fmla="*/ 5698888 w 12192000"/>
              <a:gd name="connsiteY1357" fmla="*/ 509310 h 4471932"/>
              <a:gd name="connsiteX1358" fmla="*/ 5567500 w 12192000"/>
              <a:gd name="connsiteY1358" fmla="*/ 471628 h 4471932"/>
              <a:gd name="connsiteX1359" fmla="*/ 5551496 w 12192000"/>
              <a:gd name="connsiteY1359" fmla="*/ 478179 h 4471932"/>
              <a:gd name="connsiteX1360" fmla="*/ 5540152 w 12192000"/>
              <a:gd name="connsiteY1360" fmla="*/ 467422 h 4471932"/>
              <a:gd name="connsiteX1361" fmla="*/ 5530820 w 12192000"/>
              <a:gd name="connsiteY1361" fmla="*/ 467625 h 4471932"/>
              <a:gd name="connsiteX1362" fmla="*/ 5520189 w 12192000"/>
              <a:gd name="connsiteY1362" fmla="*/ 477460 h 4471932"/>
              <a:gd name="connsiteX1363" fmla="*/ 5474120 w 12192000"/>
              <a:gd name="connsiteY1363" fmla="*/ 465459 h 4471932"/>
              <a:gd name="connsiteX1364" fmla="*/ 8369717 w 12192000"/>
              <a:gd name="connsiteY1364" fmla="*/ 464164 h 4471932"/>
              <a:gd name="connsiteX1365" fmla="*/ 8331830 w 12192000"/>
              <a:gd name="connsiteY1365" fmla="*/ 474731 h 4471932"/>
              <a:gd name="connsiteX1366" fmla="*/ 8344669 w 12192000"/>
              <a:gd name="connsiteY1366" fmla="*/ 486906 h 4471932"/>
              <a:gd name="connsiteX1367" fmla="*/ 8363815 w 12192000"/>
              <a:gd name="connsiteY1367" fmla="*/ 488756 h 4471932"/>
              <a:gd name="connsiteX1368" fmla="*/ 8381150 w 12192000"/>
              <a:gd name="connsiteY1368" fmla="*/ 492516 h 4471932"/>
              <a:gd name="connsiteX1369" fmla="*/ 8396301 w 12192000"/>
              <a:gd name="connsiteY1369" fmla="*/ 487561 h 4471932"/>
              <a:gd name="connsiteX1370" fmla="*/ 8435532 w 12192000"/>
              <a:gd name="connsiteY1370" fmla="*/ 495779 h 4471932"/>
              <a:gd name="connsiteX1371" fmla="*/ 8474764 w 12192000"/>
              <a:gd name="connsiteY1371" fmla="*/ 503998 h 4471932"/>
              <a:gd name="connsiteX1372" fmla="*/ 8484609 w 12192000"/>
              <a:gd name="connsiteY1372" fmla="*/ 511523 h 4471932"/>
              <a:gd name="connsiteX1373" fmla="*/ 8498505 w 12192000"/>
              <a:gd name="connsiteY1373" fmla="*/ 512021 h 4471932"/>
              <a:gd name="connsiteX1374" fmla="*/ 8524662 w 12192000"/>
              <a:gd name="connsiteY1374" fmla="*/ 517500 h 4471932"/>
              <a:gd name="connsiteX1375" fmla="*/ 8551902 w 12192000"/>
              <a:gd name="connsiteY1375" fmla="*/ 526425 h 4471932"/>
              <a:gd name="connsiteX1376" fmla="*/ 8583629 w 12192000"/>
              <a:gd name="connsiteY1376" fmla="*/ 525111 h 4471932"/>
              <a:gd name="connsiteX1377" fmla="*/ 8599457 w 12192000"/>
              <a:gd name="connsiteY1377" fmla="*/ 530459 h 4471932"/>
              <a:gd name="connsiteX1378" fmla="*/ 8600612 w 12192000"/>
              <a:gd name="connsiteY1378" fmla="*/ 521893 h 4471932"/>
              <a:gd name="connsiteX1379" fmla="*/ 8618174 w 12192000"/>
              <a:gd name="connsiteY1379" fmla="*/ 514393 h 4471932"/>
              <a:gd name="connsiteX1380" fmla="*/ 8628501 w 12192000"/>
              <a:gd name="connsiteY1380" fmla="*/ 514525 h 4471932"/>
              <a:gd name="connsiteX1381" fmla="*/ 8602211 w 12192000"/>
              <a:gd name="connsiteY1381" fmla="*/ 500463 h 4471932"/>
              <a:gd name="connsiteX1382" fmla="*/ 8586416 w 12192000"/>
              <a:gd name="connsiteY1382" fmla="*/ 489109 h 4471932"/>
              <a:gd name="connsiteX1383" fmla="*/ 8556016 w 12192000"/>
              <a:gd name="connsiteY1383" fmla="*/ 484435 h 4471932"/>
              <a:gd name="connsiteX1384" fmla="*/ 8545739 w 12192000"/>
              <a:gd name="connsiteY1384" fmla="*/ 491598 h 4471932"/>
              <a:gd name="connsiteX1385" fmla="*/ 8537198 w 12192000"/>
              <a:gd name="connsiteY1385" fmla="*/ 485912 h 4471932"/>
              <a:gd name="connsiteX1386" fmla="*/ 8519636 w 12192000"/>
              <a:gd name="connsiteY1386" fmla="*/ 493412 h 4471932"/>
              <a:gd name="connsiteX1387" fmla="*/ 8432000 w 12192000"/>
              <a:gd name="connsiteY1387" fmla="*/ 468278 h 4471932"/>
              <a:gd name="connsiteX1388" fmla="*/ 8421326 w 12192000"/>
              <a:gd name="connsiteY1388" fmla="*/ 472647 h 4471932"/>
              <a:gd name="connsiteX1389" fmla="*/ 8413760 w 12192000"/>
              <a:gd name="connsiteY1389" fmla="*/ 465473 h 4471932"/>
              <a:gd name="connsiteX1390" fmla="*/ 8407536 w 12192000"/>
              <a:gd name="connsiteY1390" fmla="*/ 465608 h 4471932"/>
              <a:gd name="connsiteX1391" fmla="*/ 8400445 w 12192000"/>
              <a:gd name="connsiteY1391" fmla="*/ 472169 h 4471932"/>
              <a:gd name="connsiteX1392" fmla="*/ 8369717 w 12192000"/>
              <a:gd name="connsiteY1392" fmla="*/ 464164 h 4471932"/>
              <a:gd name="connsiteX1393" fmla="*/ 8085385 w 12192000"/>
              <a:gd name="connsiteY1393" fmla="*/ 451768 h 4471932"/>
              <a:gd name="connsiteX1394" fmla="*/ 8078398 w 12192000"/>
              <a:gd name="connsiteY1394" fmla="*/ 451787 h 4471932"/>
              <a:gd name="connsiteX1395" fmla="*/ 8085736 w 12192000"/>
              <a:gd name="connsiteY1395" fmla="*/ 458745 h 4471932"/>
              <a:gd name="connsiteX1396" fmla="*/ 8090560 w 12192000"/>
              <a:gd name="connsiteY1396" fmla="*/ 453658 h 4471932"/>
              <a:gd name="connsiteX1397" fmla="*/ 8085385 w 12192000"/>
              <a:gd name="connsiteY1397" fmla="*/ 451768 h 4471932"/>
              <a:gd name="connsiteX1398" fmla="*/ 5047828 w 12192000"/>
              <a:gd name="connsiteY1398" fmla="*/ 446875 h 4471932"/>
              <a:gd name="connsiteX1399" fmla="*/ 5037356 w 12192000"/>
              <a:gd name="connsiteY1399" fmla="*/ 446903 h 4471932"/>
              <a:gd name="connsiteX1400" fmla="*/ 5048356 w 12192000"/>
              <a:gd name="connsiteY1400" fmla="*/ 457334 h 4471932"/>
              <a:gd name="connsiteX1401" fmla="*/ 5055587 w 12192000"/>
              <a:gd name="connsiteY1401" fmla="*/ 449707 h 4471932"/>
              <a:gd name="connsiteX1402" fmla="*/ 5047828 w 12192000"/>
              <a:gd name="connsiteY1402" fmla="*/ 446875 h 4471932"/>
              <a:gd name="connsiteX1403" fmla="*/ 8075685 w 12192000"/>
              <a:gd name="connsiteY1403" fmla="*/ 410568 h 4471932"/>
              <a:gd name="connsiteX1404" fmla="*/ 8078775 w 12192000"/>
              <a:gd name="connsiteY1404" fmla="*/ 418329 h 4471932"/>
              <a:gd name="connsiteX1405" fmla="*/ 8095860 w 12192000"/>
              <a:gd name="connsiteY1405" fmla="*/ 429701 h 4471932"/>
              <a:gd name="connsiteX1406" fmla="*/ 8101940 w 12192000"/>
              <a:gd name="connsiteY1406" fmla="*/ 430636 h 4471932"/>
              <a:gd name="connsiteX1407" fmla="*/ 8103673 w 12192000"/>
              <a:gd name="connsiteY1407" fmla="*/ 417788 h 4471932"/>
              <a:gd name="connsiteX1408" fmla="*/ 8091488 w 12192000"/>
              <a:gd name="connsiteY1408" fmla="*/ 412270 h 4471932"/>
              <a:gd name="connsiteX1409" fmla="*/ 8075685 w 12192000"/>
              <a:gd name="connsiteY1409" fmla="*/ 410568 h 4471932"/>
              <a:gd name="connsiteX1410" fmla="*/ 7904314 w 12192000"/>
              <a:gd name="connsiteY1410" fmla="*/ 408076 h 4471932"/>
              <a:gd name="connsiteX1411" fmla="*/ 7897729 w 12192000"/>
              <a:gd name="connsiteY1411" fmla="*/ 410889 h 4471932"/>
              <a:gd name="connsiteX1412" fmla="*/ 7885568 w 12192000"/>
              <a:gd name="connsiteY1412" fmla="*/ 409018 h 4471932"/>
              <a:gd name="connsiteX1413" fmla="*/ 7883012 w 12192000"/>
              <a:gd name="connsiteY1413" fmla="*/ 412633 h 4471932"/>
              <a:gd name="connsiteX1414" fmla="*/ 7881323 w 12192000"/>
              <a:gd name="connsiteY1414" fmla="*/ 409822 h 4471932"/>
              <a:gd name="connsiteX1415" fmla="*/ 7872933 w 12192000"/>
              <a:gd name="connsiteY1415" fmla="*/ 426018 h 4471932"/>
              <a:gd name="connsiteX1416" fmla="*/ 7885771 w 12192000"/>
              <a:gd name="connsiteY1416" fmla="*/ 438193 h 4471932"/>
              <a:gd name="connsiteX1417" fmla="*/ 7890594 w 12192000"/>
              <a:gd name="connsiteY1417" fmla="*/ 433107 h 4471932"/>
              <a:gd name="connsiteX1418" fmla="*/ 7916172 w 12192000"/>
              <a:gd name="connsiteY1418" fmla="*/ 442869 h 4471932"/>
              <a:gd name="connsiteX1419" fmla="*/ 7943482 w 12192000"/>
              <a:gd name="connsiteY1419" fmla="*/ 439782 h 4471932"/>
              <a:gd name="connsiteX1420" fmla="*/ 7949501 w 12192000"/>
              <a:gd name="connsiteY1420" fmla="*/ 443075 h 4471932"/>
              <a:gd name="connsiteX1421" fmla="*/ 7958632 w 12192000"/>
              <a:gd name="connsiteY1421" fmla="*/ 434826 h 4471932"/>
              <a:gd name="connsiteX1422" fmla="*/ 7988455 w 12192000"/>
              <a:gd name="connsiteY1422" fmla="*/ 443783 h 4471932"/>
              <a:gd name="connsiteX1423" fmla="*/ 8008890 w 12192000"/>
              <a:gd name="connsiteY1423" fmla="*/ 445651 h 4471932"/>
              <a:gd name="connsiteX1424" fmla="*/ 8029760 w 12192000"/>
              <a:gd name="connsiteY1424" fmla="*/ 444307 h 4471932"/>
              <a:gd name="connsiteX1425" fmla="*/ 8045009 w 12192000"/>
              <a:gd name="connsiteY1425" fmla="*/ 453939 h 4471932"/>
              <a:gd name="connsiteX1426" fmla="*/ 8049154 w 12192000"/>
              <a:gd name="connsiteY1426" fmla="*/ 438547 h 4471932"/>
              <a:gd name="connsiteX1427" fmla="*/ 8059380 w 12192000"/>
              <a:gd name="connsiteY1427" fmla="*/ 424090 h 4471932"/>
              <a:gd name="connsiteX1428" fmla="*/ 8041223 w 12192000"/>
              <a:gd name="connsiteY1428" fmla="*/ 422573 h 4471932"/>
              <a:gd name="connsiteX1429" fmla="*/ 8025310 w 12192000"/>
              <a:gd name="connsiteY1429" fmla="*/ 415937 h 4471932"/>
              <a:gd name="connsiteX1430" fmla="*/ 8018754 w 12192000"/>
              <a:gd name="connsiteY1430" fmla="*/ 433871 h 4471932"/>
              <a:gd name="connsiteX1431" fmla="*/ 7982719 w 12192000"/>
              <a:gd name="connsiteY1431" fmla="*/ 426873 h 4471932"/>
              <a:gd name="connsiteX1432" fmla="*/ 7949358 w 12192000"/>
              <a:gd name="connsiteY1432" fmla="*/ 411543 h 4471932"/>
              <a:gd name="connsiteX1433" fmla="*/ 7910467 w 12192000"/>
              <a:gd name="connsiteY1433" fmla="*/ 408475 h 4471932"/>
              <a:gd name="connsiteX1434" fmla="*/ 7904314 w 12192000"/>
              <a:gd name="connsiteY1434" fmla="*/ 408076 h 4471932"/>
              <a:gd name="connsiteX1435" fmla="*/ 7809516 w 12192000"/>
              <a:gd name="connsiteY1435" fmla="*/ 390037 h 4471932"/>
              <a:gd name="connsiteX1436" fmla="*/ 7832706 w 12192000"/>
              <a:gd name="connsiteY1436" fmla="*/ 405989 h 4471932"/>
              <a:gd name="connsiteX1437" fmla="*/ 7852280 w 12192000"/>
              <a:gd name="connsiteY1437" fmla="*/ 425757 h 4471932"/>
              <a:gd name="connsiteX1438" fmla="*/ 7863660 w 12192000"/>
              <a:gd name="connsiteY1438" fmla="*/ 402735 h 4471932"/>
              <a:gd name="connsiteX1439" fmla="*/ 7833260 w 12192000"/>
              <a:gd name="connsiteY1439" fmla="*/ 398060 h 4471932"/>
              <a:gd name="connsiteX1440" fmla="*/ 7809516 w 12192000"/>
              <a:gd name="connsiteY1440" fmla="*/ 390037 h 4471932"/>
              <a:gd name="connsiteX1441" fmla="*/ 5033285 w 12192000"/>
              <a:gd name="connsiteY1441" fmla="*/ 385106 h 4471932"/>
              <a:gd name="connsiteX1442" fmla="*/ 5037919 w 12192000"/>
              <a:gd name="connsiteY1442" fmla="*/ 396742 h 4471932"/>
              <a:gd name="connsiteX1443" fmla="*/ 5063534 w 12192000"/>
              <a:gd name="connsiteY1443" fmla="*/ 413789 h 4471932"/>
              <a:gd name="connsiteX1444" fmla="*/ 5072650 w 12192000"/>
              <a:gd name="connsiteY1444" fmla="*/ 415192 h 4471932"/>
              <a:gd name="connsiteX1445" fmla="*/ 5075247 w 12192000"/>
              <a:gd name="connsiteY1445" fmla="*/ 395929 h 4471932"/>
              <a:gd name="connsiteX1446" fmla="*/ 5056979 w 12192000"/>
              <a:gd name="connsiteY1446" fmla="*/ 387657 h 4471932"/>
              <a:gd name="connsiteX1447" fmla="*/ 5033285 w 12192000"/>
              <a:gd name="connsiteY1447" fmla="*/ 385106 h 4471932"/>
              <a:gd name="connsiteX1448" fmla="*/ 7727485 w 12192000"/>
              <a:gd name="connsiteY1448" fmla="*/ 384708 h 4471932"/>
              <a:gd name="connsiteX1449" fmla="*/ 7711758 w 12192000"/>
              <a:gd name="connsiteY1449" fmla="*/ 393947 h 4471932"/>
              <a:gd name="connsiteX1450" fmla="*/ 7734244 w 12192000"/>
              <a:gd name="connsiteY1450" fmla="*/ 395948 h 4471932"/>
              <a:gd name="connsiteX1451" fmla="*/ 7747559 w 12192000"/>
              <a:gd name="connsiteY1451" fmla="*/ 389253 h 4471932"/>
              <a:gd name="connsiteX1452" fmla="*/ 7743891 w 12192000"/>
              <a:gd name="connsiteY1452" fmla="*/ 385774 h 4471932"/>
              <a:gd name="connsiteX1453" fmla="*/ 4776354 w 12192000"/>
              <a:gd name="connsiteY1453" fmla="*/ 381368 h 4471932"/>
              <a:gd name="connsiteX1454" fmla="*/ 4766483 w 12192000"/>
              <a:gd name="connsiteY1454" fmla="*/ 385586 h 4471932"/>
              <a:gd name="connsiteX1455" fmla="*/ 4748250 w 12192000"/>
              <a:gd name="connsiteY1455" fmla="*/ 382782 h 4471932"/>
              <a:gd name="connsiteX1456" fmla="*/ 4744418 w 12192000"/>
              <a:gd name="connsiteY1456" fmla="*/ 388200 h 4471932"/>
              <a:gd name="connsiteX1457" fmla="*/ 4741884 w 12192000"/>
              <a:gd name="connsiteY1457" fmla="*/ 383987 h 4471932"/>
              <a:gd name="connsiteX1458" fmla="*/ 4729304 w 12192000"/>
              <a:gd name="connsiteY1458" fmla="*/ 408269 h 4471932"/>
              <a:gd name="connsiteX1459" fmla="*/ 4748553 w 12192000"/>
              <a:gd name="connsiteY1459" fmla="*/ 426523 h 4471932"/>
              <a:gd name="connsiteX1460" fmla="*/ 4755785 w 12192000"/>
              <a:gd name="connsiteY1460" fmla="*/ 418896 h 4471932"/>
              <a:gd name="connsiteX1461" fmla="*/ 4794133 w 12192000"/>
              <a:gd name="connsiteY1461" fmla="*/ 433532 h 4471932"/>
              <a:gd name="connsiteX1462" fmla="*/ 4835077 w 12192000"/>
              <a:gd name="connsiteY1462" fmla="*/ 428905 h 4471932"/>
              <a:gd name="connsiteX1463" fmla="*/ 4844103 w 12192000"/>
              <a:gd name="connsiteY1463" fmla="*/ 433843 h 4471932"/>
              <a:gd name="connsiteX1464" fmla="*/ 4857790 w 12192000"/>
              <a:gd name="connsiteY1464" fmla="*/ 421475 h 4471932"/>
              <a:gd name="connsiteX1465" fmla="*/ 4902503 w 12192000"/>
              <a:gd name="connsiteY1465" fmla="*/ 434904 h 4471932"/>
              <a:gd name="connsiteX1466" fmla="*/ 4933142 w 12192000"/>
              <a:gd name="connsiteY1466" fmla="*/ 437705 h 4471932"/>
              <a:gd name="connsiteX1467" fmla="*/ 4964430 w 12192000"/>
              <a:gd name="connsiteY1467" fmla="*/ 435689 h 4471932"/>
              <a:gd name="connsiteX1468" fmla="*/ 4987295 w 12192000"/>
              <a:gd name="connsiteY1468" fmla="*/ 450129 h 4471932"/>
              <a:gd name="connsiteX1469" fmla="*/ 4993510 w 12192000"/>
              <a:gd name="connsiteY1469" fmla="*/ 427052 h 4471932"/>
              <a:gd name="connsiteX1470" fmla="*/ 5008840 w 12192000"/>
              <a:gd name="connsiteY1470" fmla="*/ 405377 h 4471932"/>
              <a:gd name="connsiteX1471" fmla="*/ 4981619 w 12192000"/>
              <a:gd name="connsiteY1471" fmla="*/ 403104 h 4471932"/>
              <a:gd name="connsiteX1472" fmla="*/ 4957761 w 12192000"/>
              <a:gd name="connsiteY1472" fmla="*/ 393155 h 4471932"/>
              <a:gd name="connsiteX1473" fmla="*/ 4947930 w 12192000"/>
              <a:gd name="connsiteY1473" fmla="*/ 420043 h 4471932"/>
              <a:gd name="connsiteX1474" fmla="*/ 4893904 w 12192000"/>
              <a:gd name="connsiteY1474" fmla="*/ 409550 h 4471932"/>
              <a:gd name="connsiteX1475" fmla="*/ 4843890 w 12192000"/>
              <a:gd name="connsiteY1475" fmla="*/ 386566 h 4471932"/>
              <a:gd name="connsiteX1476" fmla="*/ 4785580 w 12192000"/>
              <a:gd name="connsiteY1476" fmla="*/ 381968 h 4471932"/>
              <a:gd name="connsiteX1477" fmla="*/ 4776354 w 12192000"/>
              <a:gd name="connsiteY1477" fmla="*/ 381368 h 4471932"/>
              <a:gd name="connsiteX1478" fmla="*/ 889386 w 12192000"/>
              <a:gd name="connsiteY1478" fmla="*/ 366765 h 4471932"/>
              <a:gd name="connsiteX1479" fmla="*/ 915002 w 12192000"/>
              <a:gd name="connsiteY1479" fmla="*/ 383812 h 4471932"/>
              <a:gd name="connsiteX1480" fmla="*/ 919786 w 12192000"/>
              <a:gd name="connsiteY1480" fmla="*/ 417318 h 4471932"/>
              <a:gd name="connsiteX1481" fmla="*/ 876881 w 12192000"/>
              <a:gd name="connsiteY1481" fmla="*/ 401982 h 4471932"/>
              <a:gd name="connsiteX1482" fmla="*/ 833978 w 12192000"/>
              <a:gd name="connsiteY1482" fmla="*/ 386645 h 4471932"/>
              <a:gd name="connsiteX1483" fmla="*/ 865748 w 12192000"/>
              <a:gd name="connsiteY1483" fmla="*/ 372415 h 4471932"/>
              <a:gd name="connsiteX1484" fmla="*/ 889386 w 12192000"/>
              <a:gd name="connsiteY1484" fmla="*/ 366765 h 4471932"/>
              <a:gd name="connsiteX1485" fmla="*/ 6729623 w 12192000"/>
              <a:gd name="connsiteY1485" fmla="*/ 357483 h 4471932"/>
              <a:gd name="connsiteX1486" fmla="*/ 6690527 w 12192000"/>
              <a:gd name="connsiteY1486" fmla="*/ 357847 h 4471932"/>
              <a:gd name="connsiteX1487" fmla="*/ 6706984 w 12192000"/>
              <a:gd name="connsiteY1487" fmla="*/ 366205 h 4471932"/>
              <a:gd name="connsiteX1488" fmla="*/ 6723440 w 12192000"/>
              <a:gd name="connsiteY1488" fmla="*/ 374565 h 4471932"/>
              <a:gd name="connsiteX1489" fmla="*/ 6743525 w 12192000"/>
              <a:gd name="connsiteY1489" fmla="*/ 369456 h 4471932"/>
              <a:gd name="connsiteX1490" fmla="*/ 6760498 w 12192000"/>
              <a:gd name="connsiteY1490" fmla="*/ 375892 h 4471932"/>
              <a:gd name="connsiteX1491" fmla="*/ 6766376 w 12192000"/>
              <a:gd name="connsiteY1491" fmla="*/ 380256 h 4471932"/>
              <a:gd name="connsiteX1492" fmla="*/ 6774494 w 12192000"/>
              <a:gd name="connsiteY1492" fmla="*/ 379500 h 4471932"/>
              <a:gd name="connsiteX1493" fmla="*/ 6772078 w 12192000"/>
              <a:gd name="connsiteY1493" fmla="*/ 370568 h 4471932"/>
              <a:gd name="connsiteX1494" fmla="*/ 6766478 w 12192000"/>
              <a:gd name="connsiteY1494" fmla="*/ 362239 h 4471932"/>
              <a:gd name="connsiteX1495" fmla="*/ 6729623 w 12192000"/>
              <a:gd name="connsiteY1495" fmla="*/ 357483 h 4471932"/>
              <a:gd name="connsiteX1496" fmla="*/ 4634228 w 12192000"/>
              <a:gd name="connsiteY1496" fmla="*/ 354323 h 4471932"/>
              <a:gd name="connsiteX1497" fmla="*/ 4668996 w 12192000"/>
              <a:gd name="connsiteY1497" fmla="*/ 378240 h 4471932"/>
              <a:gd name="connsiteX1498" fmla="*/ 4698340 w 12192000"/>
              <a:gd name="connsiteY1498" fmla="*/ 407878 h 4471932"/>
              <a:gd name="connsiteX1499" fmla="*/ 4715404 w 12192000"/>
              <a:gd name="connsiteY1499" fmla="*/ 373361 h 4471932"/>
              <a:gd name="connsiteX1500" fmla="*/ 4669823 w 12192000"/>
              <a:gd name="connsiteY1500" fmla="*/ 366352 h 4471932"/>
              <a:gd name="connsiteX1501" fmla="*/ 4634228 w 12192000"/>
              <a:gd name="connsiteY1501" fmla="*/ 354323 h 4471932"/>
              <a:gd name="connsiteX1502" fmla="*/ 7663491 w 12192000"/>
              <a:gd name="connsiteY1502" fmla="*/ 353009 h 4471932"/>
              <a:gd name="connsiteX1503" fmla="*/ 7668383 w 12192000"/>
              <a:gd name="connsiteY1503" fmla="*/ 368515 h 4471932"/>
              <a:gd name="connsiteX1504" fmla="*/ 7678266 w 12192000"/>
              <a:gd name="connsiteY1504" fmla="*/ 381511 h 4471932"/>
              <a:gd name="connsiteX1505" fmla="*/ 7687437 w 12192000"/>
              <a:gd name="connsiteY1505" fmla="*/ 390207 h 4471932"/>
              <a:gd name="connsiteX1506" fmla="*/ 7690477 w 12192000"/>
              <a:gd name="connsiteY1506" fmla="*/ 390675 h 4471932"/>
              <a:gd name="connsiteX1507" fmla="*/ 7693518 w 12192000"/>
              <a:gd name="connsiteY1507" fmla="*/ 391142 h 4471932"/>
              <a:gd name="connsiteX1508" fmla="*/ 7703742 w 12192000"/>
              <a:gd name="connsiteY1508" fmla="*/ 376685 h 4471932"/>
              <a:gd name="connsiteX1509" fmla="*/ 4511241 w 12192000"/>
              <a:gd name="connsiteY1509" fmla="*/ 346335 h 4471932"/>
              <a:gd name="connsiteX1510" fmla="*/ 4487659 w 12192000"/>
              <a:gd name="connsiteY1510" fmla="*/ 360185 h 4471932"/>
              <a:gd name="connsiteX1511" fmla="*/ 4521373 w 12192000"/>
              <a:gd name="connsiteY1511" fmla="*/ 363185 h 4471932"/>
              <a:gd name="connsiteX1512" fmla="*/ 4541337 w 12192000"/>
              <a:gd name="connsiteY1512" fmla="*/ 353148 h 4471932"/>
              <a:gd name="connsiteX1513" fmla="*/ 4535837 w 12192000"/>
              <a:gd name="connsiteY1513" fmla="*/ 347932 h 4471932"/>
              <a:gd name="connsiteX1514" fmla="*/ 6413455 w 12192000"/>
              <a:gd name="connsiteY1514" fmla="*/ 341466 h 4471932"/>
              <a:gd name="connsiteX1515" fmla="*/ 6404385 w 12192000"/>
              <a:gd name="connsiteY1515" fmla="*/ 347357 h 4471932"/>
              <a:gd name="connsiteX1516" fmla="*/ 6404338 w 12192000"/>
              <a:gd name="connsiteY1516" fmla="*/ 351539 h 4471932"/>
              <a:gd name="connsiteX1517" fmla="*/ 6407476 w 12192000"/>
              <a:gd name="connsiteY1517" fmla="*/ 355118 h 4471932"/>
              <a:gd name="connsiteX1518" fmla="*/ 6670350 w 12192000"/>
              <a:gd name="connsiteY1518" fmla="*/ 338714 h 4471932"/>
              <a:gd name="connsiteX1519" fmla="*/ 6646709 w 12192000"/>
              <a:gd name="connsiteY1519" fmla="*/ 345279 h 4471932"/>
              <a:gd name="connsiteX1520" fmla="*/ 6636099 w 12192000"/>
              <a:gd name="connsiteY1520" fmla="*/ 358764 h 4471932"/>
              <a:gd name="connsiteX1521" fmla="*/ 6628672 w 12192000"/>
              <a:gd name="connsiteY1521" fmla="*/ 371648 h 4471932"/>
              <a:gd name="connsiteX1522" fmla="*/ 6636306 w 12192000"/>
              <a:gd name="connsiteY1522" fmla="*/ 366811 h 4471932"/>
              <a:gd name="connsiteX1523" fmla="*/ 6642565 w 12192000"/>
              <a:gd name="connsiteY1523" fmla="*/ 360671 h 4471932"/>
              <a:gd name="connsiteX1524" fmla="*/ 6644399 w 12192000"/>
              <a:gd name="connsiteY1524" fmla="*/ 362410 h 4471932"/>
              <a:gd name="connsiteX1525" fmla="*/ 6664040 w 12192000"/>
              <a:gd name="connsiteY1525" fmla="*/ 370165 h 4471932"/>
              <a:gd name="connsiteX1526" fmla="*/ 6686281 w 12192000"/>
              <a:gd name="connsiteY1526" fmla="*/ 358649 h 4471932"/>
              <a:gd name="connsiteX1527" fmla="*/ 6671708 w 12192000"/>
              <a:gd name="connsiteY1527" fmla="*/ 359323 h 4471932"/>
              <a:gd name="connsiteX1528" fmla="*/ 6666941 w 12192000"/>
              <a:gd name="connsiteY1528" fmla="*/ 350576 h 4471932"/>
              <a:gd name="connsiteX1529" fmla="*/ 6670350 w 12192000"/>
              <a:gd name="connsiteY1529" fmla="*/ 338714 h 4471932"/>
              <a:gd name="connsiteX1530" fmla="*/ 6515460 w 12192000"/>
              <a:gd name="connsiteY1530" fmla="*/ 336752 h 4471932"/>
              <a:gd name="connsiteX1531" fmla="*/ 6510636 w 12192000"/>
              <a:gd name="connsiteY1531" fmla="*/ 341839 h 4471932"/>
              <a:gd name="connsiteX1532" fmla="*/ 6508478 w 12192000"/>
              <a:gd name="connsiteY1532" fmla="*/ 348247 h 4471932"/>
              <a:gd name="connsiteX1533" fmla="*/ 6511315 w 12192000"/>
              <a:gd name="connsiteY1533" fmla="*/ 352143 h 4471932"/>
              <a:gd name="connsiteX1534" fmla="*/ 6516571 w 12192000"/>
              <a:gd name="connsiteY1534" fmla="*/ 343845 h 4471932"/>
              <a:gd name="connsiteX1535" fmla="*/ 6515460 w 12192000"/>
              <a:gd name="connsiteY1535" fmla="*/ 336752 h 4471932"/>
              <a:gd name="connsiteX1536" fmla="*/ 7719166 w 12192000"/>
              <a:gd name="connsiteY1536" fmla="*/ 323685 h 4471932"/>
              <a:gd name="connsiteX1537" fmla="*/ 7711931 w 12192000"/>
              <a:gd name="connsiteY1537" fmla="*/ 331315 h 4471932"/>
              <a:gd name="connsiteX1538" fmla="*/ 7738662 w 12192000"/>
              <a:gd name="connsiteY1538" fmla="*/ 332513 h 4471932"/>
              <a:gd name="connsiteX1539" fmla="*/ 7719166 w 12192000"/>
              <a:gd name="connsiteY1539" fmla="*/ 323685 h 4471932"/>
              <a:gd name="connsiteX1540" fmla="*/ 7542366 w 12192000"/>
              <a:gd name="connsiteY1540" fmla="*/ 315440 h 4471932"/>
              <a:gd name="connsiteX1541" fmla="*/ 7526060 w 12192000"/>
              <a:gd name="connsiteY1541" fmla="*/ 328961 h 4471932"/>
              <a:gd name="connsiteX1542" fmla="*/ 7523903 w 12192000"/>
              <a:gd name="connsiteY1542" fmla="*/ 335369 h 4471932"/>
              <a:gd name="connsiteX1543" fmla="*/ 7526740 w 12192000"/>
              <a:gd name="connsiteY1543" fmla="*/ 339266 h 4471932"/>
              <a:gd name="connsiteX1544" fmla="*/ 7555884 w 12192000"/>
              <a:gd name="connsiteY1544" fmla="*/ 337919 h 4471932"/>
              <a:gd name="connsiteX1545" fmla="*/ 7583872 w 12192000"/>
              <a:gd name="connsiteY1545" fmla="*/ 345137 h 4471932"/>
              <a:gd name="connsiteX1546" fmla="*/ 7611861 w 12192000"/>
              <a:gd name="connsiteY1546" fmla="*/ 352355 h 4471932"/>
              <a:gd name="connsiteX1547" fmla="*/ 7626331 w 12192000"/>
              <a:gd name="connsiteY1547" fmla="*/ 337095 h 4471932"/>
              <a:gd name="connsiteX1548" fmla="*/ 7605751 w 12192000"/>
              <a:gd name="connsiteY1548" fmla="*/ 336299 h 4471932"/>
              <a:gd name="connsiteX1549" fmla="*/ 7585605 w 12192000"/>
              <a:gd name="connsiteY1549" fmla="*/ 332290 h 4471932"/>
              <a:gd name="connsiteX1550" fmla="*/ 7565106 w 12192000"/>
              <a:gd name="connsiteY1550" fmla="*/ 321304 h 4471932"/>
              <a:gd name="connsiteX1551" fmla="*/ 7542366 w 12192000"/>
              <a:gd name="connsiteY1551" fmla="*/ 315440 h 4471932"/>
              <a:gd name="connsiteX1552" fmla="*/ 7404963 w 12192000"/>
              <a:gd name="connsiteY1552" fmla="*/ 306514 h 4471932"/>
              <a:gd name="connsiteX1553" fmla="*/ 7400789 w 12192000"/>
              <a:gd name="connsiteY1553" fmla="*/ 306782 h 4471932"/>
              <a:gd name="connsiteX1554" fmla="*/ 7402917 w 12192000"/>
              <a:gd name="connsiteY1554" fmla="*/ 317856 h 4471932"/>
              <a:gd name="connsiteX1555" fmla="*/ 7408227 w 12192000"/>
              <a:gd name="connsiteY1555" fmla="*/ 328327 h 4471932"/>
              <a:gd name="connsiteX1556" fmla="*/ 7427479 w 12192000"/>
              <a:gd name="connsiteY1556" fmla="*/ 323637 h 4471932"/>
              <a:gd name="connsiteX1557" fmla="*/ 7451366 w 12192000"/>
              <a:gd name="connsiteY1557" fmla="*/ 330589 h 4471932"/>
              <a:gd name="connsiteX1558" fmla="*/ 7461014 w 12192000"/>
              <a:gd name="connsiteY1558" fmla="*/ 320414 h 4471932"/>
              <a:gd name="connsiteX1559" fmla="*/ 7436883 w 12192000"/>
              <a:gd name="connsiteY1559" fmla="*/ 311422 h 4471932"/>
              <a:gd name="connsiteX1560" fmla="*/ 7408703 w 12192000"/>
              <a:gd name="connsiteY1560" fmla="*/ 309457 h 4471932"/>
              <a:gd name="connsiteX1561" fmla="*/ 7404963 w 12192000"/>
              <a:gd name="connsiteY1561" fmla="*/ 306514 h 4471932"/>
              <a:gd name="connsiteX1562" fmla="*/ 3015174 w 12192000"/>
              <a:gd name="connsiteY1562" fmla="*/ 305516 h 4471932"/>
              <a:gd name="connsiteX1563" fmla="*/ 2956558 w 12192000"/>
              <a:gd name="connsiteY1563" fmla="*/ 306060 h 4471932"/>
              <a:gd name="connsiteX1564" fmla="*/ 2981232 w 12192000"/>
              <a:gd name="connsiteY1564" fmla="*/ 318593 h 4471932"/>
              <a:gd name="connsiteX1565" fmla="*/ 3005905 w 12192000"/>
              <a:gd name="connsiteY1565" fmla="*/ 331127 h 4471932"/>
              <a:gd name="connsiteX1566" fmla="*/ 3036016 w 12192000"/>
              <a:gd name="connsiteY1566" fmla="*/ 323467 h 4471932"/>
              <a:gd name="connsiteX1567" fmla="*/ 3061466 w 12192000"/>
              <a:gd name="connsiteY1567" fmla="*/ 333116 h 4471932"/>
              <a:gd name="connsiteX1568" fmla="*/ 3070275 w 12192000"/>
              <a:gd name="connsiteY1568" fmla="*/ 339659 h 4471932"/>
              <a:gd name="connsiteX1569" fmla="*/ 3082447 w 12192000"/>
              <a:gd name="connsiteY1569" fmla="*/ 338526 h 4471932"/>
              <a:gd name="connsiteX1570" fmla="*/ 3078826 w 12192000"/>
              <a:gd name="connsiteY1570" fmla="*/ 325135 h 4471932"/>
              <a:gd name="connsiteX1571" fmla="*/ 3070430 w 12192000"/>
              <a:gd name="connsiteY1571" fmla="*/ 312648 h 4471932"/>
              <a:gd name="connsiteX1572" fmla="*/ 3015174 w 12192000"/>
              <a:gd name="connsiteY1572" fmla="*/ 305516 h 4471932"/>
              <a:gd name="connsiteX1573" fmla="*/ 7651606 w 12192000"/>
              <a:gd name="connsiteY1573" fmla="*/ 303095 h 4471932"/>
              <a:gd name="connsiteX1574" fmla="*/ 7641959 w 12192000"/>
              <a:gd name="connsiteY1574" fmla="*/ 313269 h 4471932"/>
              <a:gd name="connsiteX1575" fmla="*/ 7641583 w 12192000"/>
              <a:gd name="connsiteY1575" fmla="*/ 346726 h 4471932"/>
              <a:gd name="connsiteX1576" fmla="*/ 7652644 w 12192000"/>
              <a:gd name="connsiteY1576" fmla="*/ 343327 h 4471932"/>
              <a:gd name="connsiteX1577" fmla="*/ 7653641 w 12192000"/>
              <a:gd name="connsiteY1577" fmla="*/ 334010 h 4471932"/>
              <a:gd name="connsiteX1578" fmla="*/ 7679118 w 12192000"/>
              <a:gd name="connsiteY1578" fmla="*/ 329184 h 4471932"/>
              <a:gd name="connsiteX1579" fmla="*/ 7670526 w 12192000"/>
              <a:gd name="connsiteY1579" fmla="*/ 316205 h 4471932"/>
              <a:gd name="connsiteX1580" fmla="*/ 7258635 w 12192000"/>
              <a:gd name="connsiteY1580" fmla="*/ 302408 h 4471932"/>
              <a:gd name="connsiteX1581" fmla="*/ 7261726 w 12192000"/>
              <a:gd name="connsiteY1581" fmla="*/ 310169 h 4471932"/>
              <a:gd name="connsiteX1582" fmla="*/ 7264139 w 12192000"/>
              <a:gd name="connsiteY1582" fmla="*/ 307624 h 4471932"/>
              <a:gd name="connsiteX1583" fmla="*/ 7364309 w 12192000"/>
              <a:gd name="connsiteY1583" fmla="*/ 301173 h 4471932"/>
              <a:gd name="connsiteX1584" fmla="*/ 7378982 w 12192000"/>
              <a:gd name="connsiteY1584" fmla="*/ 315086 h 4471932"/>
              <a:gd name="connsiteX1585" fmla="*/ 7388053 w 12192000"/>
              <a:gd name="connsiteY1585" fmla="*/ 309194 h 4471932"/>
              <a:gd name="connsiteX1586" fmla="*/ 7378206 w 12192000"/>
              <a:gd name="connsiteY1586" fmla="*/ 301670 h 4471932"/>
              <a:gd name="connsiteX1587" fmla="*/ 7364309 w 12192000"/>
              <a:gd name="connsiteY1587" fmla="*/ 301173 h 4471932"/>
              <a:gd name="connsiteX1588" fmla="*/ 4415296 w 12192000"/>
              <a:gd name="connsiteY1588" fmla="*/ 298810 h 4471932"/>
              <a:gd name="connsiteX1589" fmla="*/ 4422628 w 12192000"/>
              <a:gd name="connsiteY1589" fmla="*/ 322057 h 4471932"/>
              <a:gd name="connsiteX1590" fmla="*/ 4437448 w 12192000"/>
              <a:gd name="connsiteY1590" fmla="*/ 341540 h 4471932"/>
              <a:gd name="connsiteX1591" fmla="*/ 4451197 w 12192000"/>
              <a:gd name="connsiteY1591" fmla="*/ 354579 h 4471932"/>
              <a:gd name="connsiteX1592" fmla="*/ 4455756 w 12192000"/>
              <a:gd name="connsiteY1592" fmla="*/ 355279 h 4471932"/>
              <a:gd name="connsiteX1593" fmla="*/ 4460313 w 12192000"/>
              <a:gd name="connsiteY1593" fmla="*/ 355980 h 4471932"/>
              <a:gd name="connsiteX1594" fmla="*/ 4475644 w 12192000"/>
              <a:gd name="connsiteY1594" fmla="*/ 334307 h 4471932"/>
              <a:gd name="connsiteX1595" fmla="*/ 7578066 w 12192000"/>
              <a:gd name="connsiteY1595" fmla="*/ 296157 h 4471932"/>
              <a:gd name="connsiteX1596" fmla="*/ 7582953 w 12192000"/>
              <a:gd name="connsiteY1596" fmla="*/ 300188 h 4471932"/>
              <a:gd name="connsiteX1597" fmla="*/ 7589650 w 12192000"/>
              <a:gd name="connsiteY1597" fmla="*/ 302311 h 4471932"/>
              <a:gd name="connsiteX1598" fmla="*/ 7592061 w 12192000"/>
              <a:gd name="connsiteY1598" fmla="*/ 299767 h 4471932"/>
              <a:gd name="connsiteX1599" fmla="*/ 7578066 w 12192000"/>
              <a:gd name="connsiteY1599" fmla="*/ 296157 h 4471932"/>
              <a:gd name="connsiteX1600" fmla="*/ 7302931 w 12192000"/>
              <a:gd name="connsiteY1600" fmla="*/ 296104 h 4471932"/>
              <a:gd name="connsiteX1601" fmla="*/ 7295695 w 12192000"/>
              <a:gd name="connsiteY1601" fmla="*/ 303734 h 4471932"/>
              <a:gd name="connsiteX1602" fmla="*/ 7310844 w 12192000"/>
              <a:gd name="connsiteY1602" fmla="*/ 298779 h 4471932"/>
              <a:gd name="connsiteX1603" fmla="*/ 7306887 w 12192000"/>
              <a:gd name="connsiteY1603" fmla="*/ 297442 h 4471932"/>
              <a:gd name="connsiteX1604" fmla="*/ 7302931 w 12192000"/>
              <a:gd name="connsiteY1604" fmla="*/ 296104 h 4471932"/>
              <a:gd name="connsiteX1605" fmla="*/ 7350893 w 12192000"/>
              <a:gd name="connsiteY1605" fmla="*/ 293279 h 4471932"/>
              <a:gd name="connsiteX1606" fmla="*/ 7318757 w 12192000"/>
              <a:gd name="connsiteY1606" fmla="*/ 301453 h 4471932"/>
              <a:gd name="connsiteX1607" fmla="*/ 7319438 w 12192000"/>
              <a:gd name="connsiteY1607" fmla="*/ 311757 h 4471932"/>
              <a:gd name="connsiteX1608" fmla="*/ 7326775 w 12192000"/>
              <a:gd name="connsiteY1608" fmla="*/ 318714 h 4471932"/>
              <a:gd name="connsiteX1609" fmla="*/ 7343657 w 12192000"/>
              <a:gd name="connsiteY1609" fmla="*/ 300911 h 4471932"/>
              <a:gd name="connsiteX1610" fmla="*/ 7352827 w 12192000"/>
              <a:gd name="connsiteY1610" fmla="*/ 309607 h 4471932"/>
              <a:gd name="connsiteX1611" fmla="*/ 7358229 w 12192000"/>
              <a:gd name="connsiteY1611" fmla="*/ 300237 h 4471932"/>
              <a:gd name="connsiteX1612" fmla="*/ 2541151 w 12192000"/>
              <a:gd name="connsiteY1612" fmla="*/ 281502 h 4471932"/>
              <a:gd name="connsiteX1613" fmla="*/ 2527554 w 12192000"/>
              <a:gd name="connsiteY1613" fmla="*/ 290335 h 4471932"/>
              <a:gd name="connsiteX1614" fmla="*/ 2527484 w 12192000"/>
              <a:gd name="connsiteY1614" fmla="*/ 296605 h 4471932"/>
              <a:gd name="connsiteX1615" fmla="*/ 2532189 w 12192000"/>
              <a:gd name="connsiteY1615" fmla="*/ 301970 h 4471932"/>
              <a:gd name="connsiteX1616" fmla="*/ 2926309 w 12192000"/>
              <a:gd name="connsiteY1616" fmla="*/ 277377 h 4471932"/>
              <a:gd name="connsiteX1617" fmla="*/ 2890864 w 12192000"/>
              <a:gd name="connsiteY1617" fmla="*/ 287218 h 4471932"/>
              <a:gd name="connsiteX1618" fmla="*/ 2874956 w 12192000"/>
              <a:gd name="connsiteY1618" fmla="*/ 307438 h 4471932"/>
              <a:gd name="connsiteX1619" fmla="*/ 2863820 w 12192000"/>
              <a:gd name="connsiteY1619" fmla="*/ 326754 h 4471932"/>
              <a:gd name="connsiteX1620" fmla="*/ 2875267 w 12192000"/>
              <a:gd name="connsiteY1620" fmla="*/ 319501 h 4471932"/>
              <a:gd name="connsiteX1621" fmla="*/ 2884649 w 12192000"/>
              <a:gd name="connsiteY1621" fmla="*/ 310296 h 4471932"/>
              <a:gd name="connsiteX1622" fmla="*/ 2887400 w 12192000"/>
              <a:gd name="connsiteY1622" fmla="*/ 312902 h 4471932"/>
              <a:gd name="connsiteX1623" fmla="*/ 2916846 w 12192000"/>
              <a:gd name="connsiteY1623" fmla="*/ 324530 h 4471932"/>
              <a:gd name="connsiteX1624" fmla="*/ 2950193 w 12192000"/>
              <a:gd name="connsiteY1624" fmla="*/ 307265 h 4471932"/>
              <a:gd name="connsiteX1625" fmla="*/ 2928344 w 12192000"/>
              <a:gd name="connsiteY1625" fmla="*/ 308275 h 4471932"/>
              <a:gd name="connsiteX1626" fmla="*/ 2921196 w 12192000"/>
              <a:gd name="connsiteY1626" fmla="*/ 295159 h 4471932"/>
              <a:gd name="connsiteX1627" fmla="*/ 2926309 w 12192000"/>
              <a:gd name="connsiteY1627" fmla="*/ 277377 h 4471932"/>
              <a:gd name="connsiteX1628" fmla="*/ 2694086 w 12192000"/>
              <a:gd name="connsiteY1628" fmla="*/ 274434 h 4471932"/>
              <a:gd name="connsiteX1629" fmla="*/ 2686852 w 12192000"/>
              <a:gd name="connsiteY1629" fmla="*/ 282062 h 4471932"/>
              <a:gd name="connsiteX1630" fmla="*/ 2683619 w 12192000"/>
              <a:gd name="connsiteY1630" fmla="*/ 291667 h 4471932"/>
              <a:gd name="connsiteX1631" fmla="*/ 2687871 w 12192000"/>
              <a:gd name="connsiteY1631" fmla="*/ 297511 h 4471932"/>
              <a:gd name="connsiteX1632" fmla="*/ 2695750 w 12192000"/>
              <a:gd name="connsiteY1632" fmla="*/ 285068 h 4471932"/>
              <a:gd name="connsiteX1633" fmla="*/ 2694086 w 12192000"/>
              <a:gd name="connsiteY1633" fmla="*/ 274434 h 4471932"/>
              <a:gd name="connsiteX1634" fmla="*/ 4498767 w 12192000"/>
              <a:gd name="connsiteY1634" fmla="*/ 254844 h 4471932"/>
              <a:gd name="connsiteX1635" fmla="*/ 4487921 w 12192000"/>
              <a:gd name="connsiteY1635" fmla="*/ 266283 h 4471932"/>
              <a:gd name="connsiteX1636" fmla="*/ 4527998 w 12192000"/>
              <a:gd name="connsiteY1636" fmla="*/ 268078 h 4471932"/>
              <a:gd name="connsiteX1637" fmla="*/ 4498767 w 12192000"/>
              <a:gd name="connsiteY1637" fmla="*/ 254844 h 4471932"/>
              <a:gd name="connsiteX1638" fmla="*/ 4233695 w 12192000"/>
              <a:gd name="connsiteY1638" fmla="*/ 242482 h 4471932"/>
              <a:gd name="connsiteX1639" fmla="*/ 4209250 w 12192000"/>
              <a:gd name="connsiteY1639" fmla="*/ 262753 h 4471932"/>
              <a:gd name="connsiteX1640" fmla="*/ 4206015 w 12192000"/>
              <a:gd name="connsiteY1640" fmla="*/ 272361 h 4471932"/>
              <a:gd name="connsiteX1641" fmla="*/ 4210267 w 12192000"/>
              <a:gd name="connsiteY1641" fmla="*/ 278202 h 4471932"/>
              <a:gd name="connsiteX1642" fmla="*/ 4253963 w 12192000"/>
              <a:gd name="connsiteY1642" fmla="*/ 276184 h 4471932"/>
              <a:gd name="connsiteX1643" fmla="*/ 4295926 w 12192000"/>
              <a:gd name="connsiteY1643" fmla="*/ 287007 h 4471932"/>
              <a:gd name="connsiteX1644" fmla="*/ 4337888 w 12192000"/>
              <a:gd name="connsiteY1644" fmla="*/ 297828 h 4471932"/>
              <a:gd name="connsiteX1645" fmla="*/ 4359584 w 12192000"/>
              <a:gd name="connsiteY1645" fmla="*/ 274950 h 4471932"/>
              <a:gd name="connsiteX1646" fmla="*/ 4328728 w 12192000"/>
              <a:gd name="connsiteY1646" fmla="*/ 273755 h 4471932"/>
              <a:gd name="connsiteX1647" fmla="*/ 4298525 w 12192000"/>
              <a:gd name="connsiteY1647" fmla="*/ 267743 h 4471932"/>
              <a:gd name="connsiteX1648" fmla="*/ 4267790 w 12192000"/>
              <a:gd name="connsiteY1648" fmla="*/ 251274 h 4471932"/>
              <a:gd name="connsiteX1649" fmla="*/ 4233695 w 12192000"/>
              <a:gd name="connsiteY1649" fmla="*/ 242482 h 4471932"/>
              <a:gd name="connsiteX1650" fmla="*/ 7087511 w 12192000"/>
              <a:gd name="connsiteY1650" fmla="*/ 236748 h 4471932"/>
              <a:gd name="connsiteX1651" fmla="*/ 7076130 w 12192000"/>
              <a:gd name="connsiteY1651" fmla="*/ 259769 h 4471932"/>
              <a:gd name="connsiteX1652" fmla="*/ 7077112 w 12192000"/>
              <a:gd name="connsiteY1652" fmla="*/ 269756 h 4471932"/>
              <a:gd name="connsiteX1653" fmla="*/ 7079901 w 12192000"/>
              <a:gd name="connsiteY1653" fmla="*/ 277836 h 4471932"/>
              <a:gd name="connsiteX1654" fmla="*/ 7085823 w 12192000"/>
              <a:gd name="connsiteY1654" fmla="*/ 278017 h 4471932"/>
              <a:gd name="connsiteX1655" fmla="*/ 7090805 w 12192000"/>
              <a:gd name="connsiteY1655" fmla="*/ 273684 h 4471932"/>
              <a:gd name="connsiteX1656" fmla="*/ 7103743 w 12192000"/>
              <a:gd name="connsiteY1656" fmla="*/ 300446 h 4471932"/>
              <a:gd name="connsiteX1657" fmla="*/ 7146884 w 12192000"/>
              <a:gd name="connsiteY1657" fmla="*/ 302708 h 4471932"/>
              <a:gd name="connsiteX1658" fmla="*/ 7132750 w 12192000"/>
              <a:gd name="connsiteY1658" fmla="*/ 279041 h 4471932"/>
              <a:gd name="connsiteX1659" fmla="*/ 7113189 w 12192000"/>
              <a:gd name="connsiteY1659" fmla="*/ 261097 h 4471932"/>
              <a:gd name="connsiteX1660" fmla="*/ 7100608 w 12192000"/>
              <a:gd name="connsiteY1660" fmla="*/ 264263 h 4471932"/>
              <a:gd name="connsiteX1661" fmla="*/ 7090702 w 12192000"/>
              <a:gd name="connsiteY1661" fmla="*/ 259097 h 4471932"/>
              <a:gd name="connsiteX1662" fmla="*/ 7095426 w 12192000"/>
              <a:gd name="connsiteY1662" fmla="*/ 239422 h 4471932"/>
              <a:gd name="connsiteX1663" fmla="*/ 6732382 w 12192000"/>
              <a:gd name="connsiteY1663" fmla="*/ 229676 h 4471932"/>
              <a:gd name="connsiteX1664" fmla="*/ 6726097 w 12192000"/>
              <a:gd name="connsiteY1664" fmla="*/ 232171 h 4471932"/>
              <a:gd name="connsiteX1665" fmla="*/ 6725761 w 12192000"/>
              <a:gd name="connsiteY1665" fmla="*/ 238493 h 4471932"/>
              <a:gd name="connsiteX1666" fmla="*/ 6728611 w 12192000"/>
              <a:gd name="connsiteY1666" fmla="*/ 244214 h 4471932"/>
              <a:gd name="connsiteX1667" fmla="*/ 6736423 w 12192000"/>
              <a:gd name="connsiteY1667" fmla="*/ 232301 h 4471932"/>
              <a:gd name="connsiteX1668" fmla="*/ 6732382 w 12192000"/>
              <a:gd name="connsiteY1668" fmla="*/ 229676 h 4471932"/>
              <a:gd name="connsiteX1669" fmla="*/ 4027692 w 12192000"/>
              <a:gd name="connsiteY1669" fmla="*/ 229099 h 4471932"/>
              <a:gd name="connsiteX1670" fmla="*/ 4021434 w 12192000"/>
              <a:gd name="connsiteY1670" fmla="*/ 229502 h 4471932"/>
              <a:gd name="connsiteX1671" fmla="*/ 4024623 w 12192000"/>
              <a:gd name="connsiteY1671" fmla="*/ 246105 h 4471932"/>
              <a:gd name="connsiteX1672" fmla="*/ 4032586 w 12192000"/>
              <a:gd name="connsiteY1672" fmla="*/ 261802 h 4471932"/>
              <a:gd name="connsiteX1673" fmla="*/ 4061449 w 12192000"/>
              <a:gd name="connsiteY1673" fmla="*/ 254771 h 4471932"/>
              <a:gd name="connsiteX1674" fmla="*/ 4097262 w 12192000"/>
              <a:gd name="connsiteY1674" fmla="*/ 265194 h 4471932"/>
              <a:gd name="connsiteX1675" fmla="*/ 4111726 w 12192000"/>
              <a:gd name="connsiteY1675" fmla="*/ 249941 h 4471932"/>
              <a:gd name="connsiteX1676" fmla="*/ 4075550 w 12192000"/>
              <a:gd name="connsiteY1676" fmla="*/ 236458 h 4471932"/>
              <a:gd name="connsiteX1677" fmla="*/ 4033301 w 12192000"/>
              <a:gd name="connsiteY1677" fmla="*/ 233512 h 4471932"/>
              <a:gd name="connsiteX1678" fmla="*/ 4027692 w 12192000"/>
              <a:gd name="connsiteY1678" fmla="*/ 229099 h 4471932"/>
              <a:gd name="connsiteX1679" fmla="*/ 6811695 w 12192000"/>
              <a:gd name="connsiteY1679" fmla="*/ 226390 h 4471932"/>
              <a:gd name="connsiteX1680" fmla="*/ 6787548 w 12192000"/>
              <a:gd name="connsiteY1680" fmla="*/ 236703 h 4471932"/>
              <a:gd name="connsiteX1681" fmla="*/ 6765568 w 12192000"/>
              <a:gd name="connsiteY1681" fmla="*/ 230954 h 4471932"/>
              <a:gd name="connsiteX1682" fmla="*/ 6777250 w 12192000"/>
              <a:gd name="connsiteY1682" fmla="*/ 251694 h 4471932"/>
              <a:gd name="connsiteX1683" fmla="*/ 6791328 w 12192000"/>
              <a:gd name="connsiteY1683" fmla="*/ 245115 h 4471932"/>
              <a:gd name="connsiteX1684" fmla="*/ 6804460 w 12192000"/>
              <a:gd name="connsiteY1684" fmla="*/ 234020 h 4471932"/>
              <a:gd name="connsiteX1685" fmla="*/ 6821643 w 12192000"/>
              <a:gd name="connsiteY1685" fmla="*/ 248502 h 4471932"/>
              <a:gd name="connsiteX1686" fmla="*/ 6844609 w 12192000"/>
              <a:gd name="connsiteY1686" fmla="*/ 243109 h 4471932"/>
              <a:gd name="connsiteX1687" fmla="*/ 6828152 w 12192000"/>
              <a:gd name="connsiteY1687" fmla="*/ 234750 h 4471932"/>
              <a:gd name="connsiteX1688" fmla="*/ 6811695 w 12192000"/>
              <a:gd name="connsiteY1688" fmla="*/ 226390 h 4471932"/>
              <a:gd name="connsiteX1689" fmla="*/ 4397476 w 12192000"/>
              <a:gd name="connsiteY1689" fmla="*/ 223973 h 4471932"/>
              <a:gd name="connsiteX1690" fmla="*/ 4383012 w 12192000"/>
              <a:gd name="connsiteY1690" fmla="*/ 239228 h 4471932"/>
              <a:gd name="connsiteX1691" fmla="*/ 4382449 w 12192000"/>
              <a:gd name="connsiteY1691" fmla="*/ 289389 h 4471932"/>
              <a:gd name="connsiteX1692" fmla="*/ 4399032 w 12192000"/>
              <a:gd name="connsiteY1692" fmla="*/ 284292 h 4471932"/>
              <a:gd name="connsiteX1693" fmla="*/ 4400529 w 12192000"/>
              <a:gd name="connsiteY1693" fmla="*/ 270323 h 4471932"/>
              <a:gd name="connsiteX1694" fmla="*/ 4438726 w 12192000"/>
              <a:gd name="connsiteY1694" fmla="*/ 263088 h 4471932"/>
              <a:gd name="connsiteX1695" fmla="*/ 4425842 w 12192000"/>
              <a:gd name="connsiteY1695" fmla="*/ 243629 h 4471932"/>
              <a:gd name="connsiteX1696" fmla="*/ 3808308 w 12192000"/>
              <a:gd name="connsiteY1696" fmla="*/ 222944 h 4471932"/>
              <a:gd name="connsiteX1697" fmla="*/ 3812942 w 12192000"/>
              <a:gd name="connsiteY1697" fmla="*/ 234580 h 4471932"/>
              <a:gd name="connsiteX1698" fmla="*/ 3816558 w 12192000"/>
              <a:gd name="connsiteY1698" fmla="*/ 230766 h 4471932"/>
              <a:gd name="connsiteX1699" fmla="*/ 3966740 w 12192000"/>
              <a:gd name="connsiteY1699" fmla="*/ 221090 h 4471932"/>
              <a:gd name="connsiteX1700" fmla="*/ 3988739 w 12192000"/>
              <a:gd name="connsiteY1700" fmla="*/ 241951 h 4471932"/>
              <a:gd name="connsiteX1701" fmla="*/ 4002337 w 12192000"/>
              <a:gd name="connsiteY1701" fmla="*/ 233118 h 4471932"/>
              <a:gd name="connsiteX1702" fmla="*/ 3987576 w 12192000"/>
              <a:gd name="connsiteY1702" fmla="*/ 221836 h 4471932"/>
              <a:gd name="connsiteX1703" fmla="*/ 3966740 w 12192000"/>
              <a:gd name="connsiteY1703" fmla="*/ 221090 h 4471932"/>
              <a:gd name="connsiteX1704" fmla="*/ 4287221 w 12192000"/>
              <a:gd name="connsiteY1704" fmla="*/ 213572 h 4471932"/>
              <a:gd name="connsiteX1705" fmla="*/ 4294547 w 12192000"/>
              <a:gd name="connsiteY1705" fmla="*/ 219615 h 4471932"/>
              <a:gd name="connsiteX1706" fmla="*/ 4304587 w 12192000"/>
              <a:gd name="connsiteY1706" fmla="*/ 222798 h 4471932"/>
              <a:gd name="connsiteX1707" fmla="*/ 4308202 w 12192000"/>
              <a:gd name="connsiteY1707" fmla="*/ 218984 h 4471932"/>
              <a:gd name="connsiteX1708" fmla="*/ 4287221 w 12192000"/>
              <a:gd name="connsiteY1708" fmla="*/ 213572 h 4471932"/>
              <a:gd name="connsiteX1709" fmla="*/ 3874717 w 12192000"/>
              <a:gd name="connsiteY1709" fmla="*/ 213492 h 4471932"/>
              <a:gd name="connsiteX1710" fmla="*/ 3863869 w 12192000"/>
              <a:gd name="connsiteY1710" fmla="*/ 224932 h 4471932"/>
              <a:gd name="connsiteX1711" fmla="*/ 3886581 w 12192000"/>
              <a:gd name="connsiteY1711" fmla="*/ 217502 h 4471932"/>
              <a:gd name="connsiteX1712" fmla="*/ 3880649 w 12192000"/>
              <a:gd name="connsiteY1712" fmla="*/ 215499 h 4471932"/>
              <a:gd name="connsiteX1713" fmla="*/ 3874717 w 12192000"/>
              <a:gd name="connsiteY1713" fmla="*/ 213492 h 4471932"/>
              <a:gd name="connsiteX1714" fmla="*/ 3946624 w 12192000"/>
              <a:gd name="connsiteY1714" fmla="*/ 209258 h 4471932"/>
              <a:gd name="connsiteX1715" fmla="*/ 3898447 w 12192000"/>
              <a:gd name="connsiteY1715" fmla="*/ 221512 h 4471932"/>
              <a:gd name="connsiteX1716" fmla="*/ 3899466 w 12192000"/>
              <a:gd name="connsiteY1716" fmla="*/ 236961 h 4471932"/>
              <a:gd name="connsiteX1717" fmla="*/ 3910465 w 12192000"/>
              <a:gd name="connsiteY1717" fmla="*/ 247391 h 4471932"/>
              <a:gd name="connsiteX1718" fmla="*/ 3935775 w 12192000"/>
              <a:gd name="connsiteY1718" fmla="*/ 220699 h 4471932"/>
              <a:gd name="connsiteX1719" fmla="*/ 3949525 w 12192000"/>
              <a:gd name="connsiteY1719" fmla="*/ 233737 h 4471932"/>
              <a:gd name="connsiteX1720" fmla="*/ 3957624 w 12192000"/>
              <a:gd name="connsiteY1720" fmla="*/ 219689 h 4471932"/>
              <a:gd name="connsiteX1721" fmla="*/ 6577833 w 12192000"/>
              <a:gd name="connsiteY1721" fmla="*/ 135054 h 4471932"/>
              <a:gd name="connsiteX1722" fmla="*/ 6594920 w 12192000"/>
              <a:gd name="connsiteY1722" fmla="*/ 146423 h 4471932"/>
              <a:gd name="connsiteX1723" fmla="*/ 6598111 w 12192000"/>
              <a:gd name="connsiteY1723" fmla="*/ 168772 h 4471932"/>
              <a:gd name="connsiteX1724" fmla="*/ 6569494 w 12192000"/>
              <a:gd name="connsiteY1724" fmla="*/ 158543 h 4471932"/>
              <a:gd name="connsiteX1725" fmla="*/ 6540876 w 12192000"/>
              <a:gd name="connsiteY1725" fmla="*/ 148314 h 4471932"/>
              <a:gd name="connsiteX1726" fmla="*/ 6562069 w 12192000"/>
              <a:gd name="connsiteY1726" fmla="*/ 138821 h 4471932"/>
              <a:gd name="connsiteX1727" fmla="*/ 6577833 w 12192000"/>
              <a:gd name="connsiteY1727" fmla="*/ 135054 h 4471932"/>
              <a:gd name="connsiteX1728" fmla="*/ 3551745 w 12192000"/>
              <a:gd name="connsiteY1728" fmla="*/ 124502 h 4471932"/>
              <a:gd name="connsiteX1729" fmla="*/ 3534683 w 12192000"/>
              <a:gd name="connsiteY1729" fmla="*/ 159017 h 4471932"/>
              <a:gd name="connsiteX1730" fmla="*/ 3536153 w 12192000"/>
              <a:gd name="connsiteY1730" fmla="*/ 173990 h 4471932"/>
              <a:gd name="connsiteX1731" fmla="*/ 3540335 w 12192000"/>
              <a:gd name="connsiteY1731" fmla="*/ 186103 h 4471932"/>
              <a:gd name="connsiteX1732" fmla="*/ 3549215 w 12192000"/>
              <a:gd name="connsiteY1732" fmla="*/ 186376 h 4471932"/>
              <a:gd name="connsiteX1733" fmla="*/ 3556682 w 12192000"/>
              <a:gd name="connsiteY1733" fmla="*/ 179878 h 4471932"/>
              <a:gd name="connsiteX1734" fmla="*/ 3576083 w 12192000"/>
              <a:gd name="connsiteY1734" fmla="*/ 220001 h 4471932"/>
              <a:gd name="connsiteX1735" fmla="*/ 3640760 w 12192000"/>
              <a:gd name="connsiteY1735" fmla="*/ 223394 h 4471932"/>
              <a:gd name="connsiteX1736" fmla="*/ 3619570 w 12192000"/>
              <a:gd name="connsiteY1736" fmla="*/ 187910 h 4471932"/>
              <a:gd name="connsiteX1737" fmla="*/ 3590244 w 12192000"/>
              <a:gd name="connsiteY1737" fmla="*/ 161008 h 4471932"/>
              <a:gd name="connsiteX1738" fmla="*/ 3571382 w 12192000"/>
              <a:gd name="connsiteY1738" fmla="*/ 165754 h 4471932"/>
              <a:gd name="connsiteX1739" fmla="*/ 3556529 w 12192000"/>
              <a:gd name="connsiteY1739" fmla="*/ 158007 h 4471932"/>
              <a:gd name="connsiteX1740" fmla="*/ 3563611 w 12192000"/>
              <a:gd name="connsiteY1740" fmla="*/ 128511 h 4471932"/>
              <a:gd name="connsiteX1741" fmla="*/ 3019310 w 12192000"/>
              <a:gd name="connsiteY1741" fmla="*/ 113898 h 4471932"/>
              <a:gd name="connsiteX1742" fmla="*/ 3009888 w 12192000"/>
              <a:gd name="connsiteY1742" fmla="*/ 117638 h 4471932"/>
              <a:gd name="connsiteX1743" fmla="*/ 3009384 w 12192000"/>
              <a:gd name="connsiteY1743" fmla="*/ 127118 h 4471932"/>
              <a:gd name="connsiteX1744" fmla="*/ 3013656 w 12192000"/>
              <a:gd name="connsiteY1744" fmla="*/ 135694 h 4471932"/>
              <a:gd name="connsiteX1745" fmla="*/ 3025369 w 12192000"/>
              <a:gd name="connsiteY1745" fmla="*/ 117835 h 4471932"/>
              <a:gd name="connsiteX1746" fmla="*/ 3019310 w 12192000"/>
              <a:gd name="connsiteY1746" fmla="*/ 113898 h 4471932"/>
              <a:gd name="connsiteX1747" fmla="*/ 3138223 w 12192000"/>
              <a:gd name="connsiteY1747" fmla="*/ 108973 h 4471932"/>
              <a:gd name="connsiteX1748" fmla="*/ 3102020 w 12192000"/>
              <a:gd name="connsiteY1748" fmla="*/ 124432 h 4471932"/>
              <a:gd name="connsiteX1749" fmla="*/ 3069064 w 12192000"/>
              <a:gd name="connsiteY1749" fmla="*/ 115814 h 4471932"/>
              <a:gd name="connsiteX1750" fmla="*/ 3086582 w 12192000"/>
              <a:gd name="connsiteY1750" fmla="*/ 146910 h 4471932"/>
              <a:gd name="connsiteX1751" fmla="*/ 3107685 w 12192000"/>
              <a:gd name="connsiteY1751" fmla="*/ 137047 h 4471932"/>
              <a:gd name="connsiteX1752" fmla="*/ 3127375 w 12192000"/>
              <a:gd name="connsiteY1752" fmla="*/ 120413 h 4471932"/>
              <a:gd name="connsiteX1753" fmla="*/ 3153138 w 12192000"/>
              <a:gd name="connsiteY1753" fmla="*/ 142125 h 4471932"/>
              <a:gd name="connsiteX1754" fmla="*/ 3187570 w 12192000"/>
              <a:gd name="connsiteY1754" fmla="*/ 134039 h 4471932"/>
              <a:gd name="connsiteX1755" fmla="*/ 3162896 w 12192000"/>
              <a:gd name="connsiteY1755" fmla="*/ 121506 h 4471932"/>
              <a:gd name="connsiteX1756" fmla="*/ 3138223 w 12192000"/>
              <a:gd name="connsiteY1756" fmla="*/ 108973 h 4471932"/>
              <a:gd name="connsiteX1757" fmla="*/ 3202140 w 12192000"/>
              <a:gd name="connsiteY1757" fmla="*/ 3013 h 4471932"/>
              <a:gd name="connsiteX1758" fmla="*/ 3244103 w 12192000"/>
              <a:gd name="connsiteY1758" fmla="*/ 13836 h 4471932"/>
              <a:gd name="connsiteX1759" fmla="*/ 3275219 w 12192000"/>
              <a:gd name="connsiteY1759" fmla="*/ 36097 h 4471932"/>
              <a:gd name="connsiteX1760" fmla="*/ 3295031 w 12192000"/>
              <a:gd name="connsiteY1760" fmla="*/ 4190 h 4471932"/>
              <a:gd name="connsiteX1761" fmla="*/ 3307481 w 12192000"/>
              <a:gd name="connsiteY1761" fmla="*/ 26859 h 4471932"/>
              <a:gd name="connsiteX1762" fmla="*/ 3319932 w 12192000"/>
              <a:gd name="connsiteY1762" fmla="*/ 49529 h 4471932"/>
              <a:gd name="connsiteX1763" fmla="*/ 3377102 w 12192000"/>
              <a:gd name="connsiteY1763" fmla="*/ 53950 h 4471932"/>
              <a:gd name="connsiteX1764" fmla="*/ 3424838 w 12192000"/>
              <a:gd name="connsiteY1764" fmla="*/ 76585 h 4471932"/>
              <a:gd name="connsiteX1765" fmla="*/ 3418790 w 12192000"/>
              <a:gd name="connsiteY1765" fmla="*/ 107059 h 4471932"/>
              <a:gd name="connsiteX1766" fmla="*/ 3391580 w 12192000"/>
              <a:gd name="connsiteY1766" fmla="*/ 139195 h 4471932"/>
              <a:gd name="connsiteX1767" fmla="*/ 3373502 w 12192000"/>
              <a:gd name="connsiteY1767" fmla="*/ 158262 h 4471932"/>
              <a:gd name="connsiteX1768" fmla="*/ 3299035 w 12192000"/>
              <a:gd name="connsiteY1768" fmla="*/ 138345 h 4471932"/>
              <a:gd name="connsiteX1769" fmla="*/ 3215783 w 12192000"/>
              <a:gd name="connsiteY1769" fmla="*/ 131823 h 4471932"/>
              <a:gd name="connsiteX1770" fmla="*/ 3211205 w 12192000"/>
              <a:gd name="connsiteY1770" fmla="*/ 128389 h 4471932"/>
              <a:gd name="connsiteX1771" fmla="*/ 3203917 w 12192000"/>
              <a:gd name="connsiteY1771" fmla="*/ 127814 h 4471932"/>
              <a:gd name="connsiteX1772" fmla="*/ 3208462 w 12192000"/>
              <a:gd name="connsiteY1772" fmla="*/ 142985 h 4471932"/>
              <a:gd name="connsiteX1773" fmla="*/ 3215068 w 12192000"/>
              <a:gd name="connsiteY1773" fmla="*/ 160116 h 4471932"/>
              <a:gd name="connsiteX1774" fmla="*/ 3254639 w 12192000"/>
              <a:gd name="connsiteY1774" fmla="*/ 154183 h 4471932"/>
              <a:gd name="connsiteX1775" fmla="*/ 3291611 w 12192000"/>
              <a:gd name="connsiteY1775" fmla="*/ 167515 h 4471932"/>
              <a:gd name="connsiteX1776" fmla="*/ 3353556 w 12192000"/>
              <a:gd name="connsiteY1776" fmla="*/ 171034 h 4471932"/>
              <a:gd name="connsiteX1777" fmla="*/ 3418214 w 12192000"/>
              <a:gd name="connsiteY1777" fmla="*/ 171692 h 4471932"/>
              <a:gd name="connsiteX1778" fmla="*/ 3458025 w 12192000"/>
              <a:gd name="connsiteY1778" fmla="*/ 184096 h 4471932"/>
              <a:gd name="connsiteX1779" fmla="*/ 3495773 w 12192000"/>
              <a:gd name="connsiteY1779" fmla="*/ 194544 h 4471932"/>
              <a:gd name="connsiteX1780" fmla="*/ 3512836 w 12192000"/>
              <a:gd name="connsiteY1780" fmla="*/ 160027 h 4471932"/>
              <a:gd name="connsiteX1781" fmla="*/ 3479121 w 12192000"/>
              <a:gd name="connsiteY1781" fmla="*/ 157028 h 4471932"/>
              <a:gd name="connsiteX1782" fmla="*/ 3468838 w 12192000"/>
              <a:gd name="connsiteY1782" fmla="*/ 118306 h 4471932"/>
              <a:gd name="connsiteX1783" fmla="*/ 3446302 w 12192000"/>
              <a:gd name="connsiteY1783" fmla="*/ 118663 h 4471932"/>
              <a:gd name="connsiteX1784" fmla="*/ 3449587 w 12192000"/>
              <a:gd name="connsiteY1784" fmla="*/ 100053 h 4471932"/>
              <a:gd name="connsiteX1785" fmla="*/ 3447289 w 12192000"/>
              <a:gd name="connsiteY1785" fmla="*/ 96968 h 4471932"/>
              <a:gd name="connsiteX1786" fmla="*/ 3447704 w 12192000"/>
              <a:gd name="connsiteY1786" fmla="*/ 91025 h 4471932"/>
              <a:gd name="connsiteX1787" fmla="*/ 3474364 w 12192000"/>
              <a:gd name="connsiteY1787" fmla="*/ 94577 h 4471932"/>
              <a:gd name="connsiteX1788" fmla="*/ 3505148 w 12192000"/>
              <a:gd name="connsiteY1788" fmla="*/ 102042 h 4471932"/>
              <a:gd name="connsiteX1789" fmla="*/ 3518745 w 12192000"/>
              <a:gd name="connsiteY1789" fmla="*/ 93210 h 4471932"/>
              <a:gd name="connsiteX1790" fmla="*/ 3504997 w 12192000"/>
              <a:gd name="connsiteY1790" fmla="*/ 80173 h 4471932"/>
              <a:gd name="connsiteX1791" fmla="*/ 3541309 w 12192000"/>
              <a:gd name="connsiteY1791" fmla="*/ 63909 h 4471932"/>
              <a:gd name="connsiteX1792" fmla="*/ 3566772 w 12192000"/>
              <a:gd name="connsiteY1792" fmla="*/ 59086 h 4471932"/>
              <a:gd name="connsiteX1793" fmla="*/ 3592387 w 12192000"/>
              <a:gd name="connsiteY1793" fmla="*/ 76134 h 4471932"/>
              <a:gd name="connsiteX1794" fmla="*/ 3600788 w 12192000"/>
              <a:gd name="connsiteY1794" fmla="*/ 105828 h 4471932"/>
              <a:gd name="connsiteX1795" fmla="*/ 3619021 w 12192000"/>
              <a:gd name="connsiteY1795" fmla="*/ 108631 h 4471932"/>
              <a:gd name="connsiteX1796" fmla="*/ 3641733 w 12192000"/>
              <a:gd name="connsiteY1796" fmla="*/ 101200 h 4471932"/>
              <a:gd name="connsiteX1797" fmla="*/ 3640002 w 12192000"/>
              <a:gd name="connsiteY1797" fmla="*/ 114042 h 4471932"/>
              <a:gd name="connsiteX1798" fmla="*/ 3700195 w 12192000"/>
              <a:gd name="connsiteY1798" fmla="*/ 127668 h 4471932"/>
              <a:gd name="connsiteX1799" fmla="*/ 3712775 w 12192000"/>
              <a:gd name="connsiteY1799" fmla="*/ 103386 h 4471932"/>
              <a:gd name="connsiteX1800" fmla="*/ 3743026 w 12192000"/>
              <a:gd name="connsiteY1800" fmla="*/ 132069 h 4471932"/>
              <a:gd name="connsiteX1801" fmla="*/ 3765446 w 12192000"/>
              <a:gd name="connsiteY1801" fmla="*/ 115309 h 4471932"/>
              <a:gd name="connsiteX1802" fmla="*/ 3783970 w 12192000"/>
              <a:gd name="connsiteY1802" fmla="*/ 127442 h 4471932"/>
              <a:gd name="connsiteX1803" fmla="*/ 3801782 w 12192000"/>
              <a:gd name="connsiteY1803" fmla="*/ 118985 h 4471932"/>
              <a:gd name="connsiteX1804" fmla="*/ 3814933 w 12192000"/>
              <a:gd name="connsiteY1804" fmla="*/ 127835 h 4471932"/>
              <a:gd name="connsiteX1805" fmla="*/ 3835914 w 12192000"/>
              <a:gd name="connsiteY1805" fmla="*/ 133246 h 4471932"/>
              <a:gd name="connsiteX1806" fmla="*/ 3856894 w 12192000"/>
              <a:gd name="connsiteY1806" fmla="*/ 138657 h 4471932"/>
              <a:gd name="connsiteX1807" fmla="*/ 3853278 w 12192000"/>
              <a:gd name="connsiteY1807" fmla="*/ 142471 h 4471932"/>
              <a:gd name="connsiteX1808" fmla="*/ 3886126 w 12192000"/>
              <a:gd name="connsiteY1808" fmla="*/ 151893 h 4471932"/>
              <a:gd name="connsiteX1809" fmla="*/ 3907107 w 12192000"/>
              <a:gd name="connsiteY1809" fmla="*/ 157303 h 4471932"/>
              <a:gd name="connsiteX1810" fmla="*/ 3928090 w 12192000"/>
              <a:gd name="connsiteY1810" fmla="*/ 162714 h 4471932"/>
              <a:gd name="connsiteX1811" fmla="*/ 3987615 w 12192000"/>
              <a:gd name="connsiteY1811" fmla="*/ 178422 h 4471932"/>
              <a:gd name="connsiteX1812" fmla="*/ 4056576 w 12192000"/>
              <a:gd name="connsiteY1812" fmla="*/ 175919 h 4471932"/>
              <a:gd name="connsiteX1813" fmla="*/ 4095075 w 12192000"/>
              <a:gd name="connsiteY1813" fmla="*/ 212426 h 4471932"/>
              <a:gd name="connsiteX1814" fmla="*/ 4115906 w 12192000"/>
              <a:gd name="connsiteY1814" fmla="*/ 195967 h 4471932"/>
              <a:gd name="connsiteX1815" fmla="*/ 4165966 w 12192000"/>
              <a:gd name="connsiteY1815" fmla="*/ 192741 h 4471932"/>
              <a:gd name="connsiteX1816" fmla="*/ 4164063 w 12192000"/>
              <a:gd name="connsiteY1816" fmla="*/ 180979 h 4471932"/>
              <a:gd name="connsiteX1817" fmla="*/ 4159447 w 12192000"/>
              <a:gd name="connsiteY1817" fmla="*/ 172077 h 4471932"/>
              <a:gd name="connsiteX1818" fmla="*/ 4118408 w 12192000"/>
              <a:gd name="connsiteY1818" fmla="*/ 163035 h 4471932"/>
              <a:gd name="connsiteX1819" fmla="*/ 4085505 w 12192000"/>
              <a:gd name="connsiteY1819" fmla="*/ 145413 h 4471932"/>
              <a:gd name="connsiteX1820" fmla="*/ 4070805 w 12192000"/>
              <a:gd name="connsiteY1820" fmla="*/ 159538 h 4471932"/>
              <a:gd name="connsiteX1821" fmla="*/ 4054692 w 12192000"/>
              <a:gd name="connsiteY1821" fmla="*/ 166891 h 4471932"/>
              <a:gd name="connsiteX1822" fmla="*/ 4054635 w 12192000"/>
              <a:gd name="connsiteY1822" fmla="*/ 158689 h 4471932"/>
              <a:gd name="connsiteX1823" fmla="*/ 4057292 w 12192000"/>
              <a:gd name="connsiteY1823" fmla="*/ 147627 h 4471932"/>
              <a:gd name="connsiteX1824" fmla="*/ 4018944 w 12192000"/>
              <a:gd name="connsiteY1824" fmla="*/ 132991 h 4471932"/>
              <a:gd name="connsiteX1825" fmla="*/ 4015025 w 12192000"/>
              <a:gd name="connsiteY1825" fmla="*/ 93064 h 4471932"/>
              <a:gd name="connsiteX1826" fmla="*/ 4059483 w 12192000"/>
              <a:gd name="connsiteY1826" fmla="*/ 102632 h 4471932"/>
              <a:gd name="connsiteX1827" fmla="*/ 4097218 w 12192000"/>
              <a:gd name="connsiteY1827" fmla="*/ 127552 h 4471932"/>
              <a:gd name="connsiteX1828" fmla="*/ 4100957 w 12192000"/>
              <a:gd name="connsiteY1828" fmla="*/ 108464 h 4471932"/>
              <a:gd name="connsiteX1829" fmla="*/ 4111532 w 12192000"/>
              <a:gd name="connsiteY1829" fmla="*/ 90428 h 4471932"/>
              <a:gd name="connsiteX1830" fmla="*/ 4130110 w 12192000"/>
              <a:gd name="connsiteY1830" fmla="*/ 110762 h 4471932"/>
              <a:gd name="connsiteX1831" fmla="*/ 4144680 w 12192000"/>
              <a:gd name="connsiteY1831" fmla="*/ 143589 h 4471932"/>
              <a:gd name="connsiteX1832" fmla="*/ 4206735 w 12192000"/>
              <a:gd name="connsiteY1832" fmla="*/ 146305 h 4471932"/>
              <a:gd name="connsiteX1833" fmla="*/ 4258703 w 12192000"/>
              <a:gd name="connsiteY1833" fmla="*/ 172047 h 4471932"/>
              <a:gd name="connsiteX1834" fmla="*/ 4252642 w 12192000"/>
              <a:gd name="connsiteY1834" fmla="*/ 216994 h 4471932"/>
              <a:gd name="connsiteX1835" fmla="*/ 4274489 w 12192000"/>
              <a:gd name="connsiteY1835" fmla="*/ 215984 h 4471932"/>
              <a:gd name="connsiteX1836" fmla="*/ 4286203 w 12192000"/>
              <a:gd name="connsiteY1836" fmla="*/ 198123 h 4471932"/>
              <a:gd name="connsiteX1837" fmla="*/ 4282530 w 12192000"/>
              <a:gd name="connsiteY1837" fmla="*/ 193735 h 4471932"/>
              <a:gd name="connsiteX1838" fmla="*/ 4281569 w 12192000"/>
              <a:gd name="connsiteY1838" fmla="*/ 186487 h 4471932"/>
              <a:gd name="connsiteX1839" fmla="*/ 4315825 w 12192000"/>
              <a:gd name="connsiteY1839" fmla="*/ 185474 h 4471932"/>
              <a:gd name="connsiteX1840" fmla="*/ 4348129 w 12192000"/>
              <a:gd name="connsiteY1840" fmla="*/ 198908 h 4471932"/>
              <a:gd name="connsiteX1841" fmla="*/ 4446787 w 12192000"/>
              <a:gd name="connsiteY1841" fmla="*/ 194690 h 4471932"/>
              <a:gd name="connsiteX1842" fmla="*/ 4534062 w 12192000"/>
              <a:gd name="connsiteY1842" fmla="*/ 223132 h 4471932"/>
              <a:gd name="connsiteX1843" fmla="*/ 4539865 w 12192000"/>
              <a:gd name="connsiteY1843" fmla="*/ 272087 h 4471932"/>
              <a:gd name="connsiteX1844" fmla="*/ 4559979 w 12192000"/>
              <a:gd name="connsiteY1844" fmla="*/ 283919 h 4471932"/>
              <a:gd name="connsiteX1845" fmla="*/ 4562209 w 12192000"/>
              <a:gd name="connsiteY1845" fmla="*/ 244390 h 4471932"/>
              <a:gd name="connsiteX1846" fmla="*/ 4573987 w 12192000"/>
              <a:gd name="connsiteY1846" fmla="*/ 203056 h 4471932"/>
              <a:gd name="connsiteX1847" fmla="*/ 4604237 w 12192000"/>
              <a:gd name="connsiteY1847" fmla="*/ 231739 h 4471932"/>
              <a:gd name="connsiteX1848" fmla="*/ 4630166 w 12192000"/>
              <a:gd name="connsiteY1848" fmla="*/ 211967 h 4471932"/>
              <a:gd name="connsiteX1849" fmla="*/ 4651548 w 12192000"/>
              <a:gd name="connsiteY1849" fmla="*/ 225905 h 4471932"/>
              <a:gd name="connsiteX1850" fmla="*/ 4689003 w 12192000"/>
              <a:gd name="connsiteY1850" fmla="*/ 227024 h 4471932"/>
              <a:gd name="connsiteX1851" fmla="*/ 4727225 w 12192000"/>
              <a:gd name="connsiteY1851" fmla="*/ 239729 h 4471932"/>
              <a:gd name="connsiteX1852" fmla="*/ 4725097 w 12192000"/>
              <a:gd name="connsiteY1852" fmla="*/ 261248 h 4471932"/>
              <a:gd name="connsiteX1853" fmla="*/ 4728394 w 12192000"/>
              <a:gd name="connsiteY1853" fmla="*/ 277048 h 4471932"/>
              <a:gd name="connsiteX1854" fmla="*/ 4737274 w 12192000"/>
              <a:gd name="connsiteY1854" fmla="*/ 277321 h 4471932"/>
              <a:gd name="connsiteX1855" fmla="*/ 4744742 w 12192000"/>
              <a:gd name="connsiteY1855" fmla="*/ 270822 h 4471932"/>
              <a:gd name="connsiteX1856" fmla="*/ 4755722 w 12192000"/>
              <a:gd name="connsiteY1856" fmla="*/ 278520 h 4471932"/>
              <a:gd name="connsiteX1857" fmla="*/ 4744893 w 12192000"/>
              <a:gd name="connsiteY1857" fmla="*/ 292693 h 4471932"/>
              <a:gd name="connsiteX1858" fmla="*/ 4757740 w 12192000"/>
              <a:gd name="connsiteY1858" fmla="*/ 306684 h 4471932"/>
              <a:gd name="connsiteX1859" fmla="*/ 4776008 w 12192000"/>
              <a:gd name="connsiteY1859" fmla="*/ 314956 h 4471932"/>
              <a:gd name="connsiteX1860" fmla="*/ 4854434 w 12192000"/>
              <a:gd name="connsiteY1860" fmla="*/ 331385 h 4471932"/>
              <a:gd name="connsiteX1861" fmla="*/ 4858050 w 12192000"/>
              <a:gd name="connsiteY1861" fmla="*/ 327573 h 4471932"/>
              <a:gd name="connsiteX1862" fmla="*/ 4940093 w 12192000"/>
              <a:gd name="connsiteY1862" fmla="*/ 340189 h 4471932"/>
              <a:gd name="connsiteX1863" fmla="*/ 4971208 w 12192000"/>
              <a:gd name="connsiteY1863" fmla="*/ 362451 h 4471932"/>
              <a:gd name="connsiteX1864" fmla="*/ 5008384 w 12192000"/>
              <a:gd name="connsiteY1864" fmla="*/ 339768 h 4471932"/>
              <a:gd name="connsiteX1865" fmla="*/ 4991198 w 12192000"/>
              <a:gd name="connsiteY1865" fmla="*/ 323470 h 4471932"/>
              <a:gd name="connsiteX1866" fmla="*/ 4988984 w 12192000"/>
              <a:gd name="connsiteY1866" fmla="*/ 299644 h 4471932"/>
              <a:gd name="connsiteX1867" fmla="*/ 5001931 w 12192000"/>
              <a:gd name="connsiteY1867" fmla="*/ 295627 h 4471932"/>
              <a:gd name="connsiteX1868" fmla="*/ 5013580 w 12192000"/>
              <a:gd name="connsiteY1868" fmla="*/ 301242 h 4471932"/>
              <a:gd name="connsiteX1869" fmla="*/ 5065832 w 12192000"/>
              <a:gd name="connsiteY1869" fmla="*/ 301904 h 4471932"/>
              <a:gd name="connsiteX1870" fmla="*/ 5114720 w 12192000"/>
              <a:gd name="connsiteY1870" fmla="*/ 310242 h 4471932"/>
              <a:gd name="connsiteX1871" fmla="*/ 5132520 w 12192000"/>
              <a:gd name="connsiteY1871" fmla="*/ 316256 h 4471932"/>
              <a:gd name="connsiteX1872" fmla="*/ 5150318 w 12192000"/>
              <a:gd name="connsiteY1872" fmla="*/ 322269 h 4471932"/>
              <a:gd name="connsiteX1873" fmla="*/ 5220221 w 12192000"/>
              <a:gd name="connsiteY1873" fmla="*/ 324281 h 4471932"/>
              <a:gd name="connsiteX1874" fmla="*/ 5280688 w 12192000"/>
              <a:gd name="connsiteY1874" fmla="*/ 344504 h 4471932"/>
              <a:gd name="connsiteX1875" fmla="*/ 5290109 w 12192000"/>
              <a:gd name="connsiteY1875" fmla="*/ 340764 h 4471932"/>
              <a:gd name="connsiteX1876" fmla="*/ 5296169 w 12192000"/>
              <a:gd name="connsiteY1876" fmla="*/ 344700 h 4471932"/>
              <a:gd name="connsiteX1877" fmla="*/ 5309906 w 12192000"/>
              <a:gd name="connsiteY1877" fmla="*/ 372209 h 4471932"/>
              <a:gd name="connsiteX1878" fmla="*/ 5306608 w 12192000"/>
              <a:gd name="connsiteY1878" fmla="*/ 405292 h 4471932"/>
              <a:gd name="connsiteX1879" fmla="*/ 5298974 w 12192000"/>
              <a:gd name="connsiteY1879" fmla="*/ 404390 h 4471932"/>
              <a:gd name="connsiteX1880" fmla="*/ 5291992 w 12192000"/>
              <a:gd name="connsiteY1880" fmla="*/ 398674 h 4471932"/>
              <a:gd name="connsiteX1881" fmla="*/ 5252778 w 12192000"/>
              <a:gd name="connsiteY1881" fmla="*/ 390459 h 4471932"/>
              <a:gd name="connsiteX1882" fmla="*/ 5210815 w 12192000"/>
              <a:gd name="connsiteY1882" fmla="*/ 379636 h 4471932"/>
              <a:gd name="connsiteX1883" fmla="*/ 5175377 w 12192000"/>
              <a:gd name="connsiteY1883" fmla="*/ 357802 h 4471932"/>
              <a:gd name="connsiteX1884" fmla="*/ 5130505 w 12192000"/>
              <a:gd name="connsiteY1884" fmla="*/ 354178 h 4471932"/>
              <a:gd name="connsiteX1885" fmla="*/ 5101880 w 12192000"/>
              <a:gd name="connsiteY1885" fmla="*/ 428425 h 4471932"/>
              <a:gd name="connsiteX1886" fmla="*/ 5104631 w 12192000"/>
              <a:gd name="connsiteY1886" fmla="*/ 431033 h 4471932"/>
              <a:gd name="connsiteX1887" fmla="*/ 5117904 w 12192000"/>
              <a:gd name="connsiteY1887" fmla="*/ 424608 h 4471932"/>
              <a:gd name="connsiteX1888" fmla="*/ 5131827 w 12192000"/>
              <a:gd name="connsiteY1888" fmla="*/ 413368 h 4471932"/>
              <a:gd name="connsiteX1889" fmla="*/ 5152988 w 12192000"/>
              <a:gd name="connsiteY1889" fmla="*/ 411706 h 4471932"/>
              <a:gd name="connsiteX1890" fmla="*/ 5156576 w 12192000"/>
              <a:gd name="connsiteY1890" fmla="*/ 436835 h 4471932"/>
              <a:gd name="connsiteX1891" fmla="*/ 5168442 w 12192000"/>
              <a:gd name="connsiteY1891" fmla="*/ 440845 h 4471932"/>
              <a:gd name="connsiteX1892" fmla="*/ 5203608 w 12192000"/>
              <a:gd name="connsiteY1892" fmla="*/ 407202 h 4471932"/>
              <a:gd name="connsiteX1893" fmla="*/ 5230215 w 12192000"/>
              <a:gd name="connsiteY1893" fmla="*/ 419760 h 4471932"/>
              <a:gd name="connsiteX1894" fmla="*/ 5288717 w 12192000"/>
              <a:gd name="connsiteY1894" fmla="*/ 451695 h 4471932"/>
              <a:gd name="connsiteX1895" fmla="*/ 5352640 w 12192000"/>
              <a:gd name="connsiteY1895" fmla="*/ 477912 h 4471932"/>
              <a:gd name="connsiteX1896" fmla="*/ 5386353 w 12192000"/>
              <a:gd name="connsiteY1896" fmla="*/ 480911 h 4471932"/>
              <a:gd name="connsiteX1897" fmla="*/ 5402550 w 12192000"/>
              <a:gd name="connsiteY1897" fmla="*/ 452815 h 4471932"/>
              <a:gd name="connsiteX1898" fmla="*/ 5321937 w 12192000"/>
              <a:gd name="connsiteY1898" fmla="*/ 383617 h 4471932"/>
              <a:gd name="connsiteX1899" fmla="*/ 5368344 w 12192000"/>
              <a:gd name="connsiteY1899" fmla="*/ 378736 h 4471932"/>
              <a:gd name="connsiteX1900" fmla="*/ 5409327 w 12192000"/>
              <a:gd name="connsiteY1900" fmla="*/ 379578 h 4471932"/>
              <a:gd name="connsiteX1901" fmla="*/ 5488619 w 12192000"/>
              <a:gd name="connsiteY1901" fmla="*/ 389586 h 4471932"/>
              <a:gd name="connsiteX1902" fmla="*/ 5525679 w 12192000"/>
              <a:gd name="connsiteY1902" fmla="*/ 399382 h 4471932"/>
              <a:gd name="connsiteX1903" fmla="*/ 5560680 w 12192000"/>
              <a:gd name="connsiteY1903" fmla="*/ 407223 h 4471932"/>
              <a:gd name="connsiteX1904" fmla="*/ 5596124 w 12192000"/>
              <a:gd name="connsiteY1904" fmla="*/ 397381 h 4471932"/>
              <a:gd name="connsiteX1905" fmla="*/ 5638086 w 12192000"/>
              <a:gd name="connsiteY1905" fmla="*/ 408203 h 4471932"/>
              <a:gd name="connsiteX1906" fmla="*/ 5686263 w 12192000"/>
              <a:gd name="connsiteY1906" fmla="*/ 395950 h 4471932"/>
              <a:gd name="connsiteX1907" fmla="*/ 5719264 w 12192000"/>
              <a:gd name="connsiteY1907" fmla="*/ 427242 h 4471932"/>
              <a:gd name="connsiteX1908" fmla="*/ 5763484 w 12192000"/>
              <a:gd name="connsiteY1908" fmla="*/ 435680 h 4471932"/>
              <a:gd name="connsiteX1909" fmla="*/ 5799572 w 12192000"/>
              <a:gd name="connsiteY1909" fmla="*/ 452700 h 4471932"/>
              <a:gd name="connsiteX1910" fmla="*/ 5822286 w 12192000"/>
              <a:gd name="connsiteY1910" fmla="*/ 445268 h 4471932"/>
              <a:gd name="connsiteX1911" fmla="*/ 5910694 w 12192000"/>
              <a:gd name="connsiteY1911" fmla="*/ 456679 h 4471932"/>
              <a:gd name="connsiteX1912" fmla="*/ 5944558 w 12192000"/>
              <a:gd name="connsiteY1912" fmla="*/ 481549 h 4471932"/>
              <a:gd name="connsiteX1913" fmla="*/ 5955407 w 12192000"/>
              <a:gd name="connsiteY1913" fmla="*/ 470110 h 4471932"/>
              <a:gd name="connsiteX1914" fmla="*/ 5975028 w 12192000"/>
              <a:gd name="connsiteY1914" fmla="*/ 459745 h 4471932"/>
              <a:gd name="connsiteX1915" fmla="*/ 5989986 w 12192000"/>
              <a:gd name="connsiteY1915" fmla="*/ 466688 h 4471932"/>
              <a:gd name="connsiteX1916" fmla="*/ 6007150 w 12192000"/>
              <a:gd name="connsiteY1916" fmla="*/ 463046 h 4471932"/>
              <a:gd name="connsiteX1917" fmla="*/ 6020949 w 12192000"/>
              <a:gd name="connsiteY1917" fmla="*/ 467080 h 4471932"/>
              <a:gd name="connsiteX1918" fmla="*/ 6016468 w 12192000"/>
              <a:gd name="connsiteY1918" fmla="*/ 477314 h 4471932"/>
              <a:gd name="connsiteX1919" fmla="*/ 6016773 w 12192000"/>
              <a:gd name="connsiteY1919" fmla="*/ 521056 h 4471932"/>
              <a:gd name="connsiteX1920" fmla="*/ 6051503 w 12192000"/>
              <a:gd name="connsiteY1920" fmla="*/ 539504 h 4471932"/>
              <a:gd name="connsiteX1921" fmla="*/ 6068490 w 12192000"/>
              <a:gd name="connsiteY1921" fmla="*/ 548529 h 4471932"/>
              <a:gd name="connsiteX1922" fmla="*/ 6087986 w 12192000"/>
              <a:gd name="connsiteY1922" fmla="*/ 549698 h 4471932"/>
              <a:gd name="connsiteX1923" fmla="*/ 6119660 w 12192000"/>
              <a:gd name="connsiteY1923" fmla="*/ 541091 h 4471932"/>
              <a:gd name="connsiteX1924" fmla="*/ 6121478 w 12192000"/>
              <a:gd name="connsiteY1924" fmla="*/ 542814 h 4471932"/>
              <a:gd name="connsiteX1925" fmla="*/ 6122544 w 12192000"/>
              <a:gd name="connsiteY1925" fmla="*/ 541691 h 4471932"/>
              <a:gd name="connsiteX1926" fmla="*/ 6124703 w 12192000"/>
              <a:gd name="connsiteY1926" fmla="*/ 542419 h 4471932"/>
              <a:gd name="connsiteX1927" fmla="*/ 6123953 w 12192000"/>
              <a:gd name="connsiteY1927" fmla="*/ 536103 h 4471932"/>
              <a:gd name="connsiteX1928" fmla="*/ 6119560 w 12192000"/>
              <a:gd name="connsiteY1928" fmla="*/ 526504 h 4471932"/>
              <a:gd name="connsiteX1929" fmla="*/ 6097650 w 12192000"/>
              <a:gd name="connsiteY1929" fmla="*/ 520219 h 4471932"/>
              <a:gd name="connsiteX1930" fmla="*/ 6090604 w 12192000"/>
              <a:gd name="connsiteY1930" fmla="*/ 511121 h 4471932"/>
              <a:gd name="connsiteX1931" fmla="*/ 6096293 w 12192000"/>
              <a:gd name="connsiteY1931" fmla="*/ 499610 h 4471932"/>
              <a:gd name="connsiteX1932" fmla="*/ 6103528 w 12192000"/>
              <a:gd name="connsiteY1932" fmla="*/ 491980 h 4471932"/>
              <a:gd name="connsiteX1933" fmla="*/ 6123704 w 12192000"/>
              <a:gd name="connsiteY1933" fmla="*/ 511111 h 4471932"/>
              <a:gd name="connsiteX1934" fmla="*/ 6151829 w 12192000"/>
              <a:gd name="connsiteY1934" fmla="*/ 494309 h 4471932"/>
              <a:gd name="connsiteX1935" fmla="*/ 6179956 w 12192000"/>
              <a:gd name="connsiteY1935" fmla="*/ 477504 h 4471932"/>
              <a:gd name="connsiteX1936" fmla="*/ 6239242 w 12192000"/>
              <a:gd name="connsiteY1936" fmla="*/ 498097 h 4471932"/>
              <a:gd name="connsiteX1937" fmla="*/ 6303291 w 12192000"/>
              <a:gd name="connsiteY1937" fmla="*/ 483357 h 4471932"/>
              <a:gd name="connsiteX1938" fmla="*/ 6327135 w 12192000"/>
              <a:gd name="connsiteY1938" fmla="*/ 505967 h 4471932"/>
              <a:gd name="connsiteX1939" fmla="*/ 6355409 w 12192000"/>
              <a:gd name="connsiteY1939" fmla="*/ 499568 h 4471932"/>
              <a:gd name="connsiteX1940" fmla="*/ 6378765 w 12192000"/>
              <a:gd name="connsiteY1940" fmla="*/ 506621 h 4471932"/>
              <a:gd name="connsiteX1941" fmla="*/ 6406428 w 12192000"/>
              <a:gd name="connsiteY1941" fmla="*/ 510510 h 4471932"/>
              <a:gd name="connsiteX1942" fmla="*/ 6435898 w 12192000"/>
              <a:gd name="connsiteY1942" fmla="*/ 512492 h 4471932"/>
              <a:gd name="connsiteX1943" fmla="*/ 6432468 w 12192000"/>
              <a:gd name="connsiteY1943" fmla="*/ 499579 h 4471932"/>
              <a:gd name="connsiteX1944" fmla="*/ 6429039 w 12192000"/>
              <a:gd name="connsiteY1944" fmla="*/ 486666 h 4471932"/>
              <a:gd name="connsiteX1945" fmla="*/ 6418216 w 12192000"/>
              <a:gd name="connsiteY1945" fmla="*/ 480630 h 4471932"/>
              <a:gd name="connsiteX1946" fmla="*/ 6404718 w 12192000"/>
              <a:gd name="connsiteY1946" fmla="*/ 482926 h 4471932"/>
              <a:gd name="connsiteX1947" fmla="*/ 6390503 w 12192000"/>
              <a:gd name="connsiteY1947" fmla="*/ 469446 h 4471932"/>
              <a:gd name="connsiteX1948" fmla="*/ 6371805 w 12192000"/>
              <a:gd name="connsiteY1948" fmla="*/ 466207 h 4471932"/>
              <a:gd name="connsiteX1949" fmla="*/ 6343018 w 12192000"/>
              <a:gd name="connsiteY1949" fmla="*/ 453401 h 4471932"/>
              <a:gd name="connsiteX1950" fmla="*/ 6331453 w 12192000"/>
              <a:gd name="connsiteY1950" fmla="*/ 427943 h 4471932"/>
              <a:gd name="connsiteX1951" fmla="*/ 6309544 w 12192000"/>
              <a:gd name="connsiteY1951" fmla="*/ 421660 h 4471932"/>
              <a:gd name="connsiteX1952" fmla="*/ 6277988 w 12192000"/>
              <a:gd name="connsiteY1952" fmla="*/ 425550 h 4471932"/>
              <a:gd name="connsiteX1953" fmla="*/ 6261481 w 12192000"/>
              <a:gd name="connsiteY1953" fmla="*/ 409897 h 4471932"/>
              <a:gd name="connsiteX1954" fmla="*/ 6235427 w 12192000"/>
              <a:gd name="connsiteY1954" fmla="*/ 419005 h 4471932"/>
              <a:gd name="connsiteX1955" fmla="*/ 6217087 w 12192000"/>
              <a:gd name="connsiteY1955" fmla="*/ 401613 h 4471932"/>
              <a:gd name="connsiteX1956" fmla="*/ 6198267 w 12192000"/>
              <a:gd name="connsiteY1956" fmla="*/ 403090 h 4471932"/>
              <a:gd name="connsiteX1957" fmla="*/ 6207916 w 12192000"/>
              <a:gd name="connsiteY1957" fmla="*/ 392917 h 4471932"/>
              <a:gd name="connsiteX1958" fmla="*/ 6179926 w 12192000"/>
              <a:gd name="connsiteY1958" fmla="*/ 385698 h 4471932"/>
              <a:gd name="connsiteX1959" fmla="*/ 6175231 w 12192000"/>
              <a:gd name="connsiteY1959" fmla="*/ 376416 h 4471932"/>
              <a:gd name="connsiteX1960" fmla="*/ 6155708 w 12192000"/>
              <a:gd name="connsiteY1960" fmla="*/ 396545 h 4471932"/>
              <a:gd name="connsiteX1961" fmla="*/ 6136890 w 12192000"/>
              <a:gd name="connsiteY1961" fmla="*/ 398023 h 4471932"/>
              <a:gd name="connsiteX1962" fmla="*/ 6110867 w 12192000"/>
              <a:gd name="connsiteY1962" fmla="*/ 389650 h 4471932"/>
              <a:gd name="connsiteX1963" fmla="*/ 6083901 w 12192000"/>
              <a:gd name="connsiteY1963" fmla="*/ 376760 h 4471932"/>
              <a:gd name="connsiteX1964" fmla="*/ 6097693 w 12192000"/>
              <a:gd name="connsiteY1964" fmla="*/ 351195 h 4471932"/>
              <a:gd name="connsiteX1965" fmla="*/ 6128671 w 12192000"/>
              <a:gd name="connsiteY1965" fmla="*/ 351587 h 4471932"/>
              <a:gd name="connsiteX1966" fmla="*/ 6142424 w 12192000"/>
              <a:gd name="connsiteY1966" fmla="*/ 353155 h 4471932"/>
              <a:gd name="connsiteX1967" fmla="*/ 6154725 w 12192000"/>
              <a:gd name="connsiteY1967" fmla="*/ 342479 h 4471932"/>
              <a:gd name="connsiteX1968" fmla="*/ 6184547 w 12192000"/>
              <a:gd name="connsiteY1968" fmla="*/ 351436 h 4471932"/>
              <a:gd name="connsiteX1969" fmla="*/ 6199220 w 12192000"/>
              <a:gd name="connsiteY1969" fmla="*/ 365351 h 4471932"/>
              <a:gd name="connsiteX1970" fmla="*/ 6221539 w 12192000"/>
              <a:gd name="connsiteY1970" fmla="*/ 364775 h 4471932"/>
              <a:gd name="connsiteX1971" fmla="*/ 6239370 w 12192000"/>
              <a:gd name="connsiteY1971" fmla="*/ 374440 h 4471932"/>
              <a:gd name="connsiteX1972" fmla="*/ 6264269 w 12192000"/>
              <a:gd name="connsiteY1972" fmla="*/ 373896 h 4471932"/>
              <a:gd name="connsiteX1973" fmla="*/ 6291101 w 12192000"/>
              <a:gd name="connsiteY1973" fmla="*/ 389680 h 4471932"/>
              <a:gd name="connsiteX1974" fmla="*/ 6299666 w 12192000"/>
              <a:gd name="connsiteY1974" fmla="*/ 387537 h 4471932"/>
              <a:gd name="connsiteX1975" fmla="*/ 6308663 w 12192000"/>
              <a:gd name="connsiteY1975" fmla="*/ 382181 h 4471932"/>
              <a:gd name="connsiteX1976" fmla="*/ 6299081 w 12192000"/>
              <a:gd name="connsiteY1976" fmla="*/ 368868 h 4471932"/>
              <a:gd name="connsiteX1977" fmla="*/ 6276327 w 12192000"/>
              <a:gd name="connsiteY1977" fmla="*/ 361180 h 4471932"/>
              <a:gd name="connsiteX1978" fmla="*/ 6298034 w 12192000"/>
              <a:gd name="connsiteY1978" fmla="*/ 338289 h 4471932"/>
              <a:gd name="connsiteX1979" fmla="*/ 6302958 w 12192000"/>
              <a:gd name="connsiteY1979" fmla="*/ 347788 h 4471932"/>
              <a:gd name="connsiteX1980" fmla="*/ 6312911 w 12192000"/>
              <a:gd name="connsiteY1980" fmla="*/ 348772 h 4471932"/>
              <a:gd name="connsiteX1981" fmla="*/ 6322354 w 12192000"/>
              <a:gd name="connsiteY1981" fmla="*/ 342028 h 4471932"/>
              <a:gd name="connsiteX1982" fmla="*/ 6337286 w 12192000"/>
              <a:gd name="connsiteY1982" fmla="*/ 338677 h 4471932"/>
              <a:gd name="connsiteX1983" fmla="*/ 6352653 w 12192000"/>
              <a:gd name="connsiteY1983" fmla="*/ 332116 h 4471932"/>
              <a:gd name="connsiteX1984" fmla="*/ 6374562 w 12192000"/>
              <a:gd name="connsiteY1984" fmla="*/ 338399 h 4471932"/>
              <a:gd name="connsiteX1985" fmla="*/ 6400515 w 12192000"/>
              <a:gd name="connsiteY1985" fmla="*/ 314704 h 4471932"/>
              <a:gd name="connsiteX1986" fmla="*/ 6413830 w 12192000"/>
              <a:gd name="connsiteY1986" fmla="*/ 308008 h 4471932"/>
              <a:gd name="connsiteX1987" fmla="*/ 6424505 w 12192000"/>
              <a:gd name="connsiteY1987" fmla="*/ 303639 h 4471932"/>
              <a:gd name="connsiteX1988" fmla="*/ 6432071 w 12192000"/>
              <a:gd name="connsiteY1988" fmla="*/ 310813 h 4471932"/>
              <a:gd name="connsiteX1989" fmla="*/ 6442396 w 12192000"/>
              <a:gd name="connsiteY1989" fmla="*/ 310944 h 4471932"/>
              <a:gd name="connsiteX1990" fmla="*/ 6454328 w 12192000"/>
              <a:gd name="connsiteY1990" fmla="*/ 312597 h 4471932"/>
              <a:gd name="connsiteX1991" fmla="*/ 6464884 w 12192000"/>
              <a:gd name="connsiteY1991" fmla="*/ 312945 h 4471932"/>
              <a:gd name="connsiteX1992" fmla="*/ 6465160 w 12192000"/>
              <a:gd name="connsiteY1992" fmla="*/ 308980 h 4471932"/>
              <a:gd name="connsiteX1993" fmla="*/ 6463627 w 12192000"/>
              <a:gd name="connsiteY1993" fmla="*/ 306923 h 4471932"/>
              <a:gd name="connsiteX1994" fmla="*/ 6432489 w 12192000"/>
              <a:gd name="connsiteY1994" fmla="*/ 294302 h 4471932"/>
              <a:gd name="connsiteX1995" fmla="*/ 6402724 w 12192000"/>
              <a:gd name="connsiteY1995" fmla="*/ 282986 h 4471932"/>
              <a:gd name="connsiteX1996" fmla="*/ 6404457 w 12192000"/>
              <a:gd name="connsiteY1996" fmla="*/ 270138 h 4471932"/>
              <a:gd name="connsiteX1997" fmla="*/ 6399432 w 12192000"/>
              <a:gd name="connsiteY1997" fmla="*/ 246050 h 4471932"/>
              <a:gd name="connsiteX1998" fmla="*/ 6427319 w 12192000"/>
              <a:gd name="connsiteY1998" fmla="*/ 238681 h 4471932"/>
              <a:gd name="connsiteX1999" fmla="*/ 6442460 w 12192000"/>
              <a:gd name="connsiteY1999" fmla="*/ 243378 h 4471932"/>
              <a:gd name="connsiteX2000" fmla="*/ 6458976 w 12192000"/>
              <a:gd name="connsiteY2000" fmla="*/ 249378 h 4471932"/>
              <a:gd name="connsiteX2001" fmla="*/ 6468623 w 12192000"/>
              <a:gd name="connsiteY2001" fmla="*/ 239204 h 4471932"/>
              <a:gd name="connsiteX2002" fmla="*/ 6485958 w 12192000"/>
              <a:gd name="connsiteY2002" fmla="*/ 242964 h 4471932"/>
              <a:gd name="connsiteX2003" fmla="*/ 6512340 w 12192000"/>
              <a:gd name="connsiteY2003" fmla="*/ 237184 h 4471932"/>
              <a:gd name="connsiteX2004" fmla="*/ 6567537 w 12192000"/>
              <a:gd name="connsiteY2004" fmla="*/ 226730 h 4471932"/>
              <a:gd name="connsiteX2005" fmla="*/ 6593573 w 12192000"/>
              <a:gd name="connsiteY2005" fmla="*/ 236926 h 4471932"/>
              <a:gd name="connsiteX2006" fmla="*/ 6624094 w 12192000"/>
              <a:gd name="connsiteY2006" fmla="*/ 236883 h 4471932"/>
              <a:gd name="connsiteX2007" fmla="*/ 6595518 w 12192000"/>
              <a:gd name="connsiteY2007" fmla="*/ 210996 h 4471932"/>
              <a:gd name="connsiteX2008" fmla="*/ 6571581 w 12192000"/>
              <a:gd name="connsiteY2008" fmla="*/ 196750 h 4471932"/>
              <a:gd name="connsiteX2009" fmla="*/ 6588463 w 12192000"/>
              <a:gd name="connsiteY2009" fmla="*/ 178947 h 4471932"/>
              <a:gd name="connsiteX2010" fmla="*/ 6625999 w 12192000"/>
              <a:gd name="connsiteY2010" fmla="*/ 161403 h 4471932"/>
              <a:gd name="connsiteX2011" fmla="*/ 6623939 w 12192000"/>
              <a:gd name="connsiteY2011" fmla="*/ 170923 h 4471932"/>
              <a:gd name="connsiteX2012" fmla="*/ 6623688 w 12192000"/>
              <a:gd name="connsiteY2012" fmla="*/ 178535 h 4471932"/>
              <a:gd name="connsiteX2013" fmla="*/ 6630817 w 12192000"/>
              <a:gd name="connsiteY2013" fmla="*/ 177446 h 4471932"/>
              <a:gd name="connsiteX2014" fmla="*/ 6637004 w 12192000"/>
              <a:gd name="connsiteY2014" fmla="*/ 171838 h 4471932"/>
              <a:gd name="connsiteX2015" fmla="*/ 6690569 w 12192000"/>
              <a:gd name="connsiteY2015" fmla="*/ 188820 h 4471932"/>
              <a:gd name="connsiteX2016" fmla="*/ 6747602 w 12192000"/>
              <a:gd name="connsiteY2016" fmla="*/ 180105 h 4471932"/>
              <a:gd name="connsiteX2017" fmla="*/ 6774988 w 12192000"/>
              <a:gd name="connsiteY2017" fmla="*/ 187959 h 4471932"/>
              <a:gd name="connsiteX2018" fmla="*/ 6798756 w 12192000"/>
              <a:gd name="connsiteY2018" fmla="*/ 199629 h 4471932"/>
              <a:gd name="connsiteX2019" fmla="*/ 6836324 w 12192000"/>
              <a:gd name="connsiteY2019" fmla="*/ 208684 h 4471932"/>
              <a:gd name="connsiteX2020" fmla="*/ 6878375 w 12192000"/>
              <a:gd name="connsiteY2020" fmla="*/ 207501 h 4471932"/>
              <a:gd name="connsiteX2021" fmla="*/ 6924128 w 12192000"/>
              <a:gd name="connsiteY2021" fmla="*/ 236394 h 4471932"/>
              <a:gd name="connsiteX2022" fmla="*/ 6945357 w 12192000"/>
              <a:gd name="connsiteY2022" fmla="*/ 232373 h 4471932"/>
              <a:gd name="connsiteX2023" fmla="*/ 6945833 w 12192000"/>
              <a:gd name="connsiteY2023" fmla="*/ 213503 h 4471932"/>
              <a:gd name="connsiteX2024" fmla="*/ 6940909 w 12192000"/>
              <a:gd name="connsiteY2024" fmla="*/ 204003 h 4471932"/>
              <a:gd name="connsiteX2025" fmla="*/ 6895257 w 12192000"/>
              <a:gd name="connsiteY2025" fmla="*/ 189696 h 4471932"/>
              <a:gd name="connsiteX2026" fmla="*/ 6886658 w 12192000"/>
              <a:gd name="connsiteY2026" fmla="*/ 197847 h 4471932"/>
              <a:gd name="connsiteX2027" fmla="*/ 6877119 w 12192000"/>
              <a:gd name="connsiteY2027" fmla="*/ 201479 h 4471932"/>
              <a:gd name="connsiteX2028" fmla="*/ 6877080 w 12192000"/>
              <a:gd name="connsiteY2028" fmla="*/ 196009 h 4471932"/>
              <a:gd name="connsiteX2029" fmla="*/ 6878851 w 12192000"/>
              <a:gd name="connsiteY2029" fmla="*/ 188631 h 4471932"/>
              <a:gd name="connsiteX2030" fmla="*/ 6855108 w 12192000"/>
              <a:gd name="connsiteY2030" fmla="*/ 180608 h 4471932"/>
              <a:gd name="connsiteX2031" fmla="*/ 6854328 w 12192000"/>
              <a:gd name="connsiteY2031" fmla="*/ 155716 h 4471932"/>
              <a:gd name="connsiteX2032" fmla="*/ 6882316 w 12192000"/>
              <a:gd name="connsiteY2032" fmla="*/ 162934 h 4471932"/>
              <a:gd name="connsiteX2033" fmla="*/ 6903068 w 12192000"/>
              <a:gd name="connsiteY2033" fmla="*/ 177784 h 4471932"/>
              <a:gd name="connsiteX2034" fmla="*/ 6916286 w 12192000"/>
              <a:gd name="connsiteY2034" fmla="*/ 156501 h 4471932"/>
              <a:gd name="connsiteX2035" fmla="*/ 6924589 w 12192000"/>
              <a:gd name="connsiteY2035" fmla="*/ 171622 h 4471932"/>
              <a:gd name="connsiteX2036" fmla="*/ 6932894 w 12192000"/>
              <a:gd name="connsiteY2036" fmla="*/ 186742 h 4471932"/>
              <a:gd name="connsiteX2037" fmla="*/ 6971025 w 12192000"/>
              <a:gd name="connsiteY2037" fmla="*/ 189692 h 4471932"/>
              <a:gd name="connsiteX2038" fmla="*/ 7002866 w 12192000"/>
              <a:gd name="connsiteY2038" fmla="*/ 204788 h 4471932"/>
              <a:gd name="connsiteX2039" fmla="*/ 6998832 w 12192000"/>
              <a:gd name="connsiteY2039" fmla="*/ 225114 h 4471932"/>
              <a:gd name="connsiteX2040" fmla="*/ 6980683 w 12192000"/>
              <a:gd name="connsiteY2040" fmla="*/ 246549 h 4471932"/>
              <a:gd name="connsiteX2041" fmla="*/ 6968623 w 12192000"/>
              <a:gd name="connsiteY2041" fmla="*/ 259266 h 4471932"/>
              <a:gd name="connsiteX2042" fmla="*/ 6918955 w 12192000"/>
              <a:gd name="connsiteY2042" fmla="*/ 245981 h 4471932"/>
              <a:gd name="connsiteX2043" fmla="*/ 6863427 w 12192000"/>
              <a:gd name="connsiteY2043" fmla="*/ 241631 h 4471932"/>
              <a:gd name="connsiteX2044" fmla="*/ 6860374 w 12192000"/>
              <a:gd name="connsiteY2044" fmla="*/ 239340 h 4471932"/>
              <a:gd name="connsiteX2045" fmla="*/ 6855512 w 12192000"/>
              <a:gd name="connsiteY2045" fmla="*/ 238958 h 4471932"/>
              <a:gd name="connsiteX2046" fmla="*/ 6858545 w 12192000"/>
              <a:gd name="connsiteY2046" fmla="*/ 249077 h 4471932"/>
              <a:gd name="connsiteX2047" fmla="*/ 6862950 w 12192000"/>
              <a:gd name="connsiteY2047" fmla="*/ 260502 h 4471932"/>
              <a:gd name="connsiteX2048" fmla="*/ 6889344 w 12192000"/>
              <a:gd name="connsiteY2048" fmla="*/ 256546 h 4471932"/>
              <a:gd name="connsiteX2049" fmla="*/ 6914004 w 12192000"/>
              <a:gd name="connsiteY2049" fmla="*/ 265438 h 4471932"/>
              <a:gd name="connsiteX2050" fmla="*/ 6955321 w 12192000"/>
              <a:gd name="connsiteY2050" fmla="*/ 267784 h 4471932"/>
              <a:gd name="connsiteX2051" fmla="*/ 6998447 w 12192000"/>
              <a:gd name="connsiteY2051" fmla="*/ 268224 h 4471932"/>
              <a:gd name="connsiteX2052" fmla="*/ 7025001 w 12192000"/>
              <a:gd name="connsiteY2052" fmla="*/ 276496 h 4471932"/>
              <a:gd name="connsiteX2053" fmla="*/ 7050179 w 12192000"/>
              <a:gd name="connsiteY2053" fmla="*/ 283465 h 4471932"/>
              <a:gd name="connsiteX2054" fmla="*/ 7061559 w 12192000"/>
              <a:gd name="connsiteY2054" fmla="*/ 260443 h 4471932"/>
              <a:gd name="connsiteX2055" fmla="*/ 7039073 w 12192000"/>
              <a:gd name="connsiteY2055" fmla="*/ 258442 h 4471932"/>
              <a:gd name="connsiteX2056" fmla="*/ 7032212 w 12192000"/>
              <a:gd name="connsiteY2056" fmla="*/ 232615 h 4471932"/>
              <a:gd name="connsiteX2057" fmla="*/ 7017181 w 12192000"/>
              <a:gd name="connsiteY2057" fmla="*/ 232853 h 4471932"/>
              <a:gd name="connsiteX2058" fmla="*/ 7019373 w 12192000"/>
              <a:gd name="connsiteY2058" fmla="*/ 220441 h 4471932"/>
              <a:gd name="connsiteX2059" fmla="*/ 7017840 w 12192000"/>
              <a:gd name="connsiteY2059" fmla="*/ 218384 h 4471932"/>
              <a:gd name="connsiteX2060" fmla="*/ 7018116 w 12192000"/>
              <a:gd name="connsiteY2060" fmla="*/ 214419 h 4471932"/>
              <a:gd name="connsiteX2061" fmla="*/ 7035899 w 12192000"/>
              <a:gd name="connsiteY2061" fmla="*/ 216789 h 4471932"/>
              <a:gd name="connsiteX2062" fmla="*/ 7056432 w 12192000"/>
              <a:gd name="connsiteY2062" fmla="*/ 221768 h 4471932"/>
              <a:gd name="connsiteX2063" fmla="*/ 7065501 w 12192000"/>
              <a:gd name="connsiteY2063" fmla="*/ 215876 h 4471932"/>
              <a:gd name="connsiteX2064" fmla="*/ 7056329 w 12192000"/>
              <a:gd name="connsiteY2064" fmla="*/ 207182 h 4471932"/>
              <a:gd name="connsiteX2065" fmla="*/ 7080550 w 12192000"/>
              <a:gd name="connsiteY2065" fmla="*/ 196335 h 4471932"/>
              <a:gd name="connsiteX2066" fmla="*/ 7097534 w 12192000"/>
              <a:gd name="connsiteY2066" fmla="*/ 193117 h 4471932"/>
              <a:gd name="connsiteX2067" fmla="*/ 7114618 w 12192000"/>
              <a:gd name="connsiteY2067" fmla="*/ 204488 h 4471932"/>
              <a:gd name="connsiteX2068" fmla="*/ 7120223 w 12192000"/>
              <a:gd name="connsiteY2068" fmla="*/ 224292 h 4471932"/>
              <a:gd name="connsiteX2069" fmla="*/ 7132383 w 12192000"/>
              <a:gd name="connsiteY2069" fmla="*/ 226162 h 4471932"/>
              <a:gd name="connsiteX2070" fmla="*/ 7147531 w 12192000"/>
              <a:gd name="connsiteY2070" fmla="*/ 221206 h 4471932"/>
              <a:gd name="connsiteX2071" fmla="*/ 7146378 w 12192000"/>
              <a:gd name="connsiteY2071" fmla="*/ 229772 h 4471932"/>
              <a:gd name="connsiteX2072" fmla="*/ 7186525 w 12192000"/>
              <a:gd name="connsiteY2072" fmla="*/ 238861 h 4471932"/>
              <a:gd name="connsiteX2073" fmla="*/ 7194916 w 12192000"/>
              <a:gd name="connsiteY2073" fmla="*/ 222665 h 4471932"/>
              <a:gd name="connsiteX2074" fmla="*/ 7215093 w 12192000"/>
              <a:gd name="connsiteY2074" fmla="*/ 241796 h 4471932"/>
              <a:gd name="connsiteX2075" fmla="*/ 7230048 w 12192000"/>
              <a:gd name="connsiteY2075" fmla="*/ 230617 h 4471932"/>
              <a:gd name="connsiteX2076" fmla="*/ 7242404 w 12192000"/>
              <a:gd name="connsiteY2076" fmla="*/ 238710 h 4471932"/>
              <a:gd name="connsiteX2077" fmla="*/ 7254283 w 12192000"/>
              <a:gd name="connsiteY2077" fmla="*/ 233069 h 4471932"/>
              <a:gd name="connsiteX2078" fmla="*/ 7263056 w 12192000"/>
              <a:gd name="connsiteY2078" fmla="*/ 238971 h 4471932"/>
              <a:gd name="connsiteX2079" fmla="*/ 7277050 w 12192000"/>
              <a:gd name="connsiteY2079" fmla="*/ 242580 h 4471932"/>
              <a:gd name="connsiteX2080" fmla="*/ 7291043 w 12192000"/>
              <a:gd name="connsiteY2080" fmla="*/ 246190 h 4471932"/>
              <a:gd name="connsiteX2081" fmla="*/ 7288631 w 12192000"/>
              <a:gd name="connsiteY2081" fmla="*/ 248733 h 4471932"/>
              <a:gd name="connsiteX2082" fmla="*/ 7310540 w 12192000"/>
              <a:gd name="connsiteY2082" fmla="*/ 255017 h 4471932"/>
              <a:gd name="connsiteX2083" fmla="*/ 7324536 w 12192000"/>
              <a:gd name="connsiteY2083" fmla="*/ 258626 h 4471932"/>
              <a:gd name="connsiteX2084" fmla="*/ 7338529 w 12192000"/>
              <a:gd name="connsiteY2084" fmla="*/ 262236 h 4471932"/>
              <a:gd name="connsiteX2085" fmla="*/ 7378233 w 12192000"/>
              <a:gd name="connsiteY2085" fmla="*/ 272713 h 4471932"/>
              <a:gd name="connsiteX2086" fmla="*/ 7424229 w 12192000"/>
              <a:gd name="connsiteY2086" fmla="*/ 271043 h 4471932"/>
              <a:gd name="connsiteX2087" fmla="*/ 7449907 w 12192000"/>
              <a:gd name="connsiteY2087" fmla="*/ 295392 h 4471932"/>
              <a:gd name="connsiteX2088" fmla="*/ 7463801 w 12192000"/>
              <a:gd name="connsiteY2088" fmla="*/ 284415 h 4471932"/>
              <a:gd name="connsiteX2089" fmla="*/ 7497191 w 12192000"/>
              <a:gd name="connsiteY2089" fmla="*/ 282264 h 4471932"/>
              <a:gd name="connsiteX2090" fmla="*/ 7495920 w 12192000"/>
              <a:gd name="connsiteY2090" fmla="*/ 274418 h 4471932"/>
              <a:gd name="connsiteX2091" fmla="*/ 7492844 w 12192000"/>
              <a:gd name="connsiteY2091" fmla="*/ 268480 h 4471932"/>
              <a:gd name="connsiteX2092" fmla="*/ 7465470 w 12192000"/>
              <a:gd name="connsiteY2092" fmla="*/ 262449 h 4471932"/>
              <a:gd name="connsiteX2093" fmla="*/ 7443524 w 12192000"/>
              <a:gd name="connsiteY2093" fmla="*/ 250696 h 4471932"/>
              <a:gd name="connsiteX2094" fmla="*/ 7433719 w 12192000"/>
              <a:gd name="connsiteY2094" fmla="*/ 260117 h 4471932"/>
              <a:gd name="connsiteX2095" fmla="*/ 7422973 w 12192000"/>
              <a:gd name="connsiteY2095" fmla="*/ 265021 h 4471932"/>
              <a:gd name="connsiteX2096" fmla="*/ 7422934 w 12192000"/>
              <a:gd name="connsiteY2096" fmla="*/ 259551 h 4471932"/>
              <a:gd name="connsiteX2097" fmla="*/ 7424706 w 12192000"/>
              <a:gd name="connsiteY2097" fmla="*/ 252173 h 4471932"/>
              <a:gd name="connsiteX2098" fmla="*/ 7399129 w 12192000"/>
              <a:gd name="connsiteY2098" fmla="*/ 242411 h 4471932"/>
              <a:gd name="connsiteX2099" fmla="*/ 7396514 w 12192000"/>
              <a:gd name="connsiteY2099" fmla="*/ 215780 h 4471932"/>
              <a:gd name="connsiteX2100" fmla="*/ 7426168 w 12192000"/>
              <a:gd name="connsiteY2100" fmla="*/ 222161 h 4471932"/>
              <a:gd name="connsiteX2101" fmla="*/ 7451337 w 12192000"/>
              <a:gd name="connsiteY2101" fmla="*/ 238783 h 4471932"/>
              <a:gd name="connsiteX2102" fmla="*/ 7453830 w 12192000"/>
              <a:gd name="connsiteY2102" fmla="*/ 226052 h 4471932"/>
              <a:gd name="connsiteX2103" fmla="*/ 7460883 w 12192000"/>
              <a:gd name="connsiteY2103" fmla="*/ 214021 h 4471932"/>
              <a:gd name="connsiteX2104" fmla="*/ 7473276 w 12192000"/>
              <a:gd name="connsiteY2104" fmla="*/ 227585 h 4471932"/>
              <a:gd name="connsiteX2105" fmla="*/ 7482994 w 12192000"/>
              <a:gd name="connsiteY2105" fmla="*/ 249480 h 4471932"/>
              <a:gd name="connsiteX2106" fmla="*/ 7524382 w 12192000"/>
              <a:gd name="connsiteY2106" fmla="*/ 251291 h 4471932"/>
              <a:gd name="connsiteX2107" fmla="*/ 7559045 w 12192000"/>
              <a:gd name="connsiteY2107" fmla="*/ 268461 h 4471932"/>
              <a:gd name="connsiteX2108" fmla="*/ 7555003 w 12192000"/>
              <a:gd name="connsiteY2108" fmla="*/ 298440 h 4471932"/>
              <a:gd name="connsiteX2109" fmla="*/ 7569574 w 12192000"/>
              <a:gd name="connsiteY2109" fmla="*/ 297766 h 4471932"/>
              <a:gd name="connsiteX2110" fmla="*/ 7577388 w 12192000"/>
              <a:gd name="connsiteY2110" fmla="*/ 285853 h 4471932"/>
              <a:gd name="connsiteX2111" fmla="*/ 7574938 w 12192000"/>
              <a:gd name="connsiteY2111" fmla="*/ 282926 h 4471932"/>
              <a:gd name="connsiteX2112" fmla="*/ 7574297 w 12192000"/>
              <a:gd name="connsiteY2112" fmla="*/ 278092 h 4471932"/>
              <a:gd name="connsiteX2113" fmla="*/ 7597145 w 12192000"/>
              <a:gd name="connsiteY2113" fmla="*/ 277416 h 4471932"/>
              <a:gd name="connsiteX2114" fmla="*/ 7618692 w 12192000"/>
              <a:gd name="connsiteY2114" fmla="*/ 286376 h 4471932"/>
              <a:gd name="connsiteX2115" fmla="*/ 7684496 w 12192000"/>
              <a:gd name="connsiteY2115" fmla="*/ 283564 h 4471932"/>
              <a:gd name="connsiteX2116" fmla="*/ 7742705 w 12192000"/>
              <a:gd name="connsiteY2116" fmla="*/ 302534 h 4471932"/>
              <a:gd name="connsiteX2117" fmla="*/ 7746578 w 12192000"/>
              <a:gd name="connsiteY2117" fmla="*/ 335186 h 4471932"/>
              <a:gd name="connsiteX2118" fmla="*/ 7759994 w 12192000"/>
              <a:gd name="connsiteY2118" fmla="*/ 343078 h 4471932"/>
              <a:gd name="connsiteX2119" fmla="*/ 7761481 w 12192000"/>
              <a:gd name="connsiteY2119" fmla="*/ 316714 h 4471932"/>
              <a:gd name="connsiteX2120" fmla="*/ 7769337 w 12192000"/>
              <a:gd name="connsiteY2120" fmla="*/ 289143 h 4471932"/>
              <a:gd name="connsiteX2121" fmla="*/ 7789513 w 12192000"/>
              <a:gd name="connsiteY2121" fmla="*/ 308275 h 4471932"/>
              <a:gd name="connsiteX2122" fmla="*/ 7806809 w 12192000"/>
              <a:gd name="connsiteY2122" fmla="*/ 295087 h 4471932"/>
              <a:gd name="connsiteX2123" fmla="*/ 7821069 w 12192000"/>
              <a:gd name="connsiteY2123" fmla="*/ 304383 h 4471932"/>
              <a:gd name="connsiteX2124" fmla="*/ 7846052 w 12192000"/>
              <a:gd name="connsiteY2124" fmla="*/ 305129 h 4471932"/>
              <a:gd name="connsiteX2125" fmla="*/ 7871546 w 12192000"/>
              <a:gd name="connsiteY2125" fmla="*/ 313603 h 4471932"/>
              <a:gd name="connsiteX2126" fmla="*/ 7870125 w 12192000"/>
              <a:gd name="connsiteY2126" fmla="*/ 327957 h 4471932"/>
              <a:gd name="connsiteX2127" fmla="*/ 7872325 w 12192000"/>
              <a:gd name="connsiteY2127" fmla="*/ 338495 h 4471932"/>
              <a:gd name="connsiteX2128" fmla="*/ 7878247 w 12192000"/>
              <a:gd name="connsiteY2128" fmla="*/ 338677 h 4471932"/>
              <a:gd name="connsiteX2129" fmla="*/ 7883229 w 12192000"/>
              <a:gd name="connsiteY2129" fmla="*/ 334343 h 4471932"/>
              <a:gd name="connsiteX2130" fmla="*/ 7890554 w 12192000"/>
              <a:gd name="connsiteY2130" fmla="*/ 339477 h 4471932"/>
              <a:gd name="connsiteX2131" fmla="*/ 7883329 w 12192000"/>
              <a:gd name="connsiteY2131" fmla="*/ 348931 h 4471932"/>
              <a:gd name="connsiteX2132" fmla="*/ 7891897 w 12192000"/>
              <a:gd name="connsiteY2132" fmla="*/ 358262 h 4471932"/>
              <a:gd name="connsiteX2133" fmla="*/ 7904082 w 12192000"/>
              <a:gd name="connsiteY2133" fmla="*/ 363780 h 4471932"/>
              <a:gd name="connsiteX2134" fmla="*/ 7956391 w 12192000"/>
              <a:gd name="connsiteY2134" fmla="*/ 374738 h 4471932"/>
              <a:gd name="connsiteX2135" fmla="*/ 7958804 w 12192000"/>
              <a:gd name="connsiteY2135" fmla="*/ 372195 h 4471932"/>
              <a:gd name="connsiteX2136" fmla="*/ 8013527 w 12192000"/>
              <a:gd name="connsiteY2136" fmla="*/ 380609 h 4471932"/>
              <a:gd name="connsiteX2137" fmla="*/ 8034278 w 12192000"/>
              <a:gd name="connsiteY2137" fmla="*/ 395459 h 4471932"/>
              <a:gd name="connsiteX2138" fmla="*/ 8059075 w 12192000"/>
              <a:gd name="connsiteY2138" fmla="*/ 380329 h 4471932"/>
              <a:gd name="connsiteX2139" fmla="*/ 8047613 w 12192000"/>
              <a:gd name="connsiteY2139" fmla="*/ 369458 h 4471932"/>
              <a:gd name="connsiteX2140" fmla="*/ 8046136 w 12192000"/>
              <a:gd name="connsiteY2140" fmla="*/ 353567 h 4471932"/>
              <a:gd name="connsiteX2141" fmla="*/ 8054773 w 12192000"/>
              <a:gd name="connsiteY2141" fmla="*/ 350887 h 4471932"/>
              <a:gd name="connsiteX2142" fmla="*/ 8062541 w 12192000"/>
              <a:gd name="connsiteY2142" fmla="*/ 354633 h 4471932"/>
              <a:gd name="connsiteX2143" fmla="*/ 8097393 w 12192000"/>
              <a:gd name="connsiteY2143" fmla="*/ 355074 h 4471932"/>
              <a:gd name="connsiteX2144" fmla="*/ 8130001 w 12192000"/>
              <a:gd name="connsiteY2144" fmla="*/ 360635 h 4471932"/>
              <a:gd name="connsiteX2145" fmla="*/ 8141871 w 12192000"/>
              <a:gd name="connsiteY2145" fmla="*/ 364647 h 4471932"/>
              <a:gd name="connsiteX2146" fmla="*/ 8153744 w 12192000"/>
              <a:gd name="connsiteY2146" fmla="*/ 368658 h 4471932"/>
              <a:gd name="connsiteX2147" fmla="*/ 8200369 w 12192000"/>
              <a:gd name="connsiteY2147" fmla="*/ 369999 h 4471932"/>
              <a:gd name="connsiteX2148" fmla="*/ 8240700 w 12192000"/>
              <a:gd name="connsiteY2148" fmla="*/ 383487 h 4471932"/>
              <a:gd name="connsiteX2149" fmla="*/ 8246983 w 12192000"/>
              <a:gd name="connsiteY2149" fmla="*/ 380994 h 4471932"/>
              <a:gd name="connsiteX2150" fmla="*/ 8251026 w 12192000"/>
              <a:gd name="connsiteY2150" fmla="*/ 383618 h 4471932"/>
              <a:gd name="connsiteX2151" fmla="*/ 8260188 w 12192000"/>
              <a:gd name="connsiteY2151" fmla="*/ 401967 h 4471932"/>
              <a:gd name="connsiteX2152" fmla="*/ 8257987 w 12192000"/>
              <a:gd name="connsiteY2152" fmla="*/ 424031 h 4471932"/>
              <a:gd name="connsiteX2153" fmla="*/ 8252896 w 12192000"/>
              <a:gd name="connsiteY2153" fmla="*/ 423432 h 4471932"/>
              <a:gd name="connsiteX2154" fmla="*/ 8248239 w 12192000"/>
              <a:gd name="connsiteY2154" fmla="*/ 419619 h 4471932"/>
              <a:gd name="connsiteX2155" fmla="*/ 8222084 w 12192000"/>
              <a:gd name="connsiteY2155" fmla="*/ 414140 h 4471932"/>
              <a:gd name="connsiteX2156" fmla="*/ 8194096 w 12192000"/>
              <a:gd name="connsiteY2156" fmla="*/ 406920 h 4471932"/>
              <a:gd name="connsiteX2157" fmla="*/ 8170458 w 12192000"/>
              <a:gd name="connsiteY2157" fmla="*/ 392358 h 4471932"/>
              <a:gd name="connsiteX2158" fmla="*/ 8140529 w 12192000"/>
              <a:gd name="connsiteY2158" fmla="*/ 389941 h 4471932"/>
              <a:gd name="connsiteX2159" fmla="*/ 8121438 w 12192000"/>
              <a:gd name="connsiteY2159" fmla="*/ 439462 h 4471932"/>
              <a:gd name="connsiteX2160" fmla="*/ 8123271 w 12192000"/>
              <a:gd name="connsiteY2160" fmla="*/ 441202 h 4471932"/>
              <a:gd name="connsiteX2161" fmla="*/ 8132124 w 12192000"/>
              <a:gd name="connsiteY2161" fmla="*/ 436916 h 4471932"/>
              <a:gd name="connsiteX2162" fmla="*/ 8141410 w 12192000"/>
              <a:gd name="connsiteY2162" fmla="*/ 429420 h 4471932"/>
              <a:gd name="connsiteX2163" fmla="*/ 8155524 w 12192000"/>
              <a:gd name="connsiteY2163" fmla="*/ 428312 h 4471932"/>
              <a:gd name="connsiteX2164" fmla="*/ 8157918 w 12192000"/>
              <a:gd name="connsiteY2164" fmla="*/ 445073 h 4471932"/>
              <a:gd name="connsiteX2165" fmla="*/ 8165832 w 12192000"/>
              <a:gd name="connsiteY2165" fmla="*/ 447747 h 4471932"/>
              <a:gd name="connsiteX2166" fmla="*/ 8189288 w 12192000"/>
              <a:gd name="connsiteY2166" fmla="*/ 425306 h 4471932"/>
              <a:gd name="connsiteX2167" fmla="*/ 8207035 w 12192000"/>
              <a:gd name="connsiteY2167" fmla="*/ 433682 h 4471932"/>
              <a:gd name="connsiteX2168" fmla="*/ 8246055 w 12192000"/>
              <a:gd name="connsiteY2168" fmla="*/ 454984 h 4471932"/>
              <a:gd name="connsiteX2169" fmla="*/ 8288691 w 12192000"/>
              <a:gd name="connsiteY2169" fmla="*/ 472469 h 4471932"/>
              <a:gd name="connsiteX2170" fmla="*/ 8311178 w 12192000"/>
              <a:gd name="connsiteY2170" fmla="*/ 474470 h 4471932"/>
              <a:gd name="connsiteX2171" fmla="*/ 8321980 w 12192000"/>
              <a:gd name="connsiteY2171" fmla="*/ 455730 h 4471932"/>
              <a:gd name="connsiteX2172" fmla="*/ 8268212 w 12192000"/>
              <a:gd name="connsiteY2172" fmla="*/ 409575 h 4471932"/>
              <a:gd name="connsiteX2173" fmla="*/ 8299165 w 12192000"/>
              <a:gd name="connsiteY2173" fmla="*/ 406320 h 4471932"/>
              <a:gd name="connsiteX2174" fmla="*/ 8326501 w 12192000"/>
              <a:gd name="connsiteY2174" fmla="*/ 406882 h 4471932"/>
              <a:gd name="connsiteX2175" fmla="*/ 8379388 w 12192000"/>
              <a:gd name="connsiteY2175" fmla="*/ 413557 h 4471932"/>
              <a:gd name="connsiteX2176" fmla="*/ 8404106 w 12192000"/>
              <a:gd name="connsiteY2176" fmla="*/ 420092 h 4471932"/>
              <a:gd name="connsiteX2177" fmla="*/ 8427451 w 12192000"/>
              <a:gd name="connsiteY2177" fmla="*/ 425320 h 4471932"/>
              <a:gd name="connsiteX2178" fmla="*/ 8451093 w 12192000"/>
              <a:gd name="connsiteY2178" fmla="*/ 418756 h 4471932"/>
              <a:gd name="connsiteX2179" fmla="*/ 8479082 w 12192000"/>
              <a:gd name="connsiteY2179" fmla="*/ 425974 h 4471932"/>
              <a:gd name="connsiteX2180" fmla="*/ 8511215 w 12192000"/>
              <a:gd name="connsiteY2180" fmla="*/ 417801 h 4471932"/>
              <a:gd name="connsiteX2181" fmla="*/ 8533225 w 12192000"/>
              <a:gd name="connsiteY2181" fmla="*/ 438672 h 4471932"/>
              <a:gd name="connsiteX2182" fmla="*/ 8562721 w 12192000"/>
              <a:gd name="connsiteY2182" fmla="*/ 444302 h 4471932"/>
              <a:gd name="connsiteX2183" fmla="*/ 8586792 w 12192000"/>
              <a:gd name="connsiteY2183" fmla="*/ 455653 h 4471932"/>
              <a:gd name="connsiteX2184" fmla="*/ 8601941 w 12192000"/>
              <a:gd name="connsiteY2184" fmla="*/ 450696 h 4471932"/>
              <a:gd name="connsiteX2185" fmla="*/ 8660907 w 12192000"/>
              <a:gd name="connsiteY2185" fmla="*/ 458308 h 4471932"/>
              <a:gd name="connsiteX2186" fmla="*/ 8683494 w 12192000"/>
              <a:gd name="connsiteY2186" fmla="*/ 474896 h 4471932"/>
              <a:gd name="connsiteX2187" fmla="*/ 8690730 w 12192000"/>
              <a:gd name="connsiteY2187" fmla="*/ 467266 h 4471932"/>
              <a:gd name="connsiteX2188" fmla="*/ 8703816 w 12192000"/>
              <a:gd name="connsiteY2188" fmla="*/ 460353 h 4471932"/>
              <a:gd name="connsiteX2189" fmla="*/ 8713794 w 12192000"/>
              <a:gd name="connsiteY2189" fmla="*/ 464983 h 4471932"/>
              <a:gd name="connsiteX2190" fmla="*/ 8725242 w 12192000"/>
              <a:gd name="connsiteY2190" fmla="*/ 462554 h 4471932"/>
              <a:gd name="connsiteX2191" fmla="*/ 8734446 w 12192000"/>
              <a:gd name="connsiteY2191" fmla="*/ 465244 h 4471932"/>
              <a:gd name="connsiteX2192" fmla="*/ 8731456 w 12192000"/>
              <a:gd name="connsiteY2192" fmla="*/ 472071 h 4471932"/>
              <a:gd name="connsiteX2193" fmla="*/ 8731659 w 12192000"/>
              <a:gd name="connsiteY2193" fmla="*/ 501246 h 4471932"/>
              <a:gd name="connsiteX2194" fmla="*/ 8754825 w 12192000"/>
              <a:gd name="connsiteY2194" fmla="*/ 513552 h 4471932"/>
              <a:gd name="connsiteX2195" fmla="*/ 8777989 w 12192000"/>
              <a:gd name="connsiteY2195" fmla="*/ 525856 h 4471932"/>
              <a:gd name="connsiteX2196" fmla="*/ 8797386 w 12192000"/>
              <a:gd name="connsiteY2196" fmla="*/ 520097 h 4471932"/>
              <a:gd name="connsiteX2197" fmla="*/ 8802209 w 12192000"/>
              <a:gd name="connsiteY2197" fmla="*/ 515009 h 4471932"/>
              <a:gd name="connsiteX2198" fmla="*/ 8810122 w 12192000"/>
              <a:gd name="connsiteY2198" fmla="*/ 517684 h 4471932"/>
              <a:gd name="connsiteX2199" fmla="*/ 8807711 w 12192000"/>
              <a:gd name="connsiteY2199" fmla="*/ 520227 h 4471932"/>
              <a:gd name="connsiteX2200" fmla="*/ 8830299 w 12192000"/>
              <a:gd name="connsiteY2200" fmla="*/ 536815 h 4471932"/>
              <a:gd name="connsiteX2201" fmla="*/ 8858924 w 12192000"/>
              <a:gd name="connsiteY2201" fmla="*/ 537393 h 4471932"/>
              <a:gd name="connsiteX2202" fmla="*/ 8891678 w 12192000"/>
              <a:gd name="connsiteY2202" fmla="*/ 541882 h 4471932"/>
              <a:gd name="connsiteX2203" fmla="*/ 8927123 w 12192000"/>
              <a:gd name="connsiteY2203" fmla="*/ 551340 h 4471932"/>
              <a:gd name="connsiteX2204" fmla="*/ 8959816 w 12192000"/>
              <a:gd name="connsiteY2204" fmla="*/ 558190 h 4471932"/>
              <a:gd name="connsiteX2205" fmla="*/ 8992629 w 12192000"/>
              <a:gd name="connsiteY2205" fmla="*/ 560321 h 4471932"/>
              <a:gd name="connsiteX2206" fmla="*/ 8998131 w 12192000"/>
              <a:gd name="connsiteY2206" fmla="*/ 565539 h 4471932"/>
              <a:gd name="connsiteX2207" fmla="*/ 9002955 w 12192000"/>
              <a:gd name="connsiteY2207" fmla="*/ 560452 h 4471932"/>
              <a:gd name="connsiteX2208" fmla="*/ 9045091 w 12192000"/>
              <a:gd name="connsiteY2208" fmla="*/ 560557 h 4471932"/>
              <a:gd name="connsiteX2209" fmla="*/ 9092221 w 12192000"/>
              <a:gd name="connsiteY2209" fmla="*/ 558150 h 4471932"/>
              <a:gd name="connsiteX2210" fmla="*/ 9131792 w 12192000"/>
              <a:gd name="connsiteY2210" fmla="*/ 571522 h 4471932"/>
              <a:gd name="connsiteX2211" fmla="*/ 9130739 w 12192000"/>
              <a:gd name="connsiteY2211" fmla="*/ 594675 h 4471932"/>
              <a:gd name="connsiteX2212" fmla="*/ 9116844 w 12192000"/>
              <a:gd name="connsiteY2212" fmla="*/ 605653 h 4471932"/>
              <a:gd name="connsiteX2213" fmla="*/ 9141845 w 12192000"/>
              <a:gd name="connsiteY2213" fmla="*/ 619697 h 4471932"/>
              <a:gd name="connsiteX2214" fmla="*/ 9128053 w 12192000"/>
              <a:gd name="connsiteY2214" fmla="*/ 645263 h 4471932"/>
              <a:gd name="connsiteX2215" fmla="*/ 9102935 w 12192000"/>
              <a:gd name="connsiteY2215" fmla="*/ 635936 h 4471932"/>
              <a:gd name="connsiteX2216" fmla="*/ 9073331 w 12192000"/>
              <a:gd name="connsiteY2216" fmla="*/ 636847 h 4471932"/>
              <a:gd name="connsiteX2217" fmla="*/ 9092829 w 12192000"/>
              <a:gd name="connsiteY2217" fmla="*/ 645674 h 4471932"/>
              <a:gd name="connsiteX2218" fmla="*/ 9115314 w 12192000"/>
              <a:gd name="connsiteY2218" fmla="*/ 647676 h 4471932"/>
              <a:gd name="connsiteX2219" fmla="*/ 9143304 w 12192000"/>
              <a:gd name="connsiteY2219" fmla="*/ 654894 h 4471932"/>
              <a:gd name="connsiteX2220" fmla="*/ 9171291 w 12192000"/>
              <a:gd name="connsiteY2220" fmla="*/ 662113 h 4471932"/>
              <a:gd name="connsiteX2221" fmla="*/ 9179895 w 12192000"/>
              <a:gd name="connsiteY2221" fmla="*/ 665439 h 4471932"/>
              <a:gd name="connsiteX2222" fmla="*/ 9187121 w 12192000"/>
              <a:gd name="connsiteY2222" fmla="*/ 667461 h 4471932"/>
              <a:gd name="connsiteX2223" fmla="*/ 9180923 w 12192000"/>
              <a:gd name="connsiteY2223" fmla="*/ 671244 h 4471932"/>
              <a:gd name="connsiteX2224" fmla="*/ 9171970 w 12192000"/>
              <a:gd name="connsiteY2224" fmla="*/ 672417 h 4471932"/>
              <a:gd name="connsiteX2225" fmla="*/ 9147651 w 12192000"/>
              <a:gd name="connsiteY2225" fmla="*/ 668678 h 4471932"/>
              <a:gd name="connsiteX2226" fmla="*/ 9134913 w 12192000"/>
              <a:gd name="connsiteY2226" fmla="*/ 671089 h 4471932"/>
              <a:gd name="connsiteX2227" fmla="*/ 9151419 w 12192000"/>
              <a:gd name="connsiteY2227" fmla="*/ 686743 h 4471932"/>
              <a:gd name="connsiteX2228" fmla="*/ 9176318 w 12192000"/>
              <a:gd name="connsiteY2228" fmla="*/ 686200 h 4471932"/>
              <a:gd name="connsiteX2229" fmla="*/ 9187535 w 12192000"/>
              <a:gd name="connsiteY2229" fmla="*/ 683554 h 4471932"/>
              <a:gd name="connsiteX2230" fmla="*/ 9200639 w 12192000"/>
              <a:gd name="connsiteY2230" fmla="*/ 689940 h 4471932"/>
              <a:gd name="connsiteX2231" fmla="*/ 9226730 w 12192000"/>
              <a:gd name="connsiteY2231" fmla="*/ 686304 h 4471932"/>
              <a:gd name="connsiteX2232" fmla="*/ 9243778 w 12192000"/>
              <a:gd name="connsiteY2232" fmla="*/ 692202 h 4471932"/>
              <a:gd name="connsiteX2233" fmla="*/ 9234747 w 12192000"/>
              <a:gd name="connsiteY2233" fmla="*/ 703564 h 4471932"/>
              <a:gd name="connsiteX2234" fmla="*/ 9223905 w 12192000"/>
              <a:gd name="connsiteY2234" fmla="*/ 716834 h 4471932"/>
              <a:gd name="connsiteX2235" fmla="*/ 9241144 w 12192000"/>
              <a:gd name="connsiteY2235" fmla="*/ 717480 h 4471932"/>
              <a:gd name="connsiteX2236" fmla="*/ 9256140 w 12192000"/>
              <a:gd name="connsiteY2236" fmla="*/ 723248 h 4471932"/>
              <a:gd name="connsiteX2237" fmla="*/ 9254407 w 12192000"/>
              <a:gd name="connsiteY2237" fmla="*/ 736095 h 4471932"/>
              <a:gd name="connsiteX2238" fmla="*/ 9250263 w 12192000"/>
              <a:gd name="connsiteY2238" fmla="*/ 751486 h 4471932"/>
              <a:gd name="connsiteX2239" fmla="*/ 9263642 w 12192000"/>
              <a:gd name="connsiteY2239" fmla="*/ 753909 h 4471932"/>
              <a:gd name="connsiteX2240" fmla="*/ 9278828 w 12192000"/>
              <a:gd name="connsiteY2240" fmla="*/ 754423 h 4471932"/>
              <a:gd name="connsiteX2241" fmla="*/ 9258379 w 12192000"/>
              <a:gd name="connsiteY2241" fmla="*/ 783335 h 4471932"/>
              <a:gd name="connsiteX2242" fmla="*/ 9229813 w 12192000"/>
              <a:gd name="connsiteY2242" fmla="*/ 780399 h 4471932"/>
              <a:gd name="connsiteX2243" fmla="*/ 9239935 w 12192000"/>
              <a:gd name="connsiteY2243" fmla="*/ 751357 h 4471932"/>
              <a:gd name="connsiteX2244" fmla="*/ 9225760 w 12192000"/>
              <a:gd name="connsiteY2244" fmla="*/ 743347 h 4471932"/>
              <a:gd name="connsiteX2245" fmla="*/ 9212526 w 12192000"/>
              <a:gd name="connsiteY2245" fmla="*/ 739855 h 4471932"/>
              <a:gd name="connsiteX2246" fmla="*/ 9202173 w 12192000"/>
              <a:gd name="connsiteY2246" fmla="*/ 736078 h 4471932"/>
              <a:gd name="connsiteX2247" fmla="*/ 9188205 w 12192000"/>
              <a:gd name="connsiteY2247" fmla="*/ 736114 h 4471932"/>
              <a:gd name="connsiteX2248" fmla="*/ 9185252 w 12192000"/>
              <a:gd name="connsiteY2248" fmla="*/ 748411 h 4471932"/>
              <a:gd name="connsiteX2249" fmla="*/ 9174990 w 12192000"/>
              <a:gd name="connsiteY2249" fmla="*/ 757397 h 4471932"/>
              <a:gd name="connsiteX2250" fmla="*/ 9164087 w 12192000"/>
              <a:gd name="connsiteY2250" fmla="*/ 761549 h 4471932"/>
              <a:gd name="connsiteX2251" fmla="*/ 9175466 w 12192000"/>
              <a:gd name="connsiteY2251" fmla="*/ 738528 h 4471932"/>
              <a:gd name="connsiteX2252" fmla="*/ 9154916 w 12192000"/>
              <a:gd name="connsiteY2252" fmla="*/ 752853 h 4471932"/>
              <a:gd name="connsiteX2253" fmla="*/ 9120333 w 12192000"/>
              <a:gd name="connsiteY2253" fmla="*/ 758100 h 4471932"/>
              <a:gd name="connsiteX2254" fmla="*/ 9087557 w 12192000"/>
              <a:gd name="connsiteY2254" fmla="*/ 761438 h 4471932"/>
              <a:gd name="connsiteX2255" fmla="*/ 9090649 w 12192000"/>
              <a:gd name="connsiteY2255" fmla="*/ 769200 h 4471932"/>
              <a:gd name="connsiteX2256" fmla="*/ 9114982 w 12192000"/>
              <a:gd name="connsiteY2256" fmla="*/ 774762 h 4471932"/>
              <a:gd name="connsiteX2257" fmla="*/ 9141122 w 12192000"/>
              <a:gd name="connsiteY2257" fmla="*/ 778419 h 4471932"/>
              <a:gd name="connsiteX2258" fmla="*/ 9173257 w 12192000"/>
              <a:gd name="connsiteY2258" fmla="*/ 770245 h 4471932"/>
              <a:gd name="connsiteX2259" fmla="*/ 9223819 w 12192000"/>
              <a:gd name="connsiteY2259" fmla="*/ 792230 h 4471932"/>
              <a:gd name="connsiteX2260" fmla="*/ 9287047 w 12192000"/>
              <a:gd name="connsiteY2260" fmla="*/ 800858 h 4471932"/>
              <a:gd name="connsiteX2261" fmla="*/ 9289563 w 12192000"/>
              <a:gd name="connsiteY2261" fmla="*/ 824379 h 4471932"/>
              <a:gd name="connsiteX2262" fmla="*/ 9302501 w 12192000"/>
              <a:gd name="connsiteY2262" fmla="*/ 839665 h 4471932"/>
              <a:gd name="connsiteX2263" fmla="*/ 9312355 w 12192000"/>
              <a:gd name="connsiteY2263" fmla="*/ 837538 h 4471932"/>
              <a:gd name="connsiteX2264" fmla="*/ 9315917 w 12192000"/>
              <a:gd name="connsiteY2264" fmla="*/ 847557 h 4471932"/>
              <a:gd name="connsiteX2265" fmla="*/ 9362193 w 12192000"/>
              <a:gd name="connsiteY2265" fmla="*/ 853397 h 4471932"/>
              <a:gd name="connsiteX2266" fmla="*/ 9398050 w 12192000"/>
              <a:gd name="connsiteY2266" fmla="*/ 867473 h 4471932"/>
              <a:gd name="connsiteX2267" fmla="*/ 9423894 w 12192000"/>
              <a:gd name="connsiteY2267" fmla="*/ 882922 h 4471932"/>
              <a:gd name="connsiteX2268" fmla="*/ 9458272 w 12192000"/>
              <a:gd name="connsiteY2268" fmla="*/ 881106 h 4471932"/>
              <a:gd name="connsiteX2269" fmla="*/ 9476899 w 12192000"/>
              <a:gd name="connsiteY2269" fmla="*/ 884881 h 4471932"/>
              <a:gd name="connsiteX2270" fmla="*/ 9477871 w 12192000"/>
              <a:gd name="connsiteY2270" fmla="*/ 904519 h 4471932"/>
              <a:gd name="connsiteX2271" fmla="*/ 9459732 w 12192000"/>
              <a:gd name="connsiteY2271" fmla="*/ 916302 h 4471932"/>
              <a:gd name="connsiteX2272" fmla="*/ 9444641 w 12192000"/>
              <a:gd name="connsiteY2272" fmla="*/ 918900 h 4471932"/>
              <a:gd name="connsiteX2273" fmla="*/ 9435410 w 12192000"/>
              <a:gd name="connsiteY2273" fmla="*/ 912561 h 4471932"/>
              <a:gd name="connsiteX2274" fmla="*/ 9428653 w 12192000"/>
              <a:gd name="connsiteY2274" fmla="*/ 901323 h 4471932"/>
              <a:gd name="connsiteX2275" fmla="*/ 9387195 w 12192000"/>
              <a:gd name="connsiteY2275" fmla="*/ 911522 h 4471932"/>
              <a:gd name="connsiteX2276" fmla="*/ 9349712 w 12192000"/>
              <a:gd name="connsiteY2276" fmla="*/ 903754 h 4471932"/>
              <a:gd name="connsiteX2277" fmla="*/ 9312075 w 12192000"/>
              <a:gd name="connsiteY2277" fmla="*/ 906710 h 4471932"/>
              <a:gd name="connsiteX2278" fmla="*/ 9274439 w 12192000"/>
              <a:gd name="connsiteY2278" fmla="*/ 909665 h 4471932"/>
              <a:gd name="connsiteX2279" fmla="*/ 9274474 w 12192000"/>
              <a:gd name="connsiteY2279" fmla="*/ 903660 h 4471932"/>
              <a:gd name="connsiteX2280" fmla="*/ 9269514 w 12192000"/>
              <a:gd name="connsiteY2280" fmla="*/ 900164 h 4471932"/>
              <a:gd name="connsiteX2281" fmla="*/ 9259586 w 12192000"/>
              <a:gd name="connsiteY2281" fmla="*/ 902827 h 4471932"/>
              <a:gd name="connsiteX2282" fmla="*/ 9255521 w 12192000"/>
              <a:gd name="connsiteY2282" fmla="*/ 896556 h 4471932"/>
              <a:gd name="connsiteX2283" fmla="*/ 9237857 w 12192000"/>
              <a:gd name="connsiteY2283" fmla="*/ 889467 h 4471932"/>
              <a:gd name="connsiteX2284" fmla="*/ 9188162 w 12192000"/>
              <a:gd name="connsiteY2284" fmla="*/ 905140 h 4471932"/>
              <a:gd name="connsiteX2285" fmla="*/ 9181454 w 12192000"/>
              <a:gd name="connsiteY2285" fmla="*/ 907694 h 4471932"/>
              <a:gd name="connsiteX2286" fmla="*/ 9185004 w 12192000"/>
              <a:gd name="connsiteY2286" fmla="*/ 908712 h 4471932"/>
              <a:gd name="connsiteX2287" fmla="*/ 9212341 w 12192000"/>
              <a:gd name="connsiteY2287" fmla="*/ 909273 h 4471932"/>
              <a:gd name="connsiteX2288" fmla="*/ 9265227 w 12192000"/>
              <a:gd name="connsiteY2288" fmla="*/ 915949 h 4471932"/>
              <a:gd name="connsiteX2289" fmla="*/ 9289947 w 12192000"/>
              <a:gd name="connsiteY2289" fmla="*/ 922482 h 4471932"/>
              <a:gd name="connsiteX2290" fmla="*/ 9313290 w 12192000"/>
              <a:gd name="connsiteY2290" fmla="*/ 927712 h 4471932"/>
              <a:gd name="connsiteX2291" fmla="*/ 9336933 w 12192000"/>
              <a:gd name="connsiteY2291" fmla="*/ 921146 h 4471932"/>
              <a:gd name="connsiteX2292" fmla="*/ 9364922 w 12192000"/>
              <a:gd name="connsiteY2292" fmla="*/ 928367 h 4471932"/>
              <a:gd name="connsiteX2293" fmla="*/ 9397054 w 12192000"/>
              <a:gd name="connsiteY2293" fmla="*/ 920193 h 4471932"/>
              <a:gd name="connsiteX2294" fmla="*/ 9419064 w 12192000"/>
              <a:gd name="connsiteY2294" fmla="*/ 941064 h 4471932"/>
              <a:gd name="connsiteX2295" fmla="*/ 9448561 w 12192000"/>
              <a:gd name="connsiteY2295" fmla="*/ 946692 h 4471932"/>
              <a:gd name="connsiteX2296" fmla="*/ 9472629 w 12192000"/>
              <a:gd name="connsiteY2296" fmla="*/ 958044 h 4471932"/>
              <a:gd name="connsiteX2297" fmla="*/ 9487781 w 12192000"/>
              <a:gd name="connsiteY2297" fmla="*/ 953088 h 4471932"/>
              <a:gd name="connsiteX2298" fmla="*/ 9546747 w 12192000"/>
              <a:gd name="connsiteY2298" fmla="*/ 960698 h 4471932"/>
              <a:gd name="connsiteX2299" fmla="*/ 9569335 w 12192000"/>
              <a:gd name="connsiteY2299" fmla="*/ 977287 h 4471932"/>
              <a:gd name="connsiteX2300" fmla="*/ 9576571 w 12192000"/>
              <a:gd name="connsiteY2300" fmla="*/ 969657 h 4471932"/>
              <a:gd name="connsiteX2301" fmla="*/ 9589657 w 12192000"/>
              <a:gd name="connsiteY2301" fmla="*/ 962744 h 4471932"/>
              <a:gd name="connsiteX2302" fmla="*/ 9599633 w 12192000"/>
              <a:gd name="connsiteY2302" fmla="*/ 967376 h 4471932"/>
              <a:gd name="connsiteX2303" fmla="*/ 9611083 w 12192000"/>
              <a:gd name="connsiteY2303" fmla="*/ 964946 h 4471932"/>
              <a:gd name="connsiteX2304" fmla="*/ 9620287 w 12192000"/>
              <a:gd name="connsiteY2304" fmla="*/ 967636 h 4471932"/>
              <a:gd name="connsiteX2305" fmla="*/ 9617298 w 12192000"/>
              <a:gd name="connsiteY2305" fmla="*/ 974463 h 4471932"/>
              <a:gd name="connsiteX2306" fmla="*/ 9617499 w 12192000"/>
              <a:gd name="connsiteY2306" fmla="*/ 1003637 h 4471932"/>
              <a:gd name="connsiteX2307" fmla="*/ 9640665 w 12192000"/>
              <a:gd name="connsiteY2307" fmla="*/ 1015942 h 4471932"/>
              <a:gd name="connsiteX2308" fmla="*/ 9663830 w 12192000"/>
              <a:gd name="connsiteY2308" fmla="*/ 1028248 h 4471932"/>
              <a:gd name="connsiteX2309" fmla="*/ 9683225 w 12192000"/>
              <a:gd name="connsiteY2309" fmla="*/ 1022489 h 4471932"/>
              <a:gd name="connsiteX2310" fmla="*/ 9688049 w 12192000"/>
              <a:gd name="connsiteY2310" fmla="*/ 1017401 h 4471932"/>
              <a:gd name="connsiteX2311" fmla="*/ 9695964 w 12192000"/>
              <a:gd name="connsiteY2311" fmla="*/ 1020075 h 4471932"/>
              <a:gd name="connsiteX2312" fmla="*/ 9693551 w 12192000"/>
              <a:gd name="connsiteY2312" fmla="*/ 1022619 h 4471932"/>
              <a:gd name="connsiteX2313" fmla="*/ 9716140 w 12192000"/>
              <a:gd name="connsiteY2313" fmla="*/ 1039206 h 4471932"/>
              <a:gd name="connsiteX2314" fmla="*/ 9744765 w 12192000"/>
              <a:gd name="connsiteY2314" fmla="*/ 1039784 h 4471932"/>
              <a:gd name="connsiteX2315" fmla="*/ 9777519 w 12192000"/>
              <a:gd name="connsiteY2315" fmla="*/ 1044274 h 4471932"/>
              <a:gd name="connsiteX2316" fmla="*/ 9812964 w 12192000"/>
              <a:gd name="connsiteY2316" fmla="*/ 1053732 h 4471932"/>
              <a:gd name="connsiteX2317" fmla="*/ 9845656 w 12192000"/>
              <a:gd name="connsiteY2317" fmla="*/ 1060582 h 4471932"/>
              <a:gd name="connsiteX2318" fmla="*/ 9878469 w 12192000"/>
              <a:gd name="connsiteY2318" fmla="*/ 1062713 h 4471932"/>
              <a:gd name="connsiteX2319" fmla="*/ 9883972 w 12192000"/>
              <a:gd name="connsiteY2319" fmla="*/ 1067930 h 4471932"/>
              <a:gd name="connsiteX2320" fmla="*/ 9888794 w 12192000"/>
              <a:gd name="connsiteY2320" fmla="*/ 1062844 h 4471932"/>
              <a:gd name="connsiteX2321" fmla="*/ 9930932 w 12192000"/>
              <a:gd name="connsiteY2321" fmla="*/ 1062948 h 4471932"/>
              <a:gd name="connsiteX2322" fmla="*/ 9978062 w 12192000"/>
              <a:gd name="connsiteY2322" fmla="*/ 1060543 h 4471932"/>
              <a:gd name="connsiteX2323" fmla="*/ 10017634 w 12192000"/>
              <a:gd name="connsiteY2323" fmla="*/ 1073913 h 4471932"/>
              <a:gd name="connsiteX2324" fmla="*/ 10016579 w 12192000"/>
              <a:gd name="connsiteY2324" fmla="*/ 1097067 h 4471932"/>
              <a:gd name="connsiteX2325" fmla="*/ 10002685 w 12192000"/>
              <a:gd name="connsiteY2325" fmla="*/ 1108044 h 4471932"/>
              <a:gd name="connsiteX2326" fmla="*/ 10027684 w 12192000"/>
              <a:gd name="connsiteY2326" fmla="*/ 1122089 h 4471932"/>
              <a:gd name="connsiteX2327" fmla="*/ 10013893 w 12192000"/>
              <a:gd name="connsiteY2327" fmla="*/ 1147654 h 4471932"/>
              <a:gd name="connsiteX2328" fmla="*/ 9988775 w 12192000"/>
              <a:gd name="connsiteY2328" fmla="*/ 1138326 h 4471932"/>
              <a:gd name="connsiteX2329" fmla="*/ 9959171 w 12192000"/>
              <a:gd name="connsiteY2329" fmla="*/ 1139240 h 4471932"/>
              <a:gd name="connsiteX2330" fmla="*/ 9978670 w 12192000"/>
              <a:gd name="connsiteY2330" fmla="*/ 1148066 h 4471932"/>
              <a:gd name="connsiteX2331" fmla="*/ 10001154 w 12192000"/>
              <a:gd name="connsiteY2331" fmla="*/ 1150067 h 4471932"/>
              <a:gd name="connsiteX2332" fmla="*/ 10029144 w 12192000"/>
              <a:gd name="connsiteY2332" fmla="*/ 1157285 h 4471932"/>
              <a:gd name="connsiteX2333" fmla="*/ 10057132 w 12192000"/>
              <a:gd name="connsiteY2333" fmla="*/ 1164505 h 4471932"/>
              <a:gd name="connsiteX2334" fmla="*/ 10065734 w 12192000"/>
              <a:gd name="connsiteY2334" fmla="*/ 1167831 h 4471932"/>
              <a:gd name="connsiteX2335" fmla="*/ 10072962 w 12192000"/>
              <a:gd name="connsiteY2335" fmla="*/ 1169852 h 4471932"/>
              <a:gd name="connsiteX2336" fmla="*/ 10066761 w 12192000"/>
              <a:gd name="connsiteY2336" fmla="*/ 1173635 h 4471932"/>
              <a:gd name="connsiteX2337" fmla="*/ 10057812 w 12192000"/>
              <a:gd name="connsiteY2337" fmla="*/ 1174808 h 4471932"/>
              <a:gd name="connsiteX2338" fmla="*/ 10033491 w 12192000"/>
              <a:gd name="connsiteY2338" fmla="*/ 1171069 h 4471932"/>
              <a:gd name="connsiteX2339" fmla="*/ 10020754 w 12192000"/>
              <a:gd name="connsiteY2339" fmla="*/ 1173481 h 4471932"/>
              <a:gd name="connsiteX2340" fmla="*/ 10037261 w 12192000"/>
              <a:gd name="connsiteY2340" fmla="*/ 1189134 h 4471932"/>
              <a:gd name="connsiteX2341" fmla="*/ 10062158 w 12192000"/>
              <a:gd name="connsiteY2341" fmla="*/ 1188592 h 4471932"/>
              <a:gd name="connsiteX2342" fmla="*/ 10073376 w 12192000"/>
              <a:gd name="connsiteY2342" fmla="*/ 1185945 h 4471932"/>
              <a:gd name="connsiteX2343" fmla="*/ 10086479 w 12192000"/>
              <a:gd name="connsiteY2343" fmla="*/ 1192332 h 4471932"/>
              <a:gd name="connsiteX2344" fmla="*/ 10112570 w 12192000"/>
              <a:gd name="connsiteY2344" fmla="*/ 1188694 h 4471932"/>
              <a:gd name="connsiteX2345" fmla="*/ 10129619 w 12192000"/>
              <a:gd name="connsiteY2345" fmla="*/ 1194593 h 4471932"/>
              <a:gd name="connsiteX2346" fmla="*/ 10120586 w 12192000"/>
              <a:gd name="connsiteY2346" fmla="*/ 1205956 h 4471932"/>
              <a:gd name="connsiteX2347" fmla="*/ 10109745 w 12192000"/>
              <a:gd name="connsiteY2347" fmla="*/ 1219225 h 4471932"/>
              <a:gd name="connsiteX2348" fmla="*/ 10126985 w 12192000"/>
              <a:gd name="connsiteY2348" fmla="*/ 1219871 h 4471932"/>
              <a:gd name="connsiteX2349" fmla="*/ 10141980 w 12192000"/>
              <a:gd name="connsiteY2349" fmla="*/ 1225639 h 4471932"/>
              <a:gd name="connsiteX2350" fmla="*/ 10140247 w 12192000"/>
              <a:gd name="connsiteY2350" fmla="*/ 1238487 h 4471932"/>
              <a:gd name="connsiteX2351" fmla="*/ 10136102 w 12192000"/>
              <a:gd name="connsiteY2351" fmla="*/ 1253879 h 4471932"/>
              <a:gd name="connsiteX2352" fmla="*/ 10149481 w 12192000"/>
              <a:gd name="connsiteY2352" fmla="*/ 1256301 h 4471932"/>
              <a:gd name="connsiteX2353" fmla="*/ 10164670 w 12192000"/>
              <a:gd name="connsiteY2353" fmla="*/ 1256814 h 4471932"/>
              <a:gd name="connsiteX2354" fmla="*/ 10144219 w 12192000"/>
              <a:gd name="connsiteY2354" fmla="*/ 1285728 h 4471932"/>
              <a:gd name="connsiteX2355" fmla="*/ 10115652 w 12192000"/>
              <a:gd name="connsiteY2355" fmla="*/ 1282792 h 4471932"/>
              <a:gd name="connsiteX2356" fmla="*/ 10125778 w 12192000"/>
              <a:gd name="connsiteY2356" fmla="*/ 1253747 h 4471932"/>
              <a:gd name="connsiteX2357" fmla="*/ 10111600 w 12192000"/>
              <a:gd name="connsiteY2357" fmla="*/ 1245739 h 4471932"/>
              <a:gd name="connsiteX2358" fmla="*/ 10098366 w 12192000"/>
              <a:gd name="connsiteY2358" fmla="*/ 1242246 h 4471932"/>
              <a:gd name="connsiteX2359" fmla="*/ 10088014 w 12192000"/>
              <a:gd name="connsiteY2359" fmla="*/ 1238469 h 4471932"/>
              <a:gd name="connsiteX2360" fmla="*/ 10074045 w 12192000"/>
              <a:gd name="connsiteY2360" fmla="*/ 1238507 h 4471932"/>
              <a:gd name="connsiteX2361" fmla="*/ 10071094 w 12192000"/>
              <a:gd name="connsiteY2361" fmla="*/ 1250802 h 4471932"/>
              <a:gd name="connsiteX2362" fmla="*/ 10060831 w 12192000"/>
              <a:gd name="connsiteY2362" fmla="*/ 1259789 h 4471932"/>
              <a:gd name="connsiteX2363" fmla="*/ 10049927 w 12192000"/>
              <a:gd name="connsiteY2363" fmla="*/ 1263940 h 4471932"/>
              <a:gd name="connsiteX2364" fmla="*/ 10061308 w 12192000"/>
              <a:gd name="connsiteY2364" fmla="*/ 1240918 h 4471932"/>
              <a:gd name="connsiteX2365" fmla="*/ 10040756 w 12192000"/>
              <a:gd name="connsiteY2365" fmla="*/ 1255245 h 4471932"/>
              <a:gd name="connsiteX2366" fmla="*/ 10006173 w 12192000"/>
              <a:gd name="connsiteY2366" fmla="*/ 1260491 h 4471932"/>
              <a:gd name="connsiteX2367" fmla="*/ 9973397 w 12192000"/>
              <a:gd name="connsiteY2367" fmla="*/ 1263830 h 4471932"/>
              <a:gd name="connsiteX2368" fmla="*/ 9976488 w 12192000"/>
              <a:gd name="connsiteY2368" fmla="*/ 1271591 h 4471932"/>
              <a:gd name="connsiteX2369" fmla="*/ 10000821 w 12192000"/>
              <a:gd name="connsiteY2369" fmla="*/ 1277154 h 4471932"/>
              <a:gd name="connsiteX2370" fmla="*/ 10026964 w 12192000"/>
              <a:gd name="connsiteY2370" fmla="*/ 1280810 h 4471932"/>
              <a:gd name="connsiteX2371" fmla="*/ 10059097 w 12192000"/>
              <a:gd name="connsiteY2371" fmla="*/ 1272638 h 4471932"/>
              <a:gd name="connsiteX2372" fmla="*/ 10109662 w 12192000"/>
              <a:gd name="connsiteY2372" fmla="*/ 1294621 h 4471932"/>
              <a:gd name="connsiteX2373" fmla="*/ 10172886 w 12192000"/>
              <a:gd name="connsiteY2373" fmla="*/ 1303250 h 4471932"/>
              <a:gd name="connsiteX2374" fmla="*/ 10175404 w 12192000"/>
              <a:gd name="connsiteY2374" fmla="*/ 1326770 h 4471932"/>
              <a:gd name="connsiteX2375" fmla="*/ 10188341 w 12192000"/>
              <a:gd name="connsiteY2375" fmla="*/ 1342055 h 4471932"/>
              <a:gd name="connsiteX2376" fmla="*/ 10198195 w 12192000"/>
              <a:gd name="connsiteY2376" fmla="*/ 1339928 h 4471932"/>
              <a:gd name="connsiteX2377" fmla="*/ 10201756 w 12192000"/>
              <a:gd name="connsiteY2377" fmla="*/ 1349948 h 4471932"/>
              <a:gd name="connsiteX2378" fmla="*/ 10248033 w 12192000"/>
              <a:gd name="connsiteY2378" fmla="*/ 1355790 h 4471932"/>
              <a:gd name="connsiteX2379" fmla="*/ 10283890 w 12192000"/>
              <a:gd name="connsiteY2379" fmla="*/ 1369864 h 4471932"/>
              <a:gd name="connsiteX2380" fmla="*/ 10309734 w 12192000"/>
              <a:gd name="connsiteY2380" fmla="*/ 1385314 h 4471932"/>
              <a:gd name="connsiteX2381" fmla="*/ 10344114 w 12192000"/>
              <a:gd name="connsiteY2381" fmla="*/ 1383496 h 4471932"/>
              <a:gd name="connsiteX2382" fmla="*/ 10362740 w 12192000"/>
              <a:gd name="connsiteY2382" fmla="*/ 1387272 h 4471932"/>
              <a:gd name="connsiteX2383" fmla="*/ 10363711 w 12192000"/>
              <a:gd name="connsiteY2383" fmla="*/ 1406912 h 4471932"/>
              <a:gd name="connsiteX2384" fmla="*/ 10345572 w 12192000"/>
              <a:gd name="connsiteY2384" fmla="*/ 1418694 h 4471932"/>
              <a:gd name="connsiteX2385" fmla="*/ 10330482 w 12192000"/>
              <a:gd name="connsiteY2385" fmla="*/ 1421291 h 4471932"/>
              <a:gd name="connsiteX2386" fmla="*/ 10321251 w 12192000"/>
              <a:gd name="connsiteY2386" fmla="*/ 1414954 h 4471932"/>
              <a:gd name="connsiteX2387" fmla="*/ 10314492 w 12192000"/>
              <a:gd name="connsiteY2387" fmla="*/ 1403714 h 4471932"/>
              <a:gd name="connsiteX2388" fmla="*/ 10273034 w 12192000"/>
              <a:gd name="connsiteY2388" fmla="*/ 1413913 h 4471932"/>
              <a:gd name="connsiteX2389" fmla="*/ 10235551 w 12192000"/>
              <a:gd name="connsiteY2389" fmla="*/ 1406147 h 4471932"/>
              <a:gd name="connsiteX2390" fmla="*/ 10197917 w 12192000"/>
              <a:gd name="connsiteY2390" fmla="*/ 1409102 h 4471932"/>
              <a:gd name="connsiteX2391" fmla="*/ 10160280 w 12192000"/>
              <a:gd name="connsiteY2391" fmla="*/ 1412056 h 4471932"/>
              <a:gd name="connsiteX2392" fmla="*/ 10160314 w 12192000"/>
              <a:gd name="connsiteY2392" fmla="*/ 1406051 h 4471932"/>
              <a:gd name="connsiteX2393" fmla="*/ 10155355 w 12192000"/>
              <a:gd name="connsiteY2393" fmla="*/ 1402556 h 4471932"/>
              <a:gd name="connsiteX2394" fmla="*/ 10145429 w 12192000"/>
              <a:gd name="connsiteY2394" fmla="*/ 1405218 h 4471932"/>
              <a:gd name="connsiteX2395" fmla="*/ 10141362 w 12192000"/>
              <a:gd name="connsiteY2395" fmla="*/ 1398947 h 4471932"/>
              <a:gd name="connsiteX2396" fmla="*/ 10123699 w 12192000"/>
              <a:gd name="connsiteY2396" fmla="*/ 1391859 h 4471932"/>
              <a:gd name="connsiteX2397" fmla="*/ 10074002 w 12192000"/>
              <a:gd name="connsiteY2397" fmla="*/ 1407531 h 4471932"/>
              <a:gd name="connsiteX2398" fmla="*/ 10063100 w 12192000"/>
              <a:gd name="connsiteY2398" fmla="*/ 1411684 h 4471932"/>
              <a:gd name="connsiteX2399" fmla="*/ 10067986 w 12192000"/>
              <a:gd name="connsiteY2399" fmla="*/ 1415714 h 4471932"/>
              <a:gd name="connsiteX2400" fmla="*/ 10074682 w 12192000"/>
              <a:gd name="connsiteY2400" fmla="*/ 1417837 h 4471932"/>
              <a:gd name="connsiteX2401" fmla="*/ 10087215 w 12192000"/>
              <a:gd name="connsiteY2401" fmla="*/ 1418853 h 4471932"/>
              <a:gd name="connsiteX2402" fmla="*/ 10093023 w 12192000"/>
              <a:gd name="connsiteY2402" fmla="*/ 1435228 h 4471932"/>
              <a:gd name="connsiteX2403" fmla="*/ 10069452 w 12192000"/>
              <a:gd name="connsiteY2403" fmla="*/ 1473862 h 4471932"/>
              <a:gd name="connsiteX2404" fmla="*/ 10039656 w 12192000"/>
              <a:gd name="connsiteY2404" fmla="*/ 1502843 h 4471932"/>
              <a:gd name="connsiteX2405" fmla="*/ 10049854 w 12192000"/>
              <a:gd name="connsiteY2405" fmla="*/ 1506962 h 4471932"/>
              <a:gd name="connsiteX2406" fmla="*/ 10050246 w 12192000"/>
              <a:gd name="connsiteY2406" fmla="*/ 1506974 h 4471932"/>
              <a:gd name="connsiteX2407" fmla="*/ 10050325 w 12192000"/>
              <a:gd name="connsiteY2407" fmla="*/ 1507153 h 4471932"/>
              <a:gd name="connsiteX2408" fmla="*/ 10069829 w 12192000"/>
              <a:gd name="connsiteY2408" fmla="*/ 1515032 h 4471932"/>
              <a:gd name="connsiteX2409" fmla="*/ 10109043 w 12192000"/>
              <a:gd name="connsiteY2409" fmla="*/ 1523246 h 4471932"/>
              <a:gd name="connsiteX2410" fmla="*/ 10148255 w 12192000"/>
              <a:gd name="connsiteY2410" fmla="*/ 1531461 h 4471932"/>
              <a:gd name="connsiteX2411" fmla="*/ 10203892 w 12192000"/>
              <a:gd name="connsiteY2411" fmla="*/ 1544386 h 4471932"/>
              <a:gd name="connsiteX2412" fmla="*/ 10259528 w 12192000"/>
              <a:gd name="connsiteY2412" fmla="*/ 1557313 h 4471932"/>
              <a:gd name="connsiteX2413" fmla="*/ 10281376 w 12192000"/>
              <a:gd name="connsiteY2413" fmla="*/ 1556302 h 4471932"/>
              <a:gd name="connsiteX2414" fmla="*/ 10339406 w 12192000"/>
              <a:gd name="connsiteY2414" fmla="*/ 1585981 h 4471932"/>
              <a:gd name="connsiteX2415" fmla="*/ 10397435 w 12192000"/>
              <a:gd name="connsiteY2415" fmla="*/ 1615660 h 4471932"/>
              <a:gd name="connsiteX2416" fmla="*/ 10427531 w 12192000"/>
              <a:gd name="connsiteY2416" fmla="*/ 1622472 h 4471932"/>
              <a:gd name="connsiteX2417" fmla="*/ 10483978 w 12192000"/>
              <a:gd name="connsiteY2417" fmla="*/ 1620775 h 4471932"/>
              <a:gd name="connsiteX2418" fmla="*/ 10540538 w 12192000"/>
              <a:gd name="connsiteY2418" fmla="*/ 1635481 h 4471932"/>
              <a:gd name="connsiteX2419" fmla="*/ 10569311 w 12192000"/>
              <a:gd name="connsiteY2419" fmla="*/ 1631986 h 4471932"/>
              <a:gd name="connsiteX2420" fmla="*/ 10587999 w 12192000"/>
              <a:gd name="connsiteY2420" fmla="*/ 1651519 h 4471932"/>
              <a:gd name="connsiteX2421" fmla="*/ 10608854 w 12192000"/>
              <a:gd name="connsiteY2421" fmla="*/ 1654998 h 4471932"/>
              <a:gd name="connsiteX2422" fmla="*/ 10626347 w 12192000"/>
              <a:gd name="connsiteY2422" fmla="*/ 1666155 h 4471932"/>
              <a:gd name="connsiteX2423" fmla="*/ 10650943 w 12192000"/>
              <a:gd name="connsiteY2423" fmla="*/ 1667752 h 4471932"/>
              <a:gd name="connsiteX2424" fmla="*/ 10673658 w 12192000"/>
              <a:gd name="connsiteY2424" fmla="*/ 1660321 h 4471932"/>
              <a:gd name="connsiteX2425" fmla="*/ 10791449 w 12192000"/>
              <a:gd name="connsiteY2425" fmla="*/ 1706836 h 4471932"/>
              <a:gd name="connsiteX2426" fmla="*/ 10801582 w 12192000"/>
              <a:gd name="connsiteY2426" fmla="*/ 1723689 h 4471932"/>
              <a:gd name="connsiteX2427" fmla="*/ 10816433 w 12192000"/>
              <a:gd name="connsiteY2427" fmla="*/ 1731434 h 4471932"/>
              <a:gd name="connsiteX2428" fmla="*/ 10835296 w 12192000"/>
              <a:gd name="connsiteY2428" fmla="*/ 1726688 h 4471932"/>
              <a:gd name="connsiteX2429" fmla="*/ 10880874 w 12192000"/>
              <a:gd name="connsiteY2429" fmla="*/ 1733697 h 4471932"/>
              <a:gd name="connsiteX2430" fmla="*/ 10901512 w 12192000"/>
              <a:gd name="connsiteY2430" fmla="*/ 1738782 h 4471932"/>
              <a:gd name="connsiteX2431" fmla="*/ 10928336 w 12192000"/>
              <a:gd name="connsiteY2431" fmla="*/ 1749735 h 4471932"/>
              <a:gd name="connsiteX2432" fmla="*/ 10942843 w 12192000"/>
              <a:gd name="connsiteY2432" fmla="*/ 1757154 h 4471932"/>
              <a:gd name="connsiteX2433" fmla="*/ 10959299 w 12192000"/>
              <a:gd name="connsiteY2433" fmla="*/ 1750127 h 4471932"/>
              <a:gd name="connsiteX2434" fmla="*/ 10990848 w 12192000"/>
              <a:gd name="connsiteY2434" fmla="*/ 1769179 h 4471932"/>
              <a:gd name="connsiteX2435" fmla="*/ 11022396 w 12192000"/>
              <a:gd name="connsiteY2435" fmla="*/ 1788232 h 4471932"/>
              <a:gd name="connsiteX2436" fmla="*/ 11172297 w 12192000"/>
              <a:gd name="connsiteY2436" fmla="*/ 1803637 h 4471932"/>
              <a:gd name="connsiteX2437" fmla="*/ 11297905 w 12192000"/>
              <a:gd name="connsiteY2437" fmla="*/ 1861185 h 4471932"/>
              <a:gd name="connsiteX2438" fmla="*/ 11325648 w 12192000"/>
              <a:gd name="connsiteY2438" fmla="*/ 1856712 h 4471932"/>
              <a:gd name="connsiteX2439" fmla="*/ 11345367 w 12192000"/>
              <a:gd name="connsiteY2439" fmla="*/ 1877224 h 4471932"/>
              <a:gd name="connsiteX2440" fmla="*/ 11384580 w 12192000"/>
              <a:gd name="connsiteY2440" fmla="*/ 1885437 h 4471932"/>
              <a:gd name="connsiteX2441" fmla="*/ 11400698 w 12192000"/>
              <a:gd name="connsiteY2441" fmla="*/ 1895290 h 4471932"/>
              <a:gd name="connsiteX2442" fmla="*/ 11420177 w 12192000"/>
              <a:gd name="connsiteY2442" fmla="*/ 1897466 h 4471932"/>
              <a:gd name="connsiteX2443" fmla="*/ 11458524 w 12192000"/>
              <a:gd name="connsiteY2443" fmla="*/ 1912102 h 4471932"/>
              <a:gd name="connsiteX2444" fmla="*/ 11450427 w 12192000"/>
              <a:gd name="connsiteY2444" fmla="*/ 1926150 h 4471932"/>
              <a:gd name="connsiteX2445" fmla="*/ 11438853 w 12192000"/>
              <a:gd name="connsiteY2445" fmla="*/ 1931471 h 4471932"/>
              <a:gd name="connsiteX2446" fmla="*/ 11428578 w 12192000"/>
              <a:gd name="connsiteY2446" fmla="*/ 1927160 h 4471932"/>
              <a:gd name="connsiteX2447" fmla="*/ 11387379 w 12192000"/>
              <a:gd name="connsiteY2447" fmla="*/ 1927923 h 4471932"/>
              <a:gd name="connsiteX2448" fmla="*/ 11352903 w 12192000"/>
              <a:gd name="connsiteY2448" fmla="*/ 1913337 h 4471932"/>
              <a:gd name="connsiteX2449" fmla="*/ 11332067 w 12192000"/>
              <a:gd name="connsiteY2449" fmla="*/ 1912590 h 4471932"/>
              <a:gd name="connsiteX2450" fmla="*/ 11317306 w 12192000"/>
              <a:gd name="connsiteY2450" fmla="*/ 1901308 h 4471932"/>
              <a:gd name="connsiteX2451" fmla="*/ 11257824 w 12192000"/>
              <a:gd name="connsiteY2451" fmla="*/ 1908274 h 4471932"/>
              <a:gd name="connsiteX2452" fmla="*/ 11201703 w 12192000"/>
              <a:gd name="connsiteY2452" fmla="*/ 1907563 h 4471932"/>
              <a:gd name="connsiteX2453" fmla="*/ 11156906 w 12192000"/>
              <a:gd name="connsiteY2453" fmla="*/ 1914874 h 4471932"/>
              <a:gd name="connsiteX2454" fmla="*/ 11121544 w 12192000"/>
              <a:gd name="connsiteY2454" fmla="*/ 1903975 h 4471932"/>
              <a:gd name="connsiteX2455" fmla="*/ 11098831 w 12192000"/>
              <a:gd name="connsiteY2455" fmla="*/ 1911406 h 4471932"/>
              <a:gd name="connsiteX2456" fmla="*/ 11076831 w 12192000"/>
              <a:gd name="connsiteY2456" fmla="*/ 1890544 h 4471932"/>
              <a:gd name="connsiteX2457" fmla="*/ 11052813 w 12192000"/>
              <a:gd name="connsiteY2457" fmla="*/ 1890402 h 4471932"/>
              <a:gd name="connsiteX2458" fmla="*/ 11034868 w 12192000"/>
              <a:gd name="connsiteY2458" fmla="*/ 1879722 h 4471932"/>
              <a:gd name="connsiteX2459" fmla="*/ 10998557 w 12192000"/>
              <a:gd name="connsiteY2459" fmla="*/ 1895985 h 4471932"/>
              <a:gd name="connsiteX2460" fmla="*/ 10978207 w 12192000"/>
              <a:gd name="connsiteY2460" fmla="*/ 1883024 h 4471932"/>
              <a:gd name="connsiteX2461" fmla="*/ 10953844 w 12192000"/>
              <a:gd name="connsiteY2461" fmla="*/ 1882554 h 4471932"/>
              <a:gd name="connsiteX2462" fmla="*/ 10913077 w 12192000"/>
              <a:gd name="connsiteY2462" fmla="*/ 1880109 h 4471932"/>
              <a:gd name="connsiteX2463" fmla="*/ 10865589 w 12192000"/>
              <a:gd name="connsiteY2463" fmla="*/ 1893014 h 4471932"/>
              <a:gd name="connsiteX2464" fmla="*/ 10857338 w 12192000"/>
              <a:gd name="connsiteY2464" fmla="*/ 1885191 h 4471932"/>
              <a:gd name="connsiteX2465" fmla="*/ 10859152 w 12192000"/>
              <a:gd name="connsiteY2465" fmla="*/ 1900490 h 4471932"/>
              <a:gd name="connsiteX2466" fmla="*/ 10865739 w 12192000"/>
              <a:gd name="connsiteY2466" fmla="*/ 1914884 h 4471932"/>
              <a:gd name="connsiteX2467" fmla="*/ 10898587 w 12192000"/>
              <a:gd name="connsiteY2467" fmla="*/ 1924306 h 4471932"/>
              <a:gd name="connsiteX2468" fmla="*/ 10909153 w 12192000"/>
              <a:gd name="connsiteY2468" fmla="*/ 1937946 h 4471932"/>
              <a:gd name="connsiteX2469" fmla="*/ 10900622 w 12192000"/>
              <a:gd name="connsiteY2469" fmla="*/ 1955204 h 4471932"/>
              <a:gd name="connsiteX2470" fmla="*/ 10889774 w 12192000"/>
              <a:gd name="connsiteY2470" fmla="*/ 1966644 h 4471932"/>
              <a:gd name="connsiteX2471" fmla="*/ 10859526 w 12192000"/>
              <a:gd name="connsiteY2471" fmla="*/ 1937961 h 4471932"/>
              <a:gd name="connsiteX2472" fmla="*/ 10817358 w 12192000"/>
              <a:gd name="connsiteY2472" fmla="*/ 1963154 h 4471932"/>
              <a:gd name="connsiteX2473" fmla="*/ 10775188 w 12192000"/>
              <a:gd name="connsiteY2473" fmla="*/ 1988348 h 4471932"/>
              <a:gd name="connsiteX2474" fmla="*/ 10686305 w 12192000"/>
              <a:gd name="connsiteY2474" fmla="*/ 1957474 h 4471932"/>
              <a:gd name="connsiteX2475" fmla="*/ 10590276 w 12192000"/>
              <a:gd name="connsiteY2475" fmla="*/ 1979572 h 4471932"/>
              <a:gd name="connsiteX2476" fmla="*/ 10554527 w 12192000"/>
              <a:gd name="connsiteY2476" fmla="*/ 1945674 h 4471932"/>
              <a:gd name="connsiteX2477" fmla="*/ 10512136 w 12192000"/>
              <a:gd name="connsiteY2477" fmla="*/ 1955268 h 4471932"/>
              <a:gd name="connsiteX2478" fmla="*/ 10477118 w 12192000"/>
              <a:gd name="connsiteY2478" fmla="*/ 1944694 h 4471932"/>
              <a:gd name="connsiteX2479" fmla="*/ 10435646 w 12192000"/>
              <a:gd name="connsiteY2479" fmla="*/ 1938862 h 4471932"/>
              <a:gd name="connsiteX2480" fmla="*/ 10391461 w 12192000"/>
              <a:gd name="connsiteY2480" fmla="*/ 1935891 h 4471932"/>
              <a:gd name="connsiteX2481" fmla="*/ 10396603 w 12192000"/>
              <a:gd name="connsiteY2481" fmla="*/ 1955252 h 4471932"/>
              <a:gd name="connsiteX2482" fmla="*/ 10401744 w 12192000"/>
              <a:gd name="connsiteY2482" fmla="*/ 1974613 h 4471932"/>
              <a:gd name="connsiteX2483" fmla="*/ 10417972 w 12192000"/>
              <a:gd name="connsiteY2483" fmla="*/ 1983662 h 4471932"/>
              <a:gd name="connsiteX2484" fmla="*/ 10438208 w 12192000"/>
              <a:gd name="connsiteY2484" fmla="*/ 1980220 h 4471932"/>
              <a:gd name="connsiteX2485" fmla="*/ 10459520 w 12192000"/>
              <a:gd name="connsiteY2485" fmla="*/ 2000428 h 4471932"/>
              <a:gd name="connsiteX2486" fmla="*/ 10487555 w 12192000"/>
              <a:gd name="connsiteY2486" fmla="*/ 2005286 h 4471932"/>
              <a:gd name="connsiteX2487" fmla="*/ 10530715 w 12192000"/>
              <a:gd name="connsiteY2487" fmla="*/ 2024485 h 4471932"/>
              <a:gd name="connsiteX2488" fmla="*/ 10548053 w 12192000"/>
              <a:gd name="connsiteY2488" fmla="*/ 2062652 h 4471932"/>
              <a:gd name="connsiteX2489" fmla="*/ 10580901 w 12192000"/>
              <a:gd name="connsiteY2489" fmla="*/ 2072074 h 4471932"/>
              <a:gd name="connsiteX2490" fmla="*/ 10628211 w 12192000"/>
              <a:gd name="connsiteY2490" fmla="*/ 2066241 h 4471932"/>
              <a:gd name="connsiteX2491" fmla="*/ 10652960 w 12192000"/>
              <a:gd name="connsiteY2491" fmla="*/ 2089709 h 4471932"/>
              <a:gd name="connsiteX2492" fmla="*/ 10692022 w 12192000"/>
              <a:gd name="connsiteY2492" fmla="*/ 2076053 h 4471932"/>
              <a:gd name="connsiteX2493" fmla="*/ 10719521 w 12192000"/>
              <a:gd name="connsiteY2493" fmla="*/ 2102129 h 4471932"/>
              <a:gd name="connsiteX2494" fmla="*/ 10747733 w 12192000"/>
              <a:gd name="connsiteY2494" fmla="*/ 2099914 h 4471932"/>
              <a:gd name="connsiteX2495" fmla="*/ 10733271 w 12192000"/>
              <a:gd name="connsiteY2495" fmla="*/ 2115167 h 4471932"/>
              <a:gd name="connsiteX2496" fmla="*/ 10775234 w 12192000"/>
              <a:gd name="connsiteY2496" fmla="*/ 2125990 h 4471932"/>
              <a:gd name="connsiteX2497" fmla="*/ 10782273 w 12192000"/>
              <a:gd name="connsiteY2497" fmla="*/ 2139908 h 4471932"/>
              <a:gd name="connsiteX2498" fmla="*/ 10811543 w 12192000"/>
              <a:gd name="connsiteY2498" fmla="*/ 2109728 h 4471932"/>
              <a:gd name="connsiteX2499" fmla="*/ 10839758 w 12192000"/>
              <a:gd name="connsiteY2499" fmla="*/ 2107511 h 4471932"/>
              <a:gd name="connsiteX2500" fmla="*/ 10878774 w 12192000"/>
              <a:gd name="connsiteY2500" fmla="*/ 2120065 h 4471932"/>
              <a:gd name="connsiteX2501" fmla="*/ 10919201 w 12192000"/>
              <a:gd name="connsiteY2501" fmla="*/ 2139392 h 4471932"/>
              <a:gd name="connsiteX2502" fmla="*/ 10898523 w 12192000"/>
              <a:gd name="connsiteY2502" fmla="*/ 2177720 h 4471932"/>
              <a:gd name="connsiteX2503" fmla="*/ 10852079 w 12192000"/>
              <a:gd name="connsiteY2503" fmla="*/ 2177133 h 4471932"/>
              <a:gd name="connsiteX2504" fmla="*/ 10831459 w 12192000"/>
              <a:gd name="connsiteY2504" fmla="*/ 2174782 h 4471932"/>
              <a:gd name="connsiteX2505" fmla="*/ 10813017 w 12192000"/>
              <a:gd name="connsiteY2505" fmla="*/ 2190786 h 4471932"/>
              <a:gd name="connsiteX2506" fmla="*/ 10768305 w 12192000"/>
              <a:gd name="connsiteY2506" fmla="*/ 2177358 h 4471932"/>
              <a:gd name="connsiteX2507" fmla="*/ 10746304 w 12192000"/>
              <a:gd name="connsiteY2507" fmla="*/ 2156497 h 4471932"/>
              <a:gd name="connsiteX2508" fmla="*/ 10712847 w 12192000"/>
              <a:gd name="connsiteY2508" fmla="*/ 2157359 h 4471932"/>
              <a:gd name="connsiteX2509" fmla="*/ 10686111 w 12192000"/>
              <a:gd name="connsiteY2509" fmla="*/ 2142871 h 4471932"/>
              <a:gd name="connsiteX2510" fmla="*/ 10648782 w 12192000"/>
              <a:gd name="connsiteY2510" fmla="*/ 2143684 h 4471932"/>
              <a:gd name="connsiteX2511" fmla="*/ 10608550 w 12192000"/>
              <a:gd name="connsiteY2511" fmla="*/ 2120019 h 4471932"/>
              <a:gd name="connsiteX2512" fmla="*/ 10595711 w 12192000"/>
              <a:gd name="connsiteY2512" fmla="*/ 2123234 h 4471932"/>
              <a:gd name="connsiteX2513" fmla="*/ 10582222 w 12192000"/>
              <a:gd name="connsiteY2513" fmla="*/ 2131262 h 4471932"/>
              <a:gd name="connsiteX2514" fmla="*/ 10596588 w 12192000"/>
              <a:gd name="connsiteY2514" fmla="*/ 2151223 h 4471932"/>
              <a:gd name="connsiteX2515" fmla="*/ 10630702 w 12192000"/>
              <a:gd name="connsiteY2515" fmla="*/ 2162750 h 4471932"/>
              <a:gd name="connsiteX2516" fmla="*/ 10598157 w 12192000"/>
              <a:gd name="connsiteY2516" fmla="*/ 2197070 h 4471932"/>
              <a:gd name="connsiteX2517" fmla="*/ 10590774 w 12192000"/>
              <a:gd name="connsiteY2517" fmla="*/ 2182828 h 4471932"/>
              <a:gd name="connsiteX2518" fmla="*/ 10575853 w 12192000"/>
              <a:gd name="connsiteY2518" fmla="*/ 2181352 h 4471932"/>
              <a:gd name="connsiteX2519" fmla="*/ 10561695 w 12192000"/>
              <a:gd name="connsiteY2519" fmla="*/ 2191463 h 4471932"/>
              <a:gd name="connsiteX2520" fmla="*/ 10539306 w 12192000"/>
              <a:gd name="connsiteY2520" fmla="*/ 2196487 h 4471932"/>
              <a:gd name="connsiteX2521" fmla="*/ 10516267 w 12192000"/>
              <a:gd name="connsiteY2521" fmla="*/ 2206325 h 4471932"/>
              <a:gd name="connsiteX2522" fmla="*/ 10483420 w 12192000"/>
              <a:gd name="connsiteY2522" fmla="*/ 2196905 h 4471932"/>
              <a:gd name="connsiteX2523" fmla="*/ 10444512 w 12192000"/>
              <a:gd name="connsiteY2523" fmla="*/ 2232429 h 4471932"/>
              <a:gd name="connsiteX2524" fmla="*/ 10424547 w 12192000"/>
              <a:gd name="connsiteY2524" fmla="*/ 2242468 h 4471932"/>
              <a:gd name="connsiteX2525" fmla="*/ 10408543 w 12192000"/>
              <a:gd name="connsiteY2525" fmla="*/ 2249018 h 4471932"/>
              <a:gd name="connsiteX2526" fmla="*/ 10397199 w 12192000"/>
              <a:gd name="connsiteY2526" fmla="*/ 2238261 h 4471932"/>
              <a:gd name="connsiteX2527" fmla="*/ 10381718 w 12192000"/>
              <a:gd name="connsiteY2527" fmla="*/ 2238066 h 4471932"/>
              <a:gd name="connsiteX2528" fmla="*/ 10363830 w 12192000"/>
              <a:gd name="connsiteY2528" fmla="*/ 2235588 h 4471932"/>
              <a:gd name="connsiteX2529" fmla="*/ 10348005 w 12192000"/>
              <a:gd name="connsiteY2529" fmla="*/ 2235065 h 4471932"/>
              <a:gd name="connsiteX2530" fmla="*/ 10347591 w 12192000"/>
              <a:gd name="connsiteY2530" fmla="*/ 2241011 h 4471932"/>
              <a:gd name="connsiteX2531" fmla="*/ 10349889 w 12192000"/>
              <a:gd name="connsiteY2531" fmla="*/ 2244095 h 4471932"/>
              <a:gd name="connsiteX2532" fmla="*/ 10396575 w 12192000"/>
              <a:gd name="connsiteY2532" fmla="*/ 2263017 h 4471932"/>
              <a:gd name="connsiteX2533" fmla="*/ 10441198 w 12192000"/>
              <a:gd name="connsiteY2533" fmla="*/ 2279983 h 4471932"/>
              <a:gd name="connsiteX2534" fmla="*/ 10440462 w 12192000"/>
              <a:gd name="connsiteY2534" fmla="*/ 2285449 h 4471932"/>
              <a:gd name="connsiteX2535" fmla="*/ 10486279 w 12192000"/>
              <a:gd name="connsiteY2535" fmla="*/ 2291113 h 4471932"/>
              <a:gd name="connsiteX2536" fmla="*/ 10511271 w 12192000"/>
              <a:gd name="connsiteY2536" fmla="*/ 2284033 h 4471932"/>
              <a:gd name="connsiteX2537" fmla="*/ 10528241 w 12192000"/>
              <a:gd name="connsiteY2537" fmla="*/ 2301936 h 4471932"/>
              <a:gd name="connsiteX2538" fmla="*/ 10584566 w 12192000"/>
              <a:gd name="connsiteY2538" fmla="*/ 2315513 h 4471932"/>
              <a:gd name="connsiteX2539" fmla="*/ 10645014 w 12192000"/>
              <a:gd name="connsiteY2539" fmla="*/ 2333002 h 4471932"/>
              <a:gd name="connsiteX2540" fmla="*/ 10712441 w 12192000"/>
              <a:gd name="connsiteY2540" fmla="*/ 2339002 h 4471932"/>
              <a:gd name="connsiteX2541" fmla="*/ 10744347 w 12192000"/>
              <a:gd name="connsiteY2541" fmla="*/ 2343907 h 4471932"/>
              <a:gd name="connsiteX2542" fmla="*/ 10776252 w 12192000"/>
              <a:gd name="connsiteY2542" fmla="*/ 2348813 h 4471932"/>
              <a:gd name="connsiteX2543" fmla="*/ 10818850 w 12192000"/>
              <a:gd name="connsiteY2543" fmla="*/ 2369292 h 4471932"/>
              <a:gd name="connsiteX2544" fmla="*/ 10864812 w 12192000"/>
              <a:gd name="connsiteY2544" fmla="*/ 2382095 h 4471932"/>
              <a:gd name="connsiteX2545" fmla="*/ 10894909 w 12192000"/>
              <a:gd name="connsiteY2545" fmla="*/ 2388909 h 4471932"/>
              <a:gd name="connsiteX2546" fmla="*/ 10918959 w 12192000"/>
              <a:gd name="connsiteY2546" fmla="*/ 2377314 h 4471932"/>
              <a:gd name="connsiteX2547" fmla="*/ 10934987 w 12192000"/>
              <a:gd name="connsiteY2547" fmla="*/ 2390702 h 4471932"/>
              <a:gd name="connsiteX2548" fmla="*/ 10981203 w 12192000"/>
              <a:gd name="connsiteY2548" fmla="*/ 2407367 h 4471932"/>
              <a:gd name="connsiteX2549" fmla="*/ 11030780 w 12192000"/>
              <a:gd name="connsiteY2549" fmla="*/ 2416356 h 4471932"/>
              <a:gd name="connsiteX2550" fmla="*/ 11050742 w 12192000"/>
              <a:gd name="connsiteY2550" fmla="*/ 2406319 h 4471932"/>
              <a:gd name="connsiteX2551" fmla="*/ 11086340 w 12192000"/>
              <a:gd name="connsiteY2551" fmla="*/ 2418347 h 4471932"/>
              <a:gd name="connsiteX2552" fmla="*/ 11081259 w 12192000"/>
              <a:gd name="connsiteY2552" fmla="*/ 2424393 h 4471932"/>
              <a:gd name="connsiteX2553" fmla="*/ 11078241 w 12192000"/>
              <a:gd name="connsiteY2553" fmla="*/ 2432395 h 4471932"/>
              <a:gd name="connsiteX2554" fmla="*/ 11090648 w 12192000"/>
              <a:gd name="connsiteY2554" fmla="*/ 2432391 h 4471932"/>
              <a:gd name="connsiteX2555" fmla="*/ 11103705 w 12192000"/>
              <a:gd name="connsiteY2555" fmla="*/ 2427572 h 4471932"/>
              <a:gd name="connsiteX2556" fmla="*/ 11192806 w 12192000"/>
              <a:gd name="connsiteY2556" fmla="*/ 2456839 h 4471932"/>
              <a:gd name="connsiteX2557" fmla="*/ 11293403 w 12192000"/>
              <a:gd name="connsiteY2557" fmla="*/ 2469852 h 4471932"/>
              <a:gd name="connsiteX2558" fmla="*/ 11318052 w 12192000"/>
              <a:gd name="connsiteY2558" fmla="*/ 2462446 h 4471932"/>
              <a:gd name="connsiteX2559" fmla="*/ 11332617 w 12192000"/>
              <a:gd name="connsiteY2559" fmla="*/ 2478067 h 4471932"/>
              <a:gd name="connsiteX2560" fmla="*/ 11424086 w 12192000"/>
              <a:gd name="connsiteY2560" fmla="*/ 2504149 h 4471932"/>
              <a:gd name="connsiteX2561" fmla="*/ 11516967 w 12192000"/>
              <a:gd name="connsiteY2561" fmla="*/ 2537003 h 4471932"/>
              <a:gd name="connsiteX2562" fmla="*/ 11556182 w 12192000"/>
              <a:gd name="connsiteY2562" fmla="*/ 2545217 h 4471932"/>
              <a:gd name="connsiteX2563" fmla="*/ 11595393 w 12192000"/>
              <a:gd name="connsiteY2563" fmla="*/ 2553433 h 4471932"/>
              <a:gd name="connsiteX2564" fmla="*/ 11651030 w 12192000"/>
              <a:gd name="connsiteY2564" fmla="*/ 2566358 h 4471932"/>
              <a:gd name="connsiteX2565" fmla="*/ 11706667 w 12192000"/>
              <a:gd name="connsiteY2565" fmla="*/ 2579282 h 4471932"/>
              <a:gd name="connsiteX2566" fmla="*/ 11728515 w 12192000"/>
              <a:gd name="connsiteY2566" fmla="*/ 2578273 h 4471932"/>
              <a:gd name="connsiteX2567" fmla="*/ 11786544 w 12192000"/>
              <a:gd name="connsiteY2567" fmla="*/ 2607952 h 4471932"/>
              <a:gd name="connsiteX2568" fmla="*/ 11844573 w 12192000"/>
              <a:gd name="connsiteY2568" fmla="*/ 2637631 h 4471932"/>
              <a:gd name="connsiteX2569" fmla="*/ 11874669 w 12192000"/>
              <a:gd name="connsiteY2569" fmla="*/ 2644444 h 4471932"/>
              <a:gd name="connsiteX2570" fmla="*/ 11931116 w 12192000"/>
              <a:gd name="connsiteY2570" fmla="*/ 2642746 h 4471932"/>
              <a:gd name="connsiteX2571" fmla="*/ 11987676 w 12192000"/>
              <a:gd name="connsiteY2571" fmla="*/ 2657453 h 4471932"/>
              <a:gd name="connsiteX2572" fmla="*/ 12016449 w 12192000"/>
              <a:gd name="connsiteY2572" fmla="*/ 2653958 h 4471932"/>
              <a:gd name="connsiteX2573" fmla="*/ 12035138 w 12192000"/>
              <a:gd name="connsiteY2573" fmla="*/ 2673490 h 4471932"/>
              <a:gd name="connsiteX2574" fmla="*/ 12055993 w 12192000"/>
              <a:gd name="connsiteY2574" fmla="*/ 2676969 h 4471932"/>
              <a:gd name="connsiteX2575" fmla="*/ 12073485 w 12192000"/>
              <a:gd name="connsiteY2575" fmla="*/ 2688126 h 4471932"/>
              <a:gd name="connsiteX2576" fmla="*/ 12098082 w 12192000"/>
              <a:gd name="connsiteY2576" fmla="*/ 2689723 h 4471932"/>
              <a:gd name="connsiteX2577" fmla="*/ 12120797 w 12192000"/>
              <a:gd name="connsiteY2577" fmla="*/ 2682293 h 4471932"/>
              <a:gd name="connsiteX2578" fmla="*/ 12192000 w 12192000"/>
              <a:gd name="connsiteY2578" fmla="*/ 2710411 h 4471932"/>
              <a:gd name="connsiteX2579" fmla="*/ 12192000 w 12192000"/>
              <a:gd name="connsiteY2579" fmla="*/ 2999785 h 4471932"/>
              <a:gd name="connsiteX2580" fmla="*/ 12133443 w 12192000"/>
              <a:gd name="connsiteY2580" fmla="*/ 2979445 h 4471932"/>
              <a:gd name="connsiteX2581" fmla="*/ 12037414 w 12192000"/>
              <a:gd name="connsiteY2581" fmla="*/ 3001544 h 4471932"/>
              <a:gd name="connsiteX2582" fmla="*/ 12001665 w 12192000"/>
              <a:gd name="connsiteY2582" fmla="*/ 2967645 h 4471932"/>
              <a:gd name="connsiteX2583" fmla="*/ 11959275 w 12192000"/>
              <a:gd name="connsiteY2583" fmla="*/ 2977239 h 4471932"/>
              <a:gd name="connsiteX2584" fmla="*/ 11924256 w 12192000"/>
              <a:gd name="connsiteY2584" fmla="*/ 2966665 h 4471932"/>
              <a:gd name="connsiteX2585" fmla="*/ 11882784 w 12192000"/>
              <a:gd name="connsiteY2585" fmla="*/ 2960834 h 4471932"/>
              <a:gd name="connsiteX2586" fmla="*/ 11838599 w 12192000"/>
              <a:gd name="connsiteY2586" fmla="*/ 2957862 h 4471932"/>
              <a:gd name="connsiteX2587" fmla="*/ 11843741 w 12192000"/>
              <a:gd name="connsiteY2587" fmla="*/ 2977223 h 4471932"/>
              <a:gd name="connsiteX2588" fmla="*/ 11848884 w 12192000"/>
              <a:gd name="connsiteY2588" fmla="*/ 2996585 h 4471932"/>
              <a:gd name="connsiteX2589" fmla="*/ 11865111 w 12192000"/>
              <a:gd name="connsiteY2589" fmla="*/ 3005633 h 4471932"/>
              <a:gd name="connsiteX2590" fmla="*/ 11885347 w 12192000"/>
              <a:gd name="connsiteY2590" fmla="*/ 3002190 h 4471932"/>
              <a:gd name="connsiteX2591" fmla="*/ 11906658 w 12192000"/>
              <a:gd name="connsiteY2591" fmla="*/ 3022400 h 4471932"/>
              <a:gd name="connsiteX2592" fmla="*/ 11934694 w 12192000"/>
              <a:gd name="connsiteY2592" fmla="*/ 3027257 h 4471932"/>
              <a:gd name="connsiteX2593" fmla="*/ 11977853 w 12192000"/>
              <a:gd name="connsiteY2593" fmla="*/ 3046456 h 4471932"/>
              <a:gd name="connsiteX2594" fmla="*/ 11995191 w 12192000"/>
              <a:gd name="connsiteY2594" fmla="*/ 3084623 h 4471932"/>
              <a:gd name="connsiteX2595" fmla="*/ 12028039 w 12192000"/>
              <a:gd name="connsiteY2595" fmla="*/ 3094045 h 4471932"/>
              <a:gd name="connsiteX2596" fmla="*/ 12075349 w 12192000"/>
              <a:gd name="connsiteY2596" fmla="*/ 3088212 h 4471932"/>
              <a:gd name="connsiteX2597" fmla="*/ 12100099 w 12192000"/>
              <a:gd name="connsiteY2597" fmla="*/ 3111680 h 4471932"/>
              <a:gd name="connsiteX2598" fmla="*/ 12139161 w 12192000"/>
              <a:gd name="connsiteY2598" fmla="*/ 3098025 h 4471932"/>
              <a:gd name="connsiteX2599" fmla="*/ 12166659 w 12192000"/>
              <a:gd name="connsiteY2599" fmla="*/ 3124100 h 4471932"/>
              <a:gd name="connsiteX2600" fmla="*/ 12192000 w 12192000"/>
              <a:gd name="connsiteY2600" fmla="*/ 3122112 h 4471932"/>
              <a:gd name="connsiteX2601" fmla="*/ 12192000 w 12192000"/>
              <a:gd name="connsiteY2601" fmla="*/ 3124915 h 4471932"/>
              <a:gd name="connsiteX2602" fmla="*/ 12180409 w 12192000"/>
              <a:gd name="connsiteY2602" fmla="*/ 3137138 h 4471932"/>
              <a:gd name="connsiteX2603" fmla="*/ 12192000 w 12192000"/>
              <a:gd name="connsiteY2603" fmla="*/ 3140128 h 4471932"/>
              <a:gd name="connsiteX2604" fmla="*/ 12192000 w 12192000"/>
              <a:gd name="connsiteY2604" fmla="*/ 3178505 h 4471932"/>
              <a:gd name="connsiteX2605" fmla="*/ 12159985 w 12192000"/>
              <a:gd name="connsiteY2605" fmla="*/ 3179330 h 4471932"/>
              <a:gd name="connsiteX2606" fmla="*/ 12133249 w 12192000"/>
              <a:gd name="connsiteY2606" fmla="*/ 3164842 h 4471932"/>
              <a:gd name="connsiteX2607" fmla="*/ 12095920 w 12192000"/>
              <a:gd name="connsiteY2607" fmla="*/ 3165656 h 4471932"/>
              <a:gd name="connsiteX2608" fmla="*/ 12055689 w 12192000"/>
              <a:gd name="connsiteY2608" fmla="*/ 3141990 h 4471932"/>
              <a:gd name="connsiteX2609" fmla="*/ 12042850 w 12192000"/>
              <a:gd name="connsiteY2609" fmla="*/ 3145205 h 4471932"/>
              <a:gd name="connsiteX2610" fmla="*/ 12029360 w 12192000"/>
              <a:gd name="connsiteY2610" fmla="*/ 3153234 h 4471932"/>
              <a:gd name="connsiteX2611" fmla="*/ 12043726 w 12192000"/>
              <a:gd name="connsiteY2611" fmla="*/ 3173194 h 4471932"/>
              <a:gd name="connsiteX2612" fmla="*/ 12077840 w 12192000"/>
              <a:gd name="connsiteY2612" fmla="*/ 3184721 h 4471932"/>
              <a:gd name="connsiteX2613" fmla="*/ 12045296 w 12192000"/>
              <a:gd name="connsiteY2613" fmla="*/ 3219041 h 4471932"/>
              <a:gd name="connsiteX2614" fmla="*/ 12037912 w 12192000"/>
              <a:gd name="connsiteY2614" fmla="*/ 3204799 h 4471932"/>
              <a:gd name="connsiteX2615" fmla="*/ 12022991 w 12192000"/>
              <a:gd name="connsiteY2615" fmla="*/ 3203323 h 4471932"/>
              <a:gd name="connsiteX2616" fmla="*/ 12008833 w 12192000"/>
              <a:gd name="connsiteY2616" fmla="*/ 3213435 h 4471932"/>
              <a:gd name="connsiteX2617" fmla="*/ 11986445 w 12192000"/>
              <a:gd name="connsiteY2617" fmla="*/ 3218458 h 4471932"/>
              <a:gd name="connsiteX2618" fmla="*/ 11963406 w 12192000"/>
              <a:gd name="connsiteY2618" fmla="*/ 3228295 h 4471932"/>
              <a:gd name="connsiteX2619" fmla="*/ 11930559 w 12192000"/>
              <a:gd name="connsiteY2619" fmla="*/ 3218876 h 4471932"/>
              <a:gd name="connsiteX2620" fmla="*/ 11891651 w 12192000"/>
              <a:gd name="connsiteY2620" fmla="*/ 3254400 h 4471932"/>
              <a:gd name="connsiteX2621" fmla="*/ 11871685 w 12192000"/>
              <a:gd name="connsiteY2621" fmla="*/ 3264439 h 4471932"/>
              <a:gd name="connsiteX2622" fmla="*/ 11855682 w 12192000"/>
              <a:gd name="connsiteY2622" fmla="*/ 3270989 h 4471932"/>
              <a:gd name="connsiteX2623" fmla="*/ 11844338 w 12192000"/>
              <a:gd name="connsiteY2623" fmla="*/ 3260233 h 4471932"/>
              <a:gd name="connsiteX2624" fmla="*/ 11828856 w 12192000"/>
              <a:gd name="connsiteY2624" fmla="*/ 3260037 h 4471932"/>
              <a:gd name="connsiteX2625" fmla="*/ 11810969 w 12192000"/>
              <a:gd name="connsiteY2625" fmla="*/ 3257559 h 4471932"/>
              <a:gd name="connsiteX2626" fmla="*/ 11795144 w 12192000"/>
              <a:gd name="connsiteY2626" fmla="*/ 3257036 h 4471932"/>
              <a:gd name="connsiteX2627" fmla="*/ 11794730 w 12192000"/>
              <a:gd name="connsiteY2627" fmla="*/ 3262981 h 4471932"/>
              <a:gd name="connsiteX2628" fmla="*/ 11797028 w 12192000"/>
              <a:gd name="connsiteY2628" fmla="*/ 3266066 h 4471932"/>
              <a:gd name="connsiteX2629" fmla="*/ 11843713 w 12192000"/>
              <a:gd name="connsiteY2629" fmla="*/ 3284988 h 4471932"/>
              <a:gd name="connsiteX2630" fmla="*/ 11888336 w 12192000"/>
              <a:gd name="connsiteY2630" fmla="*/ 3301954 h 4471932"/>
              <a:gd name="connsiteX2631" fmla="*/ 11885738 w 12192000"/>
              <a:gd name="connsiteY2631" fmla="*/ 3321216 h 4471932"/>
              <a:gd name="connsiteX2632" fmla="*/ 11893275 w 12192000"/>
              <a:gd name="connsiteY2632" fmla="*/ 3357331 h 4471932"/>
              <a:gd name="connsiteX2633" fmla="*/ 11851463 w 12192000"/>
              <a:gd name="connsiteY2633" fmla="*/ 3368378 h 4471932"/>
              <a:gd name="connsiteX2634" fmla="*/ 11828763 w 12192000"/>
              <a:gd name="connsiteY2634" fmla="*/ 3361338 h 4471932"/>
              <a:gd name="connsiteX2635" fmla="*/ 11804000 w 12192000"/>
              <a:gd name="connsiteY2635" fmla="*/ 3352342 h 4471932"/>
              <a:gd name="connsiteX2636" fmla="*/ 11789536 w 12192000"/>
              <a:gd name="connsiteY2636" fmla="*/ 3367594 h 4471932"/>
              <a:gd name="connsiteX2637" fmla="*/ 11763545 w 12192000"/>
              <a:gd name="connsiteY2637" fmla="*/ 3361959 h 4471932"/>
              <a:gd name="connsiteX2638" fmla="*/ 11723992 w 12192000"/>
              <a:gd name="connsiteY2638" fmla="*/ 3370624 h 4471932"/>
              <a:gd name="connsiteX2639" fmla="*/ 11641238 w 12192000"/>
              <a:gd name="connsiteY2639" fmla="*/ 3386297 h 4471932"/>
              <a:gd name="connsiteX2640" fmla="*/ 11602203 w 12192000"/>
              <a:gd name="connsiteY2640" fmla="*/ 3371011 h 4471932"/>
              <a:gd name="connsiteX2641" fmla="*/ 11556444 w 12192000"/>
              <a:gd name="connsiteY2641" fmla="*/ 3371074 h 4471932"/>
              <a:gd name="connsiteX2642" fmla="*/ 11599286 w 12192000"/>
              <a:gd name="connsiteY2642" fmla="*/ 3409886 h 4471932"/>
              <a:gd name="connsiteX2643" fmla="*/ 11635175 w 12192000"/>
              <a:gd name="connsiteY2643" fmla="*/ 3431244 h 4471932"/>
              <a:gd name="connsiteX2644" fmla="*/ 11609863 w 12192000"/>
              <a:gd name="connsiteY2644" fmla="*/ 3457938 h 4471932"/>
              <a:gd name="connsiteX2645" fmla="*/ 11553587 w 12192000"/>
              <a:gd name="connsiteY2645" fmla="*/ 3484239 h 4471932"/>
              <a:gd name="connsiteX2646" fmla="*/ 11556676 w 12192000"/>
              <a:gd name="connsiteY2646" fmla="*/ 3469967 h 4471932"/>
              <a:gd name="connsiteX2647" fmla="*/ 11557051 w 12192000"/>
              <a:gd name="connsiteY2647" fmla="*/ 3458555 h 4471932"/>
              <a:gd name="connsiteX2648" fmla="*/ 11546364 w 12192000"/>
              <a:gd name="connsiteY2648" fmla="*/ 3460189 h 4471932"/>
              <a:gd name="connsiteX2649" fmla="*/ 11537088 w 12192000"/>
              <a:gd name="connsiteY2649" fmla="*/ 3468594 h 4471932"/>
              <a:gd name="connsiteX2650" fmla="*/ 11456779 w 12192000"/>
              <a:gd name="connsiteY2650" fmla="*/ 3443134 h 4471932"/>
              <a:gd name="connsiteX2651" fmla="*/ 11371272 w 12192000"/>
              <a:gd name="connsiteY2651" fmla="*/ 3456201 h 4471932"/>
              <a:gd name="connsiteX2652" fmla="*/ 11330213 w 12192000"/>
              <a:gd name="connsiteY2652" fmla="*/ 3444427 h 4471932"/>
              <a:gd name="connsiteX2653" fmla="*/ 11294578 w 12192000"/>
              <a:gd name="connsiteY2653" fmla="*/ 3426931 h 4471932"/>
              <a:gd name="connsiteX2654" fmla="*/ 11247026 w 12192000"/>
              <a:gd name="connsiteY2654" fmla="*/ 3415467 h 4471932"/>
              <a:gd name="connsiteX2655" fmla="*/ 11257083 w 12192000"/>
              <a:gd name="connsiteY2655" fmla="*/ 3426254 h 4471932"/>
              <a:gd name="connsiteX2656" fmla="*/ 11348553 w 12192000"/>
              <a:gd name="connsiteY2656" fmla="*/ 3452337 h 4471932"/>
              <a:gd name="connsiteX2657" fmla="*/ 11441434 w 12192000"/>
              <a:gd name="connsiteY2657" fmla="*/ 3485190 h 4471932"/>
              <a:gd name="connsiteX2658" fmla="*/ 11480648 w 12192000"/>
              <a:gd name="connsiteY2658" fmla="*/ 3493404 h 4471932"/>
              <a:gd name="connsiteX2659" fmla="*/ 11519860 w 12192000"/>
              <a:gd name="connsiteY2659" fmla="*/ 3501620 h 4471932"/>
              <a:gd name="connsiteX2660" fmla="*/ 11575496 w 12192000"/>
              <a:gd name="connsiteY2660" fmla="*/ 3514545 h 4471932"/>
              <a:gd name="connsiteX2661" fmla="*/ 11631133 w 12192000"/>
              <a:gd name="connsiteY2661" fmla="*/ 3527471 h 4471932"/>
              <a:gd name="connsiteX2662" fmla="*/ 11652980 w 12192000"/>
              <a:gd name="connsiteY2662" fmla="*/ 3526459 h 4471932"/>
              <a:gd name="connsiteX2663" fmla="*/ 11711010 w 12192000"/>
              <a:gd name="connsiteY2663" fmla="*/ 3556139 h 4471932"/>
              <a:gd name="connsiteX2664" fmla="*/ 11769040 w 12192000"/>
              <a:gd name="connsiteY2664" fmla="*/ 3585818 h 4471932"/>
              <a:gd name="connsiteX2665" fmla="*/ 11799137 w 12192000"/>
              <a:gd name="connsiteY2665" fmla="*/ 3592631 h 4471932"/>
              <a:gd name="connsiteX2666" fmla="*/ 11855582 w 12192000"/>
              <a:gd name="connsiteY2666" fmla="*/ 3590934 h 4471932"/>
              <a:gd name="connsiteX2667" fmla="*/ 11912141 w 12192000"/>
              <a:gd name="connsiteY2667" fmla="*/ 3605639 h 4471932"/>
              <a:gd name="connsiteX2668" fmla="*/ 11940916 w 12192000"/>
              <a:gd name="connsiteY2668" fmla="*/ 3602144 h 4471932"/>
              <a:gd name="connsiteX2669" fmla="*/ 11959605 w 12192000"/>
              <a:gd name="connsiteY2669" fmla="*/ 3621677 h 4471932"/>
              <a:gd name="connsiteX2670" fmla="*/ 11980459 w 12192000"/>
              <a:gd name="connsiteY2670" fmla="*/ 3625157 h 4471932"/>
              <a:gd name="connsiteX2671" fmla="*/ 11997951 w 12192000"/>
              <a:gd name="connsiteY2671" fmla="*/ 3636313 h 4471932"/>
              <a:gd name="connsiteX2672" fmla="*/ 12022549 w 12192000"/>
              <a:gd name="connsiteY2672" fmla="*/ 3637911 h 4471932"/>
              <a:gd name="connsiteX2673" fmla="*/ 12045263 w 12192000"/>
              <a:gd name="connsiteY2673" fmla="*/ 3630479 h 4471932"/>
              <a:gd name="connsiteX2674" fmla="*/ 12163053 w 12192000"/>
              <a:gd name="connsiteY2674" fmla="*/ 3676995 h 4471932"/>
              <a:gd name="connsiteX2675" fmla="*/ 12173186 w 12192000"/>
              <a:gd name="connsiteY2675" fmla="*/ 3693847 h 4471932"/>
              <a:gd name="connsiteX2676" fmla="*/ 12188037 w 12192000"/>
              <a:gd name="connsiteY2676" fmla="*/ 3701593 h 4471932"/>
              <a:gd name="connsiteX2677" fmla="*/ 12192000 w 12192000"/>
              <a:gd name="connsiteY2677" fmla="*/ 3700596 h 4471932"/>
              <a:gd name="connsiteX2678" fmla="*/ 12192000 w 12192000"/>
              <a:gd name="connsiteY2678" fmla="*/ 3858976 h 4471932"/>
              <a:gd name="connsiteX2679" fmla="*/ 12187132 w 12192000"/>
              <a:gd name="connsiteY2679" fmla="*/ 3866397 h 4471932"/>
              <a:gd name="connsiteX2680" fmla="*/ 12192000 w 12192000"/>
              <a:gd name="connsiteY2680" fmla="*/ 3865475 h 4471932"/>
              <a:gd name="connsiteX2681" fmla="*/ 12192000 w 12192000"/>
              <a:gd name="connsiteY2681" fmla="*/ 3931497 h 4471932"/>
              <a:gd name="connsiteX2682" fmla="*/ 12188962 w 12192000"/>
              <a:gd name="connsiteY2682" fmla="*/ 3933312 h 4471932"/>
              <a:gd name="connsiteX2683" fmla="*/ 12146793 w 12192000"/>
              <a:gd name="connsiteY2683" fmla="*/ 3958506 h 4471932"/>
              <a:gd name="connsiteX2684" fmla="*/ 12057908 w 12192000"/>
              <a:gd name="connsiteY2684" fmla="*/ 3927633 h 4471932"/>
              <a:gd name="connsiteX2685" fmla="*/ 11961879 w 12192000"/>
              <a:gd name="connsiteY2685" fmla="*/ 3949732 h 4471932"/>
              <a:gd name="connsiteX2686" fmla="*/ 11926130 w 12192000"/>
              <a:gd name="connsiteY2686" fmla="*/ 3915833 h 4471932"/>
              <a:gd name="connsiteX2687" fmla="*/ 11883742 w 12192000"/>
              <a:gd name="connsiteY2687" fmla="*/ 3925426 h 4471932"/>
              <a:gd name="connsiteX2688" fmla="*/ 11848723 w 12192000"/>
              <a:gd name="connsiteY2688" fmla="*/ 3914852 h 4471932"/>
              <a:gd name="connsiteX2689" fmla="*/ 11807250 w 12192000"/>
              <a:gd name="connsiteY2689" fmla="*/ 3909022 h 4471932"/>
              <a:gd name="connsiteX2690" fmla="*/ 11763065 w 12192000"/>
              <a:gd name="connsiteY2690" fmla="*/ 3906050 h 4471932"/>
              <a:gd name="connsiteX2691" fmla="*/ 11768208 w 12192000"/>
              <a:gd name="connsiteY2691" fmla="*/ 3925410 h 4471932"/>
              <a:gd name="connsiteX2692" fmla="*/ 11773350 w 12192000"/>
              <a:gd name="connsiteY2692" fmla="*/ 3944772 h 4471932"/>
              <a:gd name="connsiteX2693" fmla="*/ 11789576 w 12192000"/>
              <a:gd name="connsiteY2693" fmla="*/ 3953819 h 4471932"/>
              <a:gd name="connsiteX2694" fmla="*/ 11809813 w 12192000"/>
              <a:gd name="connsiteY2694" fmla="*/ 3950378 h 4471932"/>
              <a:gd name="connsiteX2695" fmla="*/ 11831125 w 12192000"/>
              <a:gd name="connsiteY2695" fmla="*/ 3970587 h 4471932"/>
              <a:gd name="connsiteX2696" fmla="*/ 11859160 w 12192000"/>
              <a:gd name="connsiteY2696" fmla="*/ 3975444 h 4471932"/>
              <a:gd name="connsiteX2697" fmla="*/ 11902319 w 12192000"/>
              <a:gd name="connsiteY2697" fmla="*/ 3994643 h 4471932"/>
              <a:gd name="connsiteX2698" fmla="*/ 11919657 w 12192000"/>
              <a:gd name="connsiteY2698" fmla="*/ 4032811 h 4471932"/>
              <a:gd name="connsiteX2699" fmla="*/ 11952505 w 12192000"/>
              <a:gd name="connsiteY2699" fmla="*/ 4042231 h 4471932"/>
              <a:gd name="connsiteX2700" fmla="*/ 11999816 w 12192000"/>
              <a:gd name="connsiteY2700" fmla="*/ 4036399 h 4471932"/>
              <a:gd name="connsiteX2701" fmla="*/ 12024565 w 12192000"/>
              <a:gd name="connsiteY2701" fmla="*/ 4059867 h 4471932"/>
              <a:gd name="connsiteX2702" fmla="*/ 12063626 w 12192000"/>
              <a:gd name="connsiteY2702" fmla="*/ 4046213 h 4471932"/>
              <a:gd name="connsiteX2703" fmla="*/ 12091125 w 12192000"/>
              <a:gd name="connsiteY2703" fmla="*/ 4072288 h 4471932"/>
              <a:gd name="connsiteX2704" fmla="*/ 12119338 w 12192000"/>
              <a:gd name="connsiteY2704" fmla="*/ 4070073 h 4471932"/>
              <a:gd name="connsiteX2705" fmla="*/ 12104874 w 12192000"/>
              <a:gd name="connsiteY2705" fmla="*/ 4085326 h 4471932"/>
              <a:gd name="connsiteX2706" fmla="*/ 12146839 w 12192000"/>
              <a:gd name="connsiteY2706" fmla="*/ 4096148 h 4471932"/>
              <a:gd name="connsiteX2707" fmla="*/ 12153878 w 12192000"/>
              <a:gd name="connsiteY2707" fmla="*/ 4110066 h 4471932"/>
              <a:gd name="connsiteX2708" fmla="*/ 12183148 w 12192000"/>
              <a:gd name="connsiteY2708" fmla="*/ 4079886 h 4471932"/>
              <a:gd name="connsiteX2709" fmla="*/ 12192000 w 12192000"/>
              <a:gd name="connsiteY2709" fmla="*/ 4074996 h 4471932"/>
              <a:gd name="connsiteX2710" fmla="*/ 12192000 w 12192000"/>
              <a:gd name="connsiteY2710" fmla="*/ 4154543 h 4471932"/>
              <a:gd name="connsiteX2711" fmla="*/ 12184622 w 12192000"/>
              <a:gd name="connsiteY2711" fmla="*/ 4160946 h 4471932"/>
              <a:gd name="connsiteX2712" fmla="*/ 12139909 w 12192000"/>
              <a:gd name="connsiteY2712" fmla="*/ 4147516 h 4471932"/>
              <a:gd name="connsiteX2713" fmla="*/ 12117910 w 12192000"/>
              <a:gd name="connsiteY2713" fmla="*/ 4126656 h 4471932"/>
              <a:gd name="connsiteX2714" fmla="*/ 12084452 w 12192000"/>
              <a:gd name="connsiteY2714" fmla="*/ 4127517 h 4471932"/>
              <a:gd name="connsiteX2715" fmla="*/ 12057716 w 12192000"/>
              <a:gd name="connsiteY2715" fmla="*/ 4113029 h 4471932"/>
              <a:gd name="connsiteX2716" fmla="*/ 12020386 w 12192000"/>
              <a:gd name="connsiteY2716" fmla="*/ 4113842 h 4471932"/>
              <a:gd name="connsiteX2717" fmla="*/ 11980155 w 12192000"/>
              <a:gd name="connsiteY2717" fmla="*/ 4090179 h 4471932"/>
              <a:gd name="connsiteX2718" fmla="*/ 11967315 w 12192000"/>
              <a:gd name="connsiteY2718" fmla="*/ 4093391 h 4471932"/>
              <a:gd name="connsiteX2719" fmla="*/ 11953826 w 12192000"/>
              <a:gd name="connsiteY2719" fmla="*/ 4101422 h 4471932"/>
              <a:gd name="connsiteX2720" fmla="*/ 11968194 w 12192000"/>
              <a:gd name="connsiteY2720" fmla="*/ 4121382 h 4471932"/>
              <a:gd name="connsiteX2721" fmla="*/ 12002306 w 12192000"/>
              <a:gd name="connsiteY2721" fmla="*/ 4132909 h 4471932"/>
              <a:gd name="connsiteX2722" fmla="*/ 11969762 w 12192000"/>
              <a:gd name="connsiteY2722" fmla="*/ 4167228 h 4471932"/>
              <a:gd name="connsiteX2723" fmla="*/ 11962378 w 12192000"/>
              <a:gd name="connsiteY2723" fmla="*/ 4152985 h 4471932"/>
              <a:gd name="connsiteX2724" fmla="*/ 11947458 w 12192000"/>
              <a:gd name="connsiteY2724" fmla="*/ 4151509 h 4471932"/>
              <a:gd name="connsiteX2725" fmla="*/ 11933300 w 12192000"/>
              <a:gd name="connsiteY2725" fmla="*/ 4161621 h 4471932"/>
              <a:gd name="connsiteX2726" fmla="*/ 11910911 w 12192000"/>
              <a:gd name="connsiteY2726" fmla="*/ 4166645 h 4471932"/>
              <a:gd name="connsiteX2727" fmla="*/ 11887872 w 12192000"/>
              <a:gd name="connsiteY2727" fmla="*/ 4176484 h 4471932"/>
              <a:gd name="connsiteX2728" fmla="*/ 11855026 w 12192000"/>
              <a:gd name="connsiteY2728" fmla="*/ 4167061 h 4471932"/>
              <a:gd name="connsiteX2729" fmla="*/ 11816115 w 12192000"/>
              <a:gd name="connsiteY2729" fmla="*/ 4202587 h 4471932"/>
              <a:gd name="connsiteX2730" fmla="*/ 11796152 w 12192000"/>
              <a:gd name="connsiteY2730" fmla="*/ 4212626 h 4471932"/>
              <a:gd name="connsiteX2731" fmla="*/ 11780148 w 12192000"/>
              <a:gd name="connsiteY2731" fmla="*/ 4219176 h 4471932"/>
              <a:gd name="connsiteX2732" fmla="*/ 11768805 w 12192000"/>
              <a:gd name="connsiteY2732" fmla="*/ 4208420 h 4471932"/>
              <a:gd name="connsiteX2733" fmla="*/ 11753322 w 12192000"/>
              <a:gd name="connsiteY2733" fmla="*/ 4208224 h 4471932"/>
              <a:gd name="connsiteX2734" fmla="*/ 11735435 w 12192000"/>
              <a:gd name="connsiteY2734" fmla="*/ 4205746 h 4471932"/>
              <a:gd name="connsiteX2735" fmla="*/ 11719610 w 12192000"/>
              <a:gd name="connsiteY2735" fmla="*/ 4205223 h 4471932"/>
              <a:gd name="connsiteX2736" fmla="*/ 11719196 w 12192000"/>
              <a:gd name="connsiteY2736" fmla="*/ 4211169 h 4471932"/>
              <a:gd name="connsiteX2737" fmla="*/ 11721494 w 12192000"/>
              <a:gd name="connsiteY2737" fmla="*/ 4214252 h 4471932"/>
              <a:gd name="connsiteX2738" fmla="*/ 11768179 w 12192000"/>
              <a:gd name="connsiteY2738" fmla="*/ 4233176 h 4471932"/>
              <a:gd name="connsiteX2739" fmla="*/ 11812803 w 12192000"/>
              <a:gd name="connsiteY2739" fmla="*/ 4250142 h 4471932"/>
              <a:gd name="connsiteX2740" fmla="*/ 11810205 w 12192000"/>
              <a:gd name="connsiteY2740" fmla="*/ 4269404 h 4471932"/>
              <a:gd name="connsiteX2741" fmla="*/ 11817740 w 12192000"/>
              <a:gd name="connsiteY2741" fmla="*/ 4305517 h 4471932"/>
              <a:gd name="connsiteX2742" fmla="*/ 11775929 w 12192000"/>
              <a:gd name="connsiteY2742" fmla="*/ 4316567 h 4471932"/>
              <a:gd name="connsiteX2743" fmla="*/ 11753229 w 12192000"/>
              <a:gd name="connsiteY2743" fmla="*/ 4309525 h 4471932"/>
              <a:gd name="connsiteX2744" fmla="*/ 11728466 w 12192000"/>
              <a:gd name="connsiteY2744" fmla="*/ 4300528 h 4471932"/>
              <a:gd name="connsiteX2745" fmla="*/ 11714002 w 12192000"/>
              <a:gd name="connsiteY2745" fmla="*/ 4315781 h 4471932"/>
              <a:gd name="connsiteX2746" fmla="*/ 11688011 w 12192000"/>
              <a:gd name="connsiteY2746" fmla="*/ 4310146 h 4471932"/>
              <a:gd name="connsiteX2747" fmla="*/ 11648459 w 12192000"/>
              <a:gd name="connsiteY2747" fmla="*/ 4318811 h 4471932"/>
              <a:gd name="connsiteX2748" fmla="*/ 11565704 w 12192000"/>
              <a:gd name="connsiteY2748" fmla="*/ 4334485 h 4471932"/>
              <a:gd name="connsiteX2749" fmla="*/ 11526669 w 12192000"/>
              <a:gd name="connsiteY2749" fmla="*/ 4319199 h 4471932"/>
              <a:gd name="connsiteX2750" fmla="*/ 11480912 w 12192000"/>
              <a:gd name="connsiteY2750" fmla="*/ 4319262 h 4471932"/>
              <a:gd name="connsiteX2751" fmla="*/ 11523752 w 12192000"/>
              <a:gd name="connsiteY2751" fmla="*/ 4358074 h 4471932"/>
              <a:gd name="connsiteX2752" fmla="*/ 11559641 w 12192000"/>
              <a:gd name="connsiteY2752" fmla="*/ 4379431 h 4471932"/>
              <a:gd name="connsiteX2753" fmla="*/ 11534330 w 12192000"/>
              <a:gd name="connsiteY2753" fmla="*/ 4406124 h 4471932"/>
              <a:gd name="connsiteX2754" fmla="*/ 11478054 w 12192000"/>
              <a:gd name="connsiteY2754" fmla="*/ 4432427 h 4471932"/>
              <a:gd name="connsiteX2755" fmla="*/ 11481142 w 12192000"/>
              <a:gd name="connsiteY2755" fmla="*/ 4418154 h 4471932"/>
              <a:gd name="connsiteX2756" fmla="*/ 11481518 w 12192000"/>
              <a:gd name="connsiteY2756" fmla="*/ 4406743 h 4471932"/>
              <a:gd name="connsiteX2757" fmla="*/ 11470830 w 12192000"/>
              <a:gd name="connsiteY2757" fmla="*/ 4408376 h 4471932"/>
              <a:gd name="connsiteX2758" fmla="*/ 11461554 w 12192000"/>
              <a:gd name="connsiteY2758" fmla="*/ 4416781 h 4471932"/>
              <a:gd name="connsiteX2759" fmla="*/ 11381246 w 12192000"/>
              <a:gd name="connsiteY2759" fmla="*/ 4391321 h 4471932"/>
              <a:gd name="connsiteX2760" fmla="*/ 11295740 w 12192000"/>
              <a:gd name="connsiteY2760" fmla="*/ 4404389 h 4471932"/>
              <a:gd name="connsiteX2761" fmla="*/ 11254679 w 12192000"/>
              <a:gd name="connsiteY2761" fmla="*/ 4392613 h 4471932"/>
              <a:gd name="connsiteX2762" fmla="*/ 11219044 w 12192000"/>
              <a:gd name="connsiteY2762" fmla="*/ 4375117 h 4471932"/>
              <a:gd name="connsiteX2763" fmla="*/ 11162722 w 12192000"/>
              <a:gd name="connsiteY2763" fmla="*/ 4361539 h 4471932"/>
              <a:gd name="connsiteX2764" fmla="*/ 11099674 w 12192000"/>
              <a:gd name="connsiteY2764" fmla="*/ 4363314 h 4471932"/>
              <a:gd name="connsiteX2765" fmla="*/ 11031079 w 12192000"/>
              <a:gd name="connsiteY2765" fmla="*/ 4319995 h 4471932"/>
              <a:gd name="connsiteX2766" fmla="*/ 10999248 w 12192000"/>
              <a:gd name="connsiteY2766" fmla="*/ 4326025 h 4471932"/>
              <a:gd name="connsiteX2767" fmla="*/ 10998534 w 12192000"/>
              <a:gd name="connsiteY2767" fmla="*/ 4354316 h 4471932"/>
              <a:gd name="connsiteX2768" fmla="*/ 11005918 w 12192000"/>
              <a:gd name="connsiteY2768" fmla="*/ 4368559 h 4471932"/>
              <a:gd name="connsiteX2769" fmla="*/ 11074362 w 12192000"/>
              <a:gd name="connsiteY2769" fmla="*/ 4390008 h 4471932"/>
              <a:gd name="connsiteX2770" fmla="*/ 11087253 w 12192000"/>
              <a:gd name="connsiteY2770" fmla="*/ 4377790 h 4471932"/>
              <a:gd name="connsiteX2771" fmla="*/ 11101557 w 12192000"/>
              <a:gd name="connsiteY2771" fmla="*/ 4372342 h 4471932"/>
              <a:gd name="connsiteX2772" fmla="*/ 11101615 w 12192000"/>
              <a:gd name="connsiteY2772" fmla="*/ 4380544 h 4471932"/>
              <a:gd name="connsiteX2773" fmla="*/ 11098959 w 12192000"/>
              <a:gd name="connsiteY2773" fmla="*/ 4391606 h 4471932"/>
              <a:gd name="connsiteX2774" fmla="*/ 11134557 w 12192000"/>
              <a:gd name="connsiteY2774" fmla="*/ 4403634 h 4471932"/>
              <a:gd name="connsiteX2775" fmla="*/ 11135726 w 12192000"/>
              <a:gd name="connsiteY2775" fmla="*/ 4440954 h 4471932"/>
              <a:gd name="connsiteX2776" fmla="*/ 11093763 w 12192000"/>
              <a:gd name="connsiteY2776" fmla="*/ 4430132 h 4471932"/>
              <a:gd name="connsiteX2777" fmla="*/ 11062648 w 12192000"/>
              <a:gd name="connsiteY2777" fmla="*/ 4407869 h 4471932"/>
              <a:gd name="connsiteX2778" fmla="*/ 11042835 w 12192000"/>
              <a:gd name="connsiteY2778" fmla="*/ 4439777 h 4471932"/>
              <a:gd name="connsiteX2779" fmla="*/ 11030386 w 12192000"/>
              <a:gd name="connsiteY2779" fmla="*/ 4417107 h 4471932"/>
              <a:gd name="connsiteX2780" fmla="*/ 11017935 w 12192000"/>
              <a:gd name="connsiteY2780" fmla="*/ 4394437 h 4471932"/>
              <a:gd name="connsiteX2781" fmla="*/ 10960765 w 12192000"/>
              <a:gd name="connsiteY2781" fmla="*/ 4390016 h 4471932"/>
              <a:gd name="connsiteX2782" fmla="*/ 10913028 w 12192000"/>
              <a:gd name="connsiteY2782" fmla="*/ 4367382 h 4471932"/>
              <a:gd name="connsiteX2783" fmla="*/ 10919078 w 12192000"/>
              <a:gd name="connsiteY2783" fmla="*/ 4336907 h 4471932"/>
              <a:gd name="connsiteX2784" fmla="*/ 10946287 w 12192000"/>
              <a:gd name="connsiteY2784" fmla="*/ 4304771 h 4471932"/>
              <a:gd name="connsiteX2785" fmla="*/ 10964366 w 12192000"/>
              <a:gd name="connsiteY2785" fmla="*/ 4285705 h 4471932"/>
              <a:gd name="connsiteX2786" fmla="*/ 11038832 w 12192000"/>
              <a:gd name="connsiteY2786" fmla="*/ 4305621 h 4471932"/>
              <a:gd name="connsiteX2787" fmla="*/ 11122084 w 12192000"/>
              <a:gd name="connsiteY2787" fmla="*/ 4312144 h 4471932"/>
              <a:gd name="connsiteX2788" fmla="*/ 11126661 w 12192000"/>
              <a:gd name="connsiteY2788" fmla="*/ 4315577 h 4471932"/>
              <a:gd name="connsiteX2789" fmla="*/ 11133950 w 12192000"/>
              <a:gd name="connsiteY2789" fmla="*/ 4316153 h 4471932"/>
              <a:gd name="connsiteX2790" fmla="*/ 11129405 w 12192000"/>
              <a:gd name="connsiteY2790" fmla="*/ 4300981 h 4471932"/>
              <a:gd name="connsiteX2791" fmla="*/ 11122798 w 12192000"/>
              <a:gd name="connsiteY2791" fmla="*/ 4283851 h 4471932"/>
              <a:gd name="connsiteX2792" fmla="*/ 11083228 w 12192000"/>
              <a:gd name="connsiteY2792" fmla="*/ 4289784 h 4471932"/>
              <a:gd name="connsiteX2793" fmla="*/ 11046256 w 12192000"/>
              <a:gd name="connsiteY2793" fmla="*/ 4276451 h 4471932"/>
              <a:gd name="connsiteX2794" fmla="*/ 10984310 w 12192000"/>
              <a:gd name="connsiteY2794" fmla="*/ 4272933 h 4471932"/>
              <a:gd name="connsiteX2795" fmla="*/ 10919653 w 12192000"/>
              <a:gd name="connsiteY2795" fmla="*/ 4272274 h 4471932"/>
              <a:gd name="connsiteX2796" fmla="*/ 10879842 w 12192000"/>
              <a:gd name="connsiteY2796" fmla="*/ 4259871 h 4471932"/>
              <a:gd name="connsiteX2797" fmla="*/ 10842094 w 12192000"/>
              <a:gd name="connsiteY2797" fmla="*/ 4249423 h 4471932"/>
              <a:gd name="connsiteX2798" fmla="*/ 10825031 w 12192000"/>
              <a:gd name="connsiteY2798" fmla="*/ 4283939 h 4471932"/>
              <a:gd name="connsiteX2799" fmla="*/ 10858744 w 12192000"/>
              <a:gd name="connsiteY2799" fmla="*/ 4286939 h 4471932"/>
              <a:gd name="connsiteX2800" fmla="*/ 10869029 w 12192000"/>
              <a:gd name="connsiteY2800" fmla="*/ 4325661 h 4471932"/>
              <a:gd name="connsiteX2801" fmla="*/ 10891565 w 12192000"/>
              <a:gd name="connsiteY2801" fmla="*/ 4325304 h 4471932"/>
              <a:gd name="connsiteX2802" fmla="*/ 10888279 w 12192000"/>
              <a:gd name="connsiteY2802" fmla="*/ 4343914 h 4471932"/>
              <a:gd name="connsiteX2803" fmla="*/ 10890577 w 12192000"/>
              <a:gd name="connsiteY2803" fmla="*/ 4346997 h 4471932"/>
              <a:gd name="connsiteX2804" fmla="*/ 10890162 w 12192000"/>
              <a:gd name="connsiteY2804" fmla="*/ 4352943 h 4471932"/>
              <a:gd name="connsiteX2805" fmla="*/ 10863503 w 12192000"/>
              <a:gd name="connsiteY2805" fmla="*/ 4349389 h 4471932"/>
              <a:gd name="connsiteX2806" fmla="*/ 10832719 w 12192000"/>
              <a:gd name="connsiteY2806" fmla="*/ 4341924 h 4471932"/>
              <a:gd name="connsiteX2807" fmla="*/ 10819121 w 12192000"/>
              <a:gd name="connsiteY2807" fmla="*/ 4350756 h 4471932"/>
              <a:gd name="connsiteX2808" fmla="*/ 10832870 w 12192000"/>
              <a:gd name="connsiteY2808" fmla="*/ 4363793 h 4471932"/>
              <a:gd name="connsiteX2809" fmla="*/ 10796558 w 12192000"/>
              <a:gd name="connsiteY2809" fmla="*/ 4380057 h 4471932"/>
              <a:gd name="connsiteX2810" fmla="*/ 10771094 w 12192000"/>
              <a:gd name="connsiteY2810" fmla="*/ 4384879 h 4471932"/>
              <a:gd name="connsiteX2811" fmla="*/ 10745480 w 12192000"/>
              <a:gd name="connsiteY2811" fmla="*/ 4367832 h 4471932"/>
              <a:gd name="connsiteX2812" fmla="*/ 10737079 w 12192000"/>
              <a:gd name="connsiteY2812" fmla="*/ 4338139 h 4471932"/>
              <a:gd name="connsiteX2813" fmla="*/ 10718847 w 12192000"/>
              <a:gd name="connsiteY2813" fmla="*/ 4335336 h 4471932"/>
              <a:gd name="connsiteX2814" fmla="*/ 10696134 w 12192000"/>
              <a:gd name="connsiteY2814" fmla="*/ 4342766 h 4471932"/>
              <a:gd name="connsiteX2815" fmla="*/ 10697866 w 12192000"/>
              <a:gd name="connsiteY2815" fmla="*/ 4329924 h 4471932"/>
              <a:gd name="connsiteX2816" fmla="*/ 10637671 w 12192000"/>
              <a:gd name="connsiteY2816" fmla="*/ 4316299 h 4471932"/>
              <a:gd name="connsiteX2817" fmla="*/ 10625091 w 12192000"/>
              <a:gd name="connsiteY2817" fmla="*/ 4340581 h 4471932"/>
              <a:gd name="connsiteX2818" fmla="*/ 10594842 w 12192000"/>
              <a:gd name="connsiteY2818" fmla="*/ 4311896 h 4471932"/>
              <a:gd name="connsiteX2819" fmla="*/ 10572421 w 12192000"/>
              <a:gd name="connsiteY2819" fmla="*/ 4328657 h 4471932"/>
              <a:gd name="connsiteX2820" fmla="*/ 10553897 w 12192000"/>
              <a:gd name="connsiteY2820" fmla="*/ 4316524 h 4471932"/>
              <a:gd name="connsiteX2821" fmla="*/ 10536085 w 12192000"/>
              <a:gd name="connsiteY2821" fmla="*/ 4324981 h 4471932"/>
              <a:gd name="connsiteX2822" fmla="*/ 10522933 w 12192000"/>
              <a:gd name="connsiteY2822" fmla="*/ 4316131 h 4471932"/>
              <a:gd name="connsiteX2823" fmla="*/ 10501952 w 12192000"/>
              <a:gd name="connsiteY2823" fmla="*/ 4310719 h 4471932"/>
              <a:gd name="connsiteX2824" fmla="*/ 10480972 w 12192000"/>
              <a:gd name="connsiteY2824" fmla="*/ 4305309 h 4471932"/>
              <a:gd name="connsiteX2825" fmla="*/ 10484587 w 12192000"/>
              <a:gd name="connsiteY2825" fmla="*/ 4301496 h 4471932"/>
              <a:gd name="connsiteX2826" fmla="*/ 10451740 w 12192000"/>
              <a:gd name="connsiteY2826" fmla="*/ 4292075 h 4471932"/>
              <a:gd name="connsiteX2827" fmla="*/ 10430758 w 12192000"/>
              <a:gd name="connsiteY2827" fmla="*/ 4286664 h 4471932"/>
              <a:gd name="connsiteX2828" fmla="*/ 10409777 w 12192000"/>
              <a:gd name="connsiteY2828" fmla="*/ 4281252 h 4471932"/>
              <a:gd name="connsiteX2829" fmla="*/ 10350252 w 12192000"/>
              <a:gd name="connsiteY2829" fmla="*/ 4265544 h 4471932"/>
              <a:gd name="connsiteX2830" fmla="*/ 10281289 w 12192000"/>
              <a:gd name="connsiteY2830" fmla="*/ 4268048 h 4471932"/>
              <a:gd name="connsiteX2831" fmla="*/ 10242791 w 12192000"/>
              <a:gd name="connsiteY2831" fmla="*/ 4231542 h 4471932"/>
              <a:gd name="connsiteX2832" fmla="*/ 10221961 w 12192000"/>
              <a:gd name="connsiteY2832" fmla="*/ 4248000 h 4471932"/>
              <a:gd name="connsiteX2833" fmla="*/ 10171901 w 12192000"/>
              <a:gd name="connsiteY2833" fmla="*/ 4251225 h 4471932"/>
              <a:gd name="connsiteX2834" fmla="*/ 10173804 w 12192000"/>
              <a:gd name="connsiteY2834" fmla="*/ 4262987 h 4471932"/>
              <a:gd name="connsiteX2835" fmla="*/ 10178420 w 12192000"/>
              <a:gd name="connsiteY2835" fmla="*/ 4271889 h 4471932"/>
              <a:gd name="connsiteX2836" fmla="*/ 10219457 w 12192000"/>
              <a:gd name="connsiteY2836" fmla="*/ 4280933 h 4471932"/>
              <a:gd name="connsiteX2837" fmla="*/ 10252362 w 12192000"/>
              <a:gd name="connsiteY2837" fmla="*/ 4298553 h 4471932"/>
              <a:gd name="connsiteX2838" fmla="*/ 10267062 w 12192000"/>
              <a:gd name="connsiteY2838" fmla="*/ 4284428 h 4471932"/>
              <a:gd name="connsiteX2839" fmla="*/ 10283174 w 12192000"/>
              <a:gd name="connsiteY2839" fmla="*/ 4277076 h 4471932"/>
              <a:gd name="connsiteX2840" fmla="*/ 10283231 w 12192000"/>
              <a:gd name="connsiteY2840" fmla="*/ 4285277 h 4471932"/>
              <a:gd name="connsiteX2841" fmla="*/ 10280575 w 12192000"/>
              <a:gd name="connsiteY2841" fmla="*/ 4296339 h 4471932"/>
              <a:gd name="connsiteX2842" fmla="*/ 10318923 w 12192000"/>
              <a:gd name="connsiteY2842" fmla="*/ 4310974 h 4471932"/>
              <a:gd name="connsiteX2843" fmla="*/ 10322842 w 12192000"/>
              <a:gd name="connsiteY2843" fmla="*/ 4350902 h 4471932"/>
              <a:gd name="connsiteX2844" fmla="*/ 10278384 w 12192000"/>
              <a:gd name="connsiteY2844" fmla="*/ 4341335 h 4471932"/>
              <a:gd name="connsiteX2845" fmla="*/ 10240648 w 12192000"/>
              <a:gd name="connsiteY2845" fmla="*/ 4316414 h 4471932"/>
              <a:gd name="connsiteX2846" fmla="*/ 10236910 w 12192000"/>
              <a:gd name="connsiteY2846" fmla="*/ 4335502 h 4471932"/>
              <a:gd name="connsiteX2847" fmla="*/ 10226335 w 12192000"/>
              <a:gd name="connsiteY2847" fmla="*/ 4353539 h 4471932"/>
              <a:gd name="connsiteX2848" fmla="*/ 10207756 w 12192000"/>
              <a:gd name="connsiteY2848" fmla="*/ 4333204 h 4471932"/>
              <a:gd name="connsiteX2849" fmla="*/ 10193186 w 12192000"/>
              <a:gd name="connsiteY2849" fmla="*/ 4300376 h 4471932"/>
              <a:gd name="connsiteX2850" fmla="*/ 10131132 w 12192000"/>
              <a:gd name="connsiteY2850" fmla="*/ 4297661 h 4471932"/>
              <a:gd name="connsiteX2851" fmla="*/ 10079164 w 12192000"/>
              <a:gd name="connsiteY2851" fmla="*/ 4271919 h 4471932"/>
              <a:gd name="connsiteX2852" fmla="*/ 10085224 w 12192000"/>
              <a:gd name="connsiteY2852" fmla="*/ 4226972 h 4471932"/>
              <a:gd name="connsiteX2853" fmla="*/ 10063378 w 12192000"/>
              <a:gd name="connsiteY2853" fmla="*/ 4227982 h 4471932"/>
              <a:gd name="connsiteX2854" fmla="*/ 10051663 w 12192000"/>
              <a:gd name="connsiteY2854" fmla="*/ 4245842 h 4471932"/>
              <a:gd name="connsiteX2855" fmla="*/ 10055336 w 12192000"/>
              <a:gd name="connsiteY2855" fmla="*/ 4250232 h 4471932"/>
              <a:gd name="connsiteX2856" fmla="*/ 10056298 w 12192000"/>
              <a:gd name="connsiteY2856" fmla="*/ 4257480 h 4471932"/>
              <a:gd name="connsiteX2857" fmla="*/ 10022042 w 12192000"/>
              <a:gd name="connsiteY2857" fmla="*/ 4258493 h 4471932"/>
              <a:gd name="connsiteX2858" fmla="*/ 9989736 w 12192000"/>
              <a:gd name="connsiteY2858" fmla="*/ 4245059 h 4471932"/>
              <a:gd name="connsiteX2859" fmla="*/ 9891079 w 12192000"/>
              <a:gd name="connsiteY2859" fmla="*/ 4249276 h 4471932"/>
              <a:gd name="connsiteX2860" fmla="*/ 9803805 w 12192000"/>
              <a:gd name="connsiteY2860" fmla="*/ 4220835 h 4471932"/>
              <a:gd name="connsiteX2861" fmla="*/ 9798002 w 12192000"/>
              <a:gd name="connsiteY2861" fmla="*/ 4171880 h 4471932"/>
              <a:gd name="connsiteX2862" fmla="*/ 9777886 w 12192000"/>
              <a:gd name="connsiteY2862" fmla="*/ 4160048 h 4471932"/>
              <a:gd name="connsiteX2863" fmla="*/ 9775656 w 12192000"/>
              <a:gd name="connsiteY2863" fmla="*/ 4199575 h 4471932"/>
              <a:gd name="connsiteX2864" fmla="*/ 9763878 w 12192000"/>
              <a:gd name="connsiteY2864" fmla="*/ 4240911 h 4471932"/>
              <a:gd name="connsiteX2865" fmla="*/ 9733630 w 12192000"/>
              <a:gd name="connsiteY2865" fmla="*/ 4212228 h 4471932"/>
              <a:gd name="connsiteX2866" fmla="*/ 9707700 w 12192000"/>
              <a:gd name="connsiteY2866" fmla="*/ 4231999 h 4471932"/>
              <a:gd name="connsiteX2867" fmla="*/ 9686318 w 12192000"/>
              <a:gd name="connsiteY2867" fmla="*/ 4218061 h 4471932"/>
              <a:gd name="connsiteX2868" fmla="*/ 9648862 w 12192000"/>
              <a:gd name="connsiteY2868" fmla="*/ 4216944 h 4471932"/>
              <a:gd name="connsiteX2869" fmla="*/ 9610642 w 12192000"/>
              <a:gd name="connsiteY2869" fmla="*/ 4204238 h 4471932"/>
              <a:gd name="connsiteX2870" fmla="*/ 9612769 w 12192000"/>
              <a:gd name="connsiteY2870" fmla="*/ 4182718 h 4471932"/>
              <a:gd name="connsiteX2871" fmla="*/ 9609472 w 12192000"/>
              <a:gd name="connsiteY2871" fmla="*/ 4166919 h 4471932"/>
              <a:gd name="connsiteX2872" fmla="*/ 9600593 w 12192000"/>
              <a:gd name="connsiteY2872" fmla="*/ 4166645 h 4471932"/>
              <a:gd name="connsiteX2873" fmla="*/ 9593125 w 12192000"/>
              <a:gd name="connsiteY2873" fmla="*/ 4173144 h 4471932"/>
              <a:gd name="connsiteX2874" fmla="*/ 9582144 w 12192000"/>
              <a:gd name="connsiteY2874" fmla="*/ 4165447 h 4471932"/>
              <a:gd name="connsiteX2875" fmla="*/ 9592973 w 12192000"/>
              <a:gd name="connsiteY2875" fmla="*/ 4151272 h 4471932"/>
              <a:gd name="connsiteX2876" fmla="*/ 9580127 w 12192000"/>
              <a:gd name="connsiteY2876" fmla="*/ 4137282 h 4471932"/>
              <a:gd name="connsiteX2877" fmla="*/ 9561858 w 12192000"/>
              <a:gd name="connsiteY2877" fmla="*/ 4129010 h 4471932"/>
              <a:gd name="connsiteX2878" fmla="*/ 9483431 w 12192000"/>
              <a:gd name="connsiteY2878" fmla="*/ 4112581 h 4471932"/>
              <a:gd name="connsiteX2879" fmla="*/ 9479815 w 12192000"/>
              <a:gd name="connsiteY2879" fmla="*/ 4116394 h 4471932"/>
              <a:gd name="connsiteX2880" fmla="*/ 9397773 w 12192000"/>
              <a:gd name="connsiteY2880" fmla="*/ 4103777 h 4471932"/>
              <a:gd name="connsiteX2881" fmla="*/ 9366660 w 12192000"/>
              <a:gd name="connsiteY2881" fmla="*/ 4081515 h 4471932"/>
              <a:gd name="connsiteX2882" fmla="*/ 9329482 w 12192000"/>
              <a:gd name="connsiteY2882" fmla="*/ 4104200 h 4471932"/>
              <a:gd name="connsiteX2883" fmla="*/ 9346668 w 12192000"/>
              <a:gd name="connsiteY2883" fmla="*/ 4120497 h 4471932"/>
              <a:gd name="connsiteX2884" fmla="*/ 9348882 w 12192000"/>
              <a:gd name="connsiteY2884" fmla="*/ 4144322 h 4471932"/>
              <a:gd name="connsiteX2885" fmla="*/ 9335935 w 12192000"/>
              <a:gd name="connsiteY2885" fmla="*/ 4148340 h 4471932"/>
              <a:gd name="connsiteX2886" fmla="*/ 9324285 w 12192000"/>
              <a:gd name="connsiteY2886" fmla="*/ 4142724 h 4471932"/>
              <a:gd name="connsiteX2887" fmla="*/ 9272035 w 12192000"/>
              <a:gd name="connsiteY2887" fmla="*/ 4142062 h 4471932"/>
              <a:gd name="connsiteX2888" fmla="*/ 9223147 w 12192000"/>
              <a:gd name="connsiteY2888" fmla="*/ 4133724 h 4471932"/>
              <a:gd name="connsiteX2889" fmla="*/ 9205348 w 12192000"/>
              <a:gd name="connsiteY2889" fmla="*/ 4127710 h 4471932"/>
              <a:gd name="connsiteX2890" fmla="*/ 9187549 w 12192000"/>
              <a:gd name="connsiteY2890" fmla="*/ 4121697 h 4471932"/>
              <a:gd name="connsiteX2891" fmla="*/ 9117645 w 12192000"/>
              <a:gd name="connsiteY2891" fmla="*/ 4119686 h 4471932"/>
              <a:gd name="connsiteX2892" fmla="*/ 9057177 w 12192000"/>
              <a:gd name="connsiteY2892" fmla="*/ 4099464 h 4471932"/>
              <a:gd name="connsiteX2893" fmla="*/ 9047756 w 12192000"/>
              <a:gd name="connsiteY2893" fmla="*/ 4103203 h 4471932"/>
              <a:gd name="connsiteX2894" fmla="*/ 9041697 w 12192000"/>
              <a:gd name="connsiteY2894" fmla="*/ 4099267 h 4471932"/>
              <a:gd name="connsiteX2895" fmla="*/ 9027959 w 12192000"/>
              <a:gd name="connsiteY2895" fmla="*/ 4071758 h 4471932"/>
              <a:gd name="connsiteX2896" fmla="*/ 9031260 w 12192000"/>
              <a:gd name="connsiteY2896" fmla="*/ 4038674 h 4471932"/>
              <a:gd name="connsiteX2897" fmla="*/ 9038891 w 12192000"/>
              <a:gd name="connsiteY2897" fmla="*/ 4039576 h 4471932"/>
              <a:gd name="connsiteX2898" fmla="*/ 9045875 w 12192000"/>
              <a:gd name="connsiteY2898" fmla="*/ 4045292 h 4471932"/>
              <a:gd name="connsiteX2899" fmla="*/ 9085088 w 12192000"/>
              <a:gd name="connsiteY2899" fmla="*/ 4053507 h 4471932"/>
              <a:gd name="connsiteX2900" fmla="*/ 9127050 w 12192000"/>
              <a:gd name="connsiteY2900" fmla="*/ 4064331 h 4471932"/>
              <a:gd name="connsiteX2901" fmla="*/ 9162489 w 12192000"/>
              <a:gd name="connsiteY2901" fmla="*/ 4086165 h 4471932"/>
              <a:gd name="connsiteX2902" fmla="*/ 9207360 w 12192000"/>
              <a:gd name="connsiteY2902" fmla="*/ 4089788 h 4471932"/>
              <a:gd name="connsiteX2903" fmla="*/ 9235985 w 12192000"/>
              <a:gd name="connsiteY2903" fmla="*/ 4015542 h 4471932"/>
              <a:gd name="connsiteX2904" fmla="*/ 9233235 w 12192000"/>
              <a:gd name="connsiteY2904" fmla="*/ 4012934 h 4471932"/>
              <a:gd name="connsiteX2905" fmla="*/ 9219963 w 12192000"/>
              <a:gd name="connsiteY2905" fmla="*/ 4019358 h 4471932"/>
              <a:gd name="connsiteX2906" fmla="*/ 9206039 w 12192000"/>
              <a:gd name="connsiteY2906" fmla="*/ 4030598 h 4471932"/>
              <a:gd name="connsiteX2907" fmla="*/ 9184880 w 12192000"/>
              <a:gd name="connsiteY2907" fmla="*/ 4032260 h 4471932"/>
              <a:gd name="connsiteX2908" fmla="*/ 9181291 w 12192000"/>
              <a:gd name="connsiteY2908" fmla="*/ 4007131 h 4471932"/>
              <a:gd name="connsiteX2909" fmla="*/ 9169424 w 12192000"/>
              <a:gd name="connsiteY2909" fmla="*/ 4003121 h 4471932"/>
              <a:gd name="connsiteX2910" fmla="*/ 9134258 w 12192000"/>
              <a:gd name="connsiteY2910" fmla="*/ 4036765 h 4471932"/>
              <a:gd name="connsiteX2911" fmla="*/ 9107650 w 12192000"/>
              <a:gd name="connsiteY2911" fmla="*/ 4024207 h 4471932"/>
              <a:gd name="connsiteX2912" fmla="*/ 9049150 w 12192000"/>
              <a:gd name="connsiteY2912" fmla="*/ 3992271 h 4471932"/>
              <a:gd name="connsiteX2913" fmla="*/ 8985226 w 12192000"/>
              <a:gd name="connsiteY2913" fmla="*/ 3966054 h 4471932"/>
              <a:gd name="connsiteX2914" fmla="*/ 8951513 w 12192000"/>
              <a:gd name="connsiteY2914" fmla="*/ 3963054 h 4471932"/>
              <a:gd name="connsiteX2915" fmla="*/ 8935316 w 12192000"/>
              <a:gd name="connsiteY2915" fmla="*/ 3991151 h 4471932"/>
              <a:gd name="connsiteX2916" fmla="*/ 9015929 w 12192000"/>
              <a:gd name="connsiteY2916" fmla="*/ 4060350 h 4471932"/>
              <a:gd name="connsiteX2917" fmla="*/ 8969522 w 12192000"/>
              <a:gd name="connsiteY2917" fmla="*/ 4065229 h 4471932"/>
              <a:gd name="connsiteX2918" fmla="*/ 8928540 w 12192000"/>
              <a:gd name="connsiteY2918" fmla="*/ 4064387 h 4471932"/>
              <a:gd name="connsiteX2919" fmla="*/ 8849248 w 12192000"/>
              <a:gd name="connsiteY2919" fmla="*/ 4054379 h 4471932"/>
              <a:gd name="connsiteX2920" fmla="*/ 8812187 w 12192000"/>
              <a:gd name="connsiteY2920" fmla="*/ 4044584 h 4471932"/>
              <a:gd name="connsiteX2921" fmla="*/ 8777188 w 12192000"/>
              <a:gd name="connsiteY2921" fmla="*/ 4036743 h 4471932"/>
              <a:gd name="connsiteX2922" fmla="*/ 8741742 w 12192000"/>
              <a:gd name="connsiteY2922" fmla="*/ 4046586 h 4471932"/>
              <a:gd name="connsiteX2923" fmla="*/ 8699779 w 12192000"/>
              <a:gd name="connsiteY2923" fmla="*/ 4035763 h 4471932"/>
              <a:gd name="connsiteX2924" fmla="*/ 8651602 w 12192000"/>
              <a:gd name="connsiteY2924" fmla="*/ 4048017 h 4471932"/>
              <a:gd name="connsiteX2925" fmla="*/ 8618605 w 12192000"/>
              <a:gd name="connsiteY2925" fmla="*/ 4016725 h 4471932"/>
              <a:gd name="connsiteX2926" fmla="*/ 8574380 w 12192000"/>
              <a:gd name="connsiteY2926" fmla="*/ 4008286 h 4471932"/>
              <a:gd name="connsiteX2927" fmla="*/ 8538294 w 12192000"/>
              <a:gd name="connsiteY2927" fmla="*/ 3991267 h 4471932"/>
              <a:gd name="connsiteX2928" fmla="*/ 8515580 w 12192000"/>
              <a:gd name="connsiteY2928" fmla="*/ 3998698 h 4471932"/>
              <a:gd name="connsiteX2929" fmla="*/ 8427173 w 12192000"/>
              <a:gd name="connsiteY2929" fmla="*/ 3987287 h 4471932"/>
              <a:gd name="connsiteX2930" fmla="*/ 8393307 w 12192000"/>
              <a:gd name="connsiteY2930" fmla="*/ 3962417 h 4471932"/>
              <a:gd name="connsiteX2931" fmla="*/ 8382459 w 12192000"/>
              <a:gd name="connsiteY2931" fmla="*/ 3973856 h 4471932"/>
              <a:gd name="connsiteX2932" fmla="*/ 8362839 w 12192000"/>
              <a:gd name="connsiteY2932" fmla="*/ 3984221 h 4471932"/>
              <a:gd name="connsiteX2933" fmla="*/ 8347881 w 12192000"/>
              <a:gd name="connsiteY2933" fmla="*/ 3977278 h 4471932"/>
              <a:gd name="connsiteX2934" fmla="*/ 8330717 w 12192000"/>
              <a:gd name="connsiteY2934" fmla="*/ 3980921 h 4471932"/>
              <a:gd name="connsiteX2935" fmla="*/ 8316917 w 12192000"/>
              <a:gd name="connsiteY2935" fmla="*/ 3976886 h 4471932"/>
              <a:gd name="connsiteX2936" fmla="*/ 8321398 w 12192000"/>
              <a:gd name="connsiteY2936" fmla="*/ 3966651 h 4471932"/>
              <a:gd name="connsiteX2937" fmla="*/ 8321094 w 12192000"/>
              <a:gd name="connsiteY2937" fmla="*/ 3922911 h 4471932"/>
              <a:gd name="connsiteX2938" fmla="*/ 8286364 w 12192000"/>
              <a:gd name="connsiteY2938" fmla="*/ 3904462 h 4471932"/>
              <a:gd name="connsiteX2939" fmla="*/ 8274770 w 12192000"/>
              <a:gd name="connsiteY2939" fmla="*/ 3898302 h 4471932"/>
              <a:gd name="connsiteX2940" fmla="*/ 8240243 w 12192000"/>
              <a:gd name="connsiteY2940" fmla="*/ 3932363 h 4471932"/>
              <a:gd name="connsiteX2941" fmla="*/ 8232483 w 12192000"/>
              <a:gd name="connsiteY2941" fmla="*/ 3914894 h 4471932"/>
              <a:gd name="connsiteX2942" fmla="*/ 8215260 w 12192000"/>
              <a:gd name="connsiteY2942" fmla="*/ 3912258 h 4471932"/>
              <a:gd name="connsiteX2943" fmla="*/ 8198268 w 12192000"/>
              <a:gd name="connsiteY2943" fmla="*/ 3923526 h 4471932"/>
              <a:gd name="connsiteX2944" fmla="*/ 8172018 w 12192000"/>
              <a:gd name="connsiteY2944" fmla="*/ 3928224 h 4471932"/>
              <a:gd name="connsiteX2945" fmla="*/ 8144742 w 12192000"/>
              <a:gd name="connsiteY2945" fmla="*/ 3938646 h 4471932"/>
              <a:gd name="connsiteX2946" fmla="*/ 8107177 w 12192000"/>
              <a:gd name="connsiteY2946" fmla="*/ 3925460 h 4471932"/>
              <a:gd name="connsiteX2947" fmla="*/ 8060041 w 12192000"/>
              <a:gd name="connsiteY2947" fmla="*/ 3965677 h 4471932"/>
              <a:gd name="connsiteX2948" fmla="*/ 8036319 w 12192000"/>
              <a:gd name="connsiteY2948" fmla="*/ 3976518 h 4471932"/>
              <a:gd name="connsiteX2949" fmla="*/ 8017387 w 12192000"/>
              <a:gd name="connsiteY2949" fmla="*/ 3983418 h 4471932"/>
              <a:gd name="connsiteX2950" fmla="*/ 8004838 w 12192000"/>
              <a:gd name="connsiteY2950" fmla="*/ 3969890 h 4471932"/>
              <a:gd name="connsiteX2951" fmla="*/ 7986894 w 12192000"/>
              <a:gd name="connsiteY2951" fmla="*/ 3968750 h 4471932"/>
              <a:gd name="connsiteX2952" fmla="*/ 7966287 w 12192000"/>
              <a:gd name="connsiteY2952" fmla="*/ 3964742 h 4471932"/>
              <a:gd name="connsiteX2953" fmla="*/ 7947961 w 12192000"/>
              <a:gd name="connsiteY2953" fmla="*/ 3963194 h 4471932"/>
              <a:gd name="connsiteX2954" fmla="*/ 7947146 w 12192000"/>
              <a:gd name="connsiteY2954" fmla="*/ 3970278 h 4471932"/>
              <a:gd name="connsiteX2955" fmla="*/ 7949637 w 12192000"/>
              <a:gd name="connsiteY2955" fmla="*/ 3974102 h 4471932"/>
              <a:gd name="connsiteX2956" fmla="*/ 8002715 w 12192000"/>
              <a:gd name="connsiteY2956" fmla="*/ 3999461 h 4471932"/>
              <a:gd name="connsiteX2957" fmla="*/ 8053513 w 12192000"/>
              <a:gd name="connsiteY2957" fmla="*/ 4022361 h 4471932"/>
              <a:gd name="connsiteX2958" fmla="*/ 8049410 w 12192000"/>
              <a:gd name="connsiteY2958" fmla="*/ 4045249 h 4471932"/>
              <a:gd name="connsiteX2959" fmla="*/ 8056110 w 12192000"/>
              <a:gd name="connsiteY2959" fmla="*/ 4088883 h 4471932"/>
              <a:gd name="connsiteX2960" fmla="*/ 8006992 w 12192000"/>
              <a:gd name="connsiteY2960" fmla="*/ 4099654 h 4471932"/>
              <a:gd name="connsiteX2961" fmla="*/ 7981062 w 12192000"/>
              <a:gd name="connsiteY2961" fmla="*/ 4089907 h 4471932"/>
              <a:gd name="connsiteX2962" fmla="*/ 7952849 w 12192000"/>
              <a:gd name="connsiteY2962" fmla="*/ 4077700 h 4471932"/>
              <a:gd name="connsiteX2963" fmla="*/ 7935212 w 12192000"/>
              <a:gd name="connsiteY2963" fmla="*/ 4095100 h 4471932"/>
              <a:gd name="connsiteX2964" fmla="*/ 7905385 w 12192000"/>
              <a:gd name="connsiteY2964" fmla="*/ 4086840 h 4471932"/>
              <a:gd name="connsiteX2965" fmla="*/ 7859023 w 12192000"/>
              <a:gd name="connsiteY2965" fmla="*/ 4094893 h 4471932"/>
              <a:gd name="connsiteX2966" fmla="*/ 7762154 w 12192000"/>
              <a:gd name="connsiteY2966" fmla="*/ 4108806 h 4471932"/>
              <a:gd name="connsiteX2967" fmla="*/ 7717745 w 12192000"/>
              <a:gd name="connsiteY2967" fmla="*/ 4088240 h 4471932"/>
              <a:gd name="connsiteX2968" fmla="*/ 7664672 w 12192000"/>
              <a:gd name="connsiteY2968" fmla="*/ 4085644 h 4471932"/>
              <a:gd name="connsiteX2969" fmla="*/ 7712165 w 12192000"/>
              <a:gd name="connsiteY2969" fmla="*/ 4134568 h 4471932"/>
              <a:gd name="connsiteX2970" fmla="*/ 7752584 w 12192000"/>
              <a:gd name="connsiteY2970" fmla="*/ 4162211 h 4471932"/>
              <a:gd name="connsiteX2971" fmla="*/ 7721719 w 12192000"/>
              <a:gd name="connsiteY2971" fmla="*/ 4192658 h 4471932"/>
              <a:gd name="connsiteX2972" fmla="*/ 7654964 w 12192000"/>
              <a:gd name="connsiteY2972" fmla="*/ 4220829 h 4471932"/>
              <a:gd name="connsiteX2973" fmla="*/ 7659353 w 12192000"/>
              <a:gd name="connsiteY2973" fmla="*/ 4203939 h 4471932"/>
              <a:gd name="connsiteX2974" fmla="*/ 7660433 w 12192000"/>
              <a:gd name="connsiteY2974" fmla="*/ 4190312 h 4471932"/>
              <a:gd name="connsiteX2975" fmla="*/ 7647944 w 12192000"/>
              <a:gd name="connsiteY2975" fmla="*/ 4191641 h 4471932"/>
              <a:gd name="connsiteX2976" fmla="*/ 7636712 w 12192000"/>
              <a:gd name="connsiteY2976" fmla="*/ 4201151 h 4471932"/>
              <a:gd name="connsiteX2977" fmla="*/ 7545003 w 12192000"/>
              <a:gd name="connsiteY2977" fmla="*/ 4166010 h 4471932"/>
              <a:gd name="connsiteX2978" fmla="*/ 7445094 w 12192000"/>
              <a:gd name="connsiteY2978" fmla="*/ 4176644 h 4471932"/>
              <a:gd name="connsiteX2979" fmla="*/ 7398139 w 12192000"/>
              <a:gd name="connsiteY2979" fmla="*/ 4160160 h 4471932"/>
              <a:gd name="connsiteX2980" fmla="*/ 7357796 w 12192000"/>
              <a:gd name="connsiteY2980" fmla="*/ 4137152 h 4471932"/>
              <a:gd name="connsiteX2981" fmla="*/ 7293236 w 12192000"/>
              <a:gd name="connsiteY2981" fmla="*/ 4117623 h 4471932"/>
              <a:gd name="connsiteX2982" fmla="*/ 7220013 w 12192000"/>
              <a:gd name="connsiteY2982" fmla="*/ 4116062 h 4471932"/>
              <a:gd name="connsiteX2983" fmla="*/ 7142901 w 12192000"/>
              <a:gd name="connsiteY2983" fmla="*/ 4060242 h 4471932"/>
              <a:gd name="connsiteX2984" fmla="*/ 7105644 w 12192000"/>
              <a:gd name="connsiteY2984" fmla="*/ 4065594 h 4471932"/>
              <a:gd name="connsiteX2985" fmla="*/ 7103217 w 12192000"/>
              <a:gd name="connsiteY2985" fmla="*/ 4099389 h 4471932"/>
              <a:gd name="connsiteX2986" fmla="*/ 7110976 w 12192000"/>
              <a:gd name="connsiteY2986" fmla="*/ 4116857 h 4471932"/>
              <a:gd name="connsiteX2987" fmla="*/ 7189148 w 12192000"/>
              <a:gd name="connsiteY2987" fmla="*/ 4146511 h 4471932"/>
              <a:gd name="connsiteX2988" fmla="*/ 7204789 w 12192000"/>
              <a:gd name="connsiteY2988" fmla="*/ 4132650 h 4471932"/>
              <a:gd name="connsiteX2989" fmla="*/ 7221688 w 12192000"/>
              <a:gd name="connsiteY2989" fmla="*/ 4126970 h 4471932"/>
              <a:gd name="connsiteX2990" fmla="*/ 7221291 w 12192000"/>
              <a:gd name="connsiteY2990" fmla="*/ 4136784 h 4471932"/>
              <a:gd name="connsiteX2991" fmla="*/ 7217587 w 12192000"/>
              <a:gd name="connsiteY2991" fmla="*/ 4149858 h 4471932"/>
              <a:gd name="connsiteX2992" fmla="*/ 7258194 w 12192000"/>
              <a:gd name="connsiteY2992" fmla="*/ 4166325 h 4471932"/>
              <a:gd name="connsiteX2993" fmla="*/ 7257442 w 12192000"/>
              <a:gd name="connsiteY2993" fmla="*/ 4211030 h 4471932"/>
              <a:gd name="connsiteX2994" fmla="*/ 7209383 w 12192000"/>
              <a:gd name="connsiteY2994" fmla="*/ 4195634 h 4471932"/>
              <a:gd name="connsiteX2995" fmla="*/ 7174552 w 12192000"/>
              <a:gd name="connsiteY2995" fmla="*/ 4167188 h 4471932"/>
              <a:gd name="connsiteX2996" fmla="*/ 7149770 w 12192000"/>
              <a:gd name="connsiteY2996" fmla="*/ 4204196 h 4471932"/>
              <a:gd name="connsiteX2997" fmla="*/ 7136611 w 12192000"/>
              <a:gd name="connsiteY2997" fmla="*/ 4176355 h 4471932"/>
              <a:gd name="connsiteX2998" fmla="*/ 7123451 w 12192000"/>
              <a:gd name="connsiteY2998" fmla="*/ 4148514 h 4471932"/>
              <a:gd name="connsiteX2999" fmla="*/ 7057393 w 12192000"/>
              <a:gd name="connsiteY2999" fmla="*/ 4139883 h 4471932"/>
              <a:gd name="connsiteX3000" fmla="*/ 7003306 w 12192000"/>
              <a:gd name="connsiteY3000" fmla="*/ 4110023 h 4471932"/>
              <a:gd name="connsiteX3001" fmla="*/ 7012044 w 12192000"/>
              <a:gd name="connsiteY3001" fmla="*/ 4073928 h 4471932"/>
              <a:gd name="connsiteX3002" fmla="*/ 7045417 w 12192000"/>
              <a:gd name="connsiteY3002" fmla="*/ 4037080 h 4471932"/>
              <a:gd name="connsiteX3003" fmla="*/ 7067464 w 12192000"/>
              <a:gd name="connsiteY3003" fmla="*/ 4015331 h 4471932"/>
              <a:gd name="connsiteX3004" fmla="*/ 7152707 w 12192000"/>
              <a:gd name="connsiteY3004" fmla="*/ 4043503 h 4471932"/>
              <a:gd name="connsiteX3005" fmla="*/ 7248896 w 12192000"/>
              <a:gd name="connsiteY3005" fmla="*/ 4056167 h 4471932"/>
              <a:gd name="connsiteX3006" fmla="*/ 7254011 w 12192000"/>
              <a:gd name="connsiteY3006" fmla="*/ 4060543 h 4471932"/>
              <a:gd name="connsiteX3007" fmla="*/ 7262431 w 12192000"/>
              <a:gd name="connsiteY3007" fmla="*/ 4061656 h 4471932"/>
              <a:gd name="connsiteX3008" fmla="*/ 7258019 w 12192000"/>
              <a:gd name="connsiteY3008" fmla="*/ 4043243 h 4471932"/>
              <a:gd name="connsiteX3009" fmla="*/ 7251324 w 12192000"/>
              <a:gd name="connsiteY3009" fmla="*/ 4022371 h 4471932"/>
              <a:gd name="connsiteX3010" fmla="*/ 7205093 w 12192000"/>
              <a:gd name="connsiteY3010" fmla="*/ 4027153 h 4471932"/>
              <a:gd name="connsiteX3011" fmla="*/ 7162966 w 12192000"/>
              <a:gd name="connsiteY3011" fmla="*/ 4009047 h 4471932"/>
              <a:gd name="connsiteX3012" fmla="*/ 7091317 w 12192000"/>
              <a:gd name="connsiteY3012" fmla="*/ 4001221 h 4471932"/>
              <a:gd name="connsiteX3013" fmla="*/ 7016364 w 12192000"/>
              <a:gd name="connsiteY3013" fmla="*/ 3996655 h 4471932"/>
              <a:gd name="connsiteX3014" fmla="*/ 6970890 w 12192000"/>
              <a:gd name="connsiteY3014" fmla="*/ 3979495 h 4471932"/>
              <a:gd name="connsiteX3015" fmla="*/ 6927697 w 12192000"/>
              <a:gd name="connsiteY3015" fmla="*/ 3964794 h 4471932"/>
              <a:gd name="connsiteX3016" fmla="*/ 6905959 w 12192000"/>
              <a:gd name="connsiteY3016" fmla="*/ 4005080 h 4471932"/>
              <a:gd name="connsiteX3017" fmla="*/ 6944891 w 12192000"/>
              <a:gd name="connsiteY3017" fmla="*/ 4010637 h 4471932"/>
              <a:gd name="connsiteX3018" fmla="*/ 6954632 w 12192000"/>
              <a:gd name="connsiteY3018" fmla="*/ 4057552 h 4471932"/>
              <a:gd name="connsiteX3019" fmla="*/ 6980791 w 12192000"/>
              <a:gd name="connsiteY3019" fmla="*/ 4058440 h 4471932"/>
              <a:gd name="connsiteX3020" fmla="*/ 6975928 w 12192000"/>
              <a:gd name="connsiteY3020" fmla="*/ 4080509 h 4471932"/>
              <a:gd name="connsiteX3021" fmla="*/ 6978418 w 12192000"/>
              <a:gd name="connsiteY3021" fmla="*/ 4084331 h 4471932"/>
              <a:gd name="connsiteX3022" fmla="*/ 6977602 w 12192000"/>
              <a:gd name="connsiteY3022" fmla="*/ 4091416 h 4471932"/>
              <a:gd name="connsiteX3023" fmla="*/ 6946882 w 12192000"/>
              <a:gd name="connsiteY3023" fmla="*/ 4085609 h 4471932"/>
              <a:gd name="connsiteX3024" fmla="*/ 6911599 w 12192000"/>
              <a:gd name="connsiteY3024" fmla="*/ 4074883 h 4471932"/>
              <a:gd name="connsiteX3025" fmla="*/ 6895328 w 12192000"/>
              <a:gd name="connsiteY3025" fmla="*/ 4084652 h 4471932"/>
              <a:gd name="connsiteX3026" fmla="*/ 6910539 w 12192000"/>
              <a:gd name="connsiteY3026" fmla="*/ 4101048 h 4471932"/>
              <a:gd name="connsiteX3027" fmla="*/ 6867504 w 12192000"/>
              <a:gd name="connsiteY3027" fmla="*/ 4118380 h 4471932"/>
              <a:gd name="connsiteX3028" fmla="*/ 6837701 w 12192000"/>
              <a:gd name="connsiteY3028" fmla="*/ 4122660 h 4471932"/>
              <a:gd name="connsiteX3029" fmla="*/ 6808954 w 12192000"/>
              <a:gd name="connsiteY3029" fmla="*/ 4100774 h 4471932"/>
              <a:gd name="connsiteX3030" fmla="*/ 6800887 w 12192000"/>
              <a:gd name="connsiteY3030" fmla="*/ 4064768 h 4471932"/>
              <a:gd name="connsiteX3031" fmla="*/ 6779900 w 12192000"/>
              <a:gd name="connsiteY3031" fmla="*/ 4060350 h 4471932"/>
              <a:gd name="connsiteX3032" fmla="*/ 6753137 w 12192000"/>
              <a:gd name="connsiteY3032" fmla="*/ 4067911 h 4471932"/>
              <a:gd name="connsiteX3033" fmla="*/ 6755870 w 12192000"/>
              <a:gd name="connsiteY3033" fmla="*/ 4052652 h 4471932"/>
              <a:gd name="connsiteX3034" fmla="*/ 6686825 w 12192000"/>
              <a:gd name="connsiteY3034" fmla="*/ 4032838 h 4471932"/>
              <a:gd name="connsiteX3035" fmla="*/ 6670863 w 12192000"/>
              <a:gd name="connsiteY3035" fmla="*/ 4061145 h 4471932"/>
              <a:gd name="connsiteX3036" fmla="*/ 6637399 w 12192000"/>
              <a:gd name="connsiteY3036" fmla="*/ 4025071 h 4471932"/>
              <a:gd name="connsiteX3037" fmla="*/ 6610448 w 12192000"/>
              <a:gd name="connsiteY3037" fmla="*/ 4043809 h 4471932"/>
              <a:gd name="connsiteX3038" fmla="*/ 6589649 w 12192000"/>
              <a:gd name="connsiteY3038" fmla="*/ 4028214 h 4471932"/>
              <a:gd name="connsiteX3039" fmla="*/ 6568513 w 12192000"/>
              <a:gd name="connsiteY3039" fmla="*/ 4037288 h 4471932"/>
              <a:gd name="connsiteX3040" fmla="*/ 6553760 w 12192000"/>
              <a:gd name="connsiteY3040" fmla="*/ 4025936 h 4471932"/>
              <a:gd name="connsiteX3041" fmla="*/ 6529730 w 12192000"/>
              <a:gd name="connsiteY3041" fmla="*/ 4018237 h 4471932"/>
              <a:gd name="connsiteX3042" fmla="*/ 6505700 w 12192000"/>
              <a:gd name="connsiteY3042" fmla="*/ 4010540 h 4471932"/>
              <a:gd name="connsiteX3043" fmla="*/ 6510111 w 12192000"/>
              <a:gd name="connsiteY3043" fmla="*/ 4006190 h 4471932"/>
              <a:gd name="connsiteX3044" fmla="*/ 6472546 w 12192000"/>
              <a:gd name="connsiteY3044" fmla="*/ 3993003 h 4471932"/>
              <a:gd name="connsiteX3045" fmla="*/ 6448517 w 12192000"/>
              <a:gd name="connsiteY3045" fmla="*/ 3985305 h 4471932"/>
              <a:gd name="connsiteX3046" fmla="*/ 6424488 w 12192000"/>
              <a:gd name="connsiteY3046" fmla="*/ 3977608 h 4471932"/>
              <a:gd name="connsiteX3047" fmla="*/ 6356335 w 12192000"/>
              <a:gd name="connsiteY3047" fmla="*/ 3955343 h 4471932"/>
              <a:gd name="connsiteX3048" fmla="*/ 6276211 w 12192000"/>
              <a:gd name="connsiteY3048" fmla="*/ 3954307 h 4471932"/>
              <a:gd name="connsiteX3049" fmla="*/ 6233621 w 12192000"/>
              <a:gd name="connsiteY3049" fmla="*/ 3908394 h 4471932"/>
              <a:gd name="connsiteX3050" fmla="*/ 6208533 w 12192000"/>
              <a:gd name="connsiteY3050" fmla="*/ 3926863 h 4471932"/>
              <a:gd name="connsiteX3051" fmla="*/ 6150289 w 12192000"/>
              <a:gd name="connsiteY3051" fmla="*/ 3927797 h 4471932"/>
              <a:gd name="connsiteX3052" fmla="*/ 6151830 w 12192000"/>
              <a:gd name="connsiteY3052" fmla="*/ 3941976 h 4471932"/>
              <a:gd name="connsiteX3053" fmla="*/ 6156679 w 12192000"/>
              <a:gd name="connsiteY3053" fmla="*/ 3952893 h 4471932"/>
              <a:gd name="connsiteX3054" fmla="*/ 6203768 w 12192000"/>
              <a:gd name="connsiteY3054" fmla="*/ 3966106 h 4471932"/>
              <a:gd name="connsiteX3055" fmla="*/ 6240935 w 12192000"/>
              <a:gd name="connsiteY3055" fmla="*/ 3989106 h 4471932"/>
              <a:gd name="connsiteX3056" fmla="*/ 6258783 w 12192000"/>
              <a:gd name="connsiteY3056" fmla="*/ 3973069 h 4471932"/>
              <a:gd name="connsiteX3057" fmla="*/ 6277886 w 12192000"/>
              <a:gd name="connsiteY3057" fmla="*/ 3965215 h 4471932"/>
              <a:gd name="connsiteX3058" fmla="*/ 6277488 w 12192000"/>
              <a:gd name="connsiteY3058" fmla="*/ 3975028 h 4471932"/>
              <a:gd name="connsiteX3059" fmla="*/ 6273784 w 12192000"/>
              <a:gd name="connsiteY3059" fmla="*/ 3988104 h 4471932"/>
              <a:gd name="connsiteX3060" fmla="*/ 6317433 w 12192000"/>
              <a:gd name="connsiteY3060" fmla="*/ 4007849 h 4471932"/>
              <a:gd name="connsiteX3061" fmla="*/ 6319722 w 12192000"/>
              <a:gd name="connsiteY3061" fmla="*/ 4055833 h 4471932"/>
              <a:gd name="connsiteX3062" fmla="*/ 6268699 w 12192000"/>
              <a:gd name="connsiteY3062" fmla="*/ 4041793 h 4471932"/>
              <a:gd name="connsiteX3063" fmla="*/ 6226342 w 12192000"/>
              <a:gd name="connsiteY3063" fmla="*/ 4009783 h 4471932"/>
              <a:gd name="connsiteX3064" fmla="*/ 6220928 w 12192000"/>
              <a:gd name="connsiteY3064" fmla="*/ 4032394 h 4471932"/>
              <a:gd name="connsiteX3065" fmla="*/ 6207644 w 12192000"/>
              <a:gd name="connsiteY3065" fmla="*/ 4053349 h 4471932"/>
              <a:gd name="connsiteX3066" fmla="*/ 6187242 w 12192000"/>
              <a:gd name="connsiteY3066" fmla="*/ 4027941 h 4471932"/>
              <a:gd name="connsiteX3067" fmla="*/ 6172199 w 12192000"/>
              <a:gd name="connsiteY3067" fmla="*/ 3987828 h 4471932"/>
              <a:gd name="connsiteX3068" fmla="*/ 6100380 w 12192000"/>
              <a:gd name="connsiteY3068" fmla="*/ 3980955 h 4471932"/>
              <a:gd name="connsiteX3069" fmla="*/ 6041560 w 12192000"/>
              <a:gd name="connsiteY3069" fmla="*/ 3947130 h 4471932"/>
              <a:gd name="connsiteX3070" fmla="*/ 6051130 w 12192000"/>
              <a:gd name="connsiteY3070" fmla="*/ 3893725 h 4471932"/>
              <a:gd name="connsiteX3071" fmla="*/ 6025734 w 12192000"/>
              <a:gd name="connsiteY3071" fmla="*/ 3893657 h 4471932"/>
              <a:gd name="connsiteX3072" fmla="*/ 6011139 w 12192000"/>
              <a:gd name="connsiteY3072" fmla="*/ 3914335 h 4471932"/>
              <a:gd name="connsiteX3073" fmla="*/ 6015151 w 12192000"/>
              <a:gd name="connsiteY3073" fmla="*/ 3919798 h 4471932"/>
              <a:gd name="connsiteX3074" fmla="*/ 6015857 w 12192000"/>
              <a:gd name="connsiteY3074" fmla="*/ 3928523 h 4471932"/>
              <a:gd name="connsiteX3075" fmla="*/ 5976069 w 12192000"/>
              <a:gd name="connsiteY3075" fmla="*/ 3927734 h 4471932"/>
              <a:gd name="connsiteX3076" fmla="*/ 5939359 w 12192000"/>
              <a:gd name="connsiteY3076" fmla="*/ 3909779 h 4471932"/>
              <a:gd name="connsiteX3077" fmla="*/ 5824694 w 12192000"/>
              <a:gd name="connsiteY3077" fmla="*/ 3909060 h 4471932"/>
              <a:gd name="connsiteX3078" fmla="*/ 5725079 w 12192000"/>
              <a:gd name="connsiteY3078" fmla="*/ 3869944 h 4471932"/>
              <a:gd name="connsiteX3079" fmla="*/ 5721114 w 12192000"/>
              <a:gd name="connsiteY3079" fmla="*/ 3811051 h 4471932"/>
              <a:gd name="connsiteX3080" fmla="*/ 5698451 w 12192000"/>
              <a:gd name="connsiteY3080" fmla="*/ 3795724 h 4471932"/>
              <a:gd name="connsiteX3081" fmla="*/ 5693633 w 12192000"/>
              <a:gd name="connsiteY3081" fmla="*/ 3842872 h 4471932"/>
              <a:gd name="connsiteX3082" fmla="*/ 5677636 w 12192000"/>
              <a:gd name="connsiteY3082" fmla="*/ 3891624 h 4471932"/>
              <a:gd name="connsiteX3083" fmla="*/ 5644173 w 12192000"/>
              <a:gd name="connsiteY3083" fmla="*/ 3855549 h 4471932"/>
              <a:gd name="connsiteX3084" fmla="*/ 5612984 w 12192000"/>
              <a:gd name="connsiteY3084" fmla="*/ 3877683 h 4471932"/>
              <a:gd name="connsiteX3085" fmla="*/ 5588970 w 12192000"/>
              <a:gd name="connsiteY3085" fmla="*/ 3859762 h 4471932"/>
              <a:gd name="connsiteX3086" fmla="*/ 5545590 w 12192000"/>
              <a:gd name="connsiteY3086" fmla="*/ 3856237 h 4471932"/>
              <a:gd name="connsiteX3087" fmla="*/ 5501980 w 12192000"/>
              <a:gd name="connsiteY3087" fmla="*/ 3838809 h 4471932"/>
              <a:gd name="connsiteX3088" fmla="*/ 5505664 w 12192000"/>
              <a:gd name="connsiteY3088" fmla="*/ 3813195 h 4471932"/>
              <a:gd name="connsiteX3089" fmla="*/ 5502733 w 12192000"/>
              <a:gd name="connsiteY3089" fmla="*/ 3794104 h 4471932"/>
              <a:gd name="connsiteX3090" fmla="*/ 5492448 w 12192000"/>
              <a:gd name="connsiteY3090" fmla="*/ 3793258 h 4471932"/>
              <a:gd name="connsiteX3091" fmla="*/ 5483419 w 12192000"/>
              <a:gd name="connsiteY3091" fmla="*/ 3800594 h 4471932"/>
              <a:gd name="connsiteX3092" fmla="*/ 5471119 w 12192000"/>
              <a:gd name="connsiteY3092" fmla="*/ 3790748 h 4471932"/>
              <a:gd name="connsiteX3093" fmla="*/ 5484480 w 12192000"/>
              <a:gd name="connsiteY3093" fmla="*/ 3774428 h 4471932"/>
              <a:gd name="connsiteX3094" fmla="*/ 5470373 w 12192000"/>
              <a:gd name="connsiteY3094" fmla="*/ 3756942 h 4471932"/>
              <a:gd name="connsiteX3095" fmla="*/ 5449649 w 12192000"/>
              <a:gd name="connsiteY3095" fmla="*/ 3745982 h 4471932"/>
              <a:gd name="connsiteX3096" fmla="*/ 5359617 w 12192000"/>
              <a:gd name="connsiteY3096" fmla="*/ 3721749 h 4471932"/>
              <a:gd name="connsiteX3097" fmla="*/ 5355208 w 12192000"/>
              <a:gd name="connsiteY3097" fmla="*/ 3726099 h 4471932"/>
              <a:gd name="connsiteX3098" fmla="*/ 5260767 w 12192000"/>
              <a:gd name="connsiteY3098" fmla="*/ 3706215 h 4471932"/>
              <a:gd name="connsiteX3099" fmla="*/ 5225935 w 12192000"/>
              <a:gd name="connsiteY3099" fmla="*/ 3677771 h 4471932"/>
              <a:gd name="connsiteX3100" fmla="*/ 5181535 w 12192000"/>
              <a:gd name="connsiteY3100" fmla="*/ 3702730 h 4471932"/>
              <a:gd name="connsiteX3101" fmla="*/ 5200548 w 12192000"/>
              <a:gd name="connsiteY3101" fmla="*/ 3723227 h 4471932"/>
              <a:gd name="connsiteX3102" fmla="*/ 5201770 w 12192000"/>
              <a:gd name="connsiteY3102" fmla="*/ 3751853 h 4471932"/>
              <a:gd name="connsiteX3103" fmla="*/ 5186524 w 12192000"/>
              <a:gd name="connsiteY3103" fmla="*/ 3755901 h 4471932"/>
              <a:gd name="connsiteX3104" fmla="*/ 5173331 w 12192000"/>
              <a:gd name="connsiteY3104" fmla="*/ 3748506 h 4471932"/>
              <a:gd name="connsiteX3105" fmla="*/ 5112768 w 12192000"/>
              <a:gd name="connsiteY3105" fmla="*/ 3744661 h 4471932"/>
              <a:gd name="connsiteX3106" fmla="*/ 5056534 w 12192000"/>
              <a:gd name="connsiteY3106" fmla="*/ 3731834 h 4471932"/>
              <a:gd name="connsiteX3107" fmla="*/ 5036231 w 12192000"/>
              <a:gd name="connsiteY3107" fmla="*/ 3723600 h 4471932"/>
              <a:gd name="connsiteX3108" fmla="*/ 5015928 w 12192000"/>
              <a:gd name="connsiteY3108" fmla="*/ 3715368 h 4471932"/>
              <a:gd name="connsiteX3109" fmla="*/ 4934968 w 12192000"/>
              <a:gd name="connsiteY3109" fmla="*/ 3708877 h 4471932"/>
              <a:gd name="connsiteX3110" fmla="*/ 4865977 w 12192000"/>
              <a:gd name="connsiteY3110" fmla="*/ 3681158 h 4471932"/>
              <a:gd name="connsiteX3111" fmla="*/ 4854837 w 12192000"/>
              <a:gd name="connsiteY3111" fmla="*/ 3685081 h 4471932"/>
              <a:gd name="connsiteX3112" fmla="*/ 4848032 w 12192000"/>
              <a:gd name="connsiteY3112" fmla="*/ 3680019 h 4471932"/>
              <a:gd name="connsiteX3113" fmla="*/ 4833654 w 12192000"/>
              <a:gd name="connsiteY3113" fmla="*/ 3646314 h 4471932"/>
              <a:gd name="connsiteX3114" fmla="*/ 4839350 w 12192000"/>
              <a:gd name="connsiteY3114" fmla="*/ 3606937 h 4471932"/>
              <a:gd name="connsiteX3115" fmla="*/ 4848152 w 12192000"/>
              <a:gd name="connsiteY3115" fmla="*/ 3608461 h 4471932"/>
              <a:gd name="connsiteX3116" fmla="*/ 4855927 w 12192000"/>
              <a:gd name="connsiteY3116" fmla="*/ 3615707 h 4471932"/>
              <a:gd name="connsiteX3117" fmla="*/ 4900944 w 12192000"/>
              <a:gd name="connsiteY3117" fmla="*/ 3627823 h 4471932"/>
              <a:gd name="connsiteX3118" fmla="*/ 4949002 w 12192000"/>
              <a:gd name="connsiteY3118" fmla="*/ 3643219 h 4471932"/>
              <a:gd name="connsiteX3119" fmla="*/ 4988869 w 12192000"/>
              <a:gd name="connsiteY3119" fmla="*/ 3671404 h 4471932"/>
              <a:gd name="connsiteX3120" fmla="*/ 5040711 w 12192000"/>
              <a:gd name="connsiteY3120" fmla="*/ 3678360 h 4471932"/>
              <a:gd name="connsiteX3121" fmla="*/ 5078103 w 12192000"/>
              <a:gd name="connsiteY3121" fmla="*/ 3591228 h 4471932"/>
              <a:gd name="connsiteX3122" fmla="*/ 5075061 w 12192000"/>
              <a:gd name="connsiteY3122" fmla="*/ 3587949 h 4471932"/>
              <a:gd name="connsiteX3123" fmla="*/ 5059305 w 12192000"/>
              <a:gd name="connsiteY3123" fmla="*/ 3594857 h 4471932"/>
              <a:gd name="connsiteX3124" fmla="*/ 5042520 w 12192000"/>
              <a:gd name="connsiteY3124" fmla="*/ 3607489 h 4471932"/>
              <a:gd name="connsiteX3125" fmla="*/ 5017885 w 12192000"/>
              <a:gd name="connsiteY3125" fmla="*/ 3608240 h 4471932"/>
              <a:gd name="connsiteX3126" fmla="*/ 5015142 w 12192000"/>
              <a:gd name="connsiteY3126" fmla="*/ 3577972 h 4471932"/>
              <a:gd name="connsiteX3127" fmla="*/ 5001606 w 12192000"/>
              <a:gd name="connsiteY3127" fmla="*/ 3572484 h 4471932"/>
              <a:gd name="connsiteX3128" fmla="*/ 4958920 w 12192000"/>
              <a:gd name="connsiteY3128" fmla="*/ 3610669 h 4471932"/>
              <a:gd name="connsiteX3129" fmla="*/ 4928766 w 12192000"/>
              <a:gd name="connsiteY3129" fmla="*/ 3594095 h 4471932"/>
              <a:gd name="connsiteX3130" fmla="*/ 4862721 w 12192000"/>
              <a:gd name="connsiteY3130" fmla="*/ 3552480 h 4471932"/>
              <a:gd name="connsiteX3131" fmla="*/ 4790062 w 12192000"/>
              <a:gd name="connsiteY3131" fmla="*/ 3517390 h 4471932"/>
              <a:gd name="connsiteX3132" fmla="*/ 4751129 w 12192000"/>
              <a:gd name="connsiteY3132" fmla="*/ 3511832 h 4471932"/>
              <a:gd name="connsiteX3133" fmla="*/ 4730757 w 12192000"/>
              <a:gd name="connsiteY3133" fmla="*/ 3544490 h 4471932"/>
              <a:gd name="connsiteX3134" fmla="*/ 4820345 w 12192000"/>
              <a:gd name="connsiteY3134" fmla="*/ 3631966 h 4471932"/>
              <a:gd name="connsiteX3135" fmla="*/ 4766245 w 12192000"/>
              <a:gd name="connsiteY3135" fmla="*/ 3635091 h 4471932"/>
              <a:gd name="connsiteX3136" fmla="*/ 4718759 w 12192000"/>
              <a:gd name="connsiteY3136" fmla="*/ 3631690 h 4471932"/>
              <a:gd name="connsiteX3137" fmla="*/ 4627361 w 12192000"/>
              <a:gd name="connsiteY3137" fmla="*/ 3615087 h 4471932"/>
              <a:gd name="connsiteX3138" fmla="*/ 4584930 w 12192000"/>
              <a:gd name="connsiteY3138" fmla="*/ 3601206 h 4471932"/>
              <a:gd name="connsiteX3139" fmla="*/ 4544779 w 12192000"/>
              <a:gd name="connsiteY3139" fmla="*/ 3589785 h 4471932"/>
              <a:gd name="connsiteX3140" fmla="*/ 4503113 w 12192000"/>
              <a:gd name="connsiteY3140" fmla="*/ 3599485 h 4471932"/>
              <a:gd name="connsiteX3141" fmla="*/ 4455055 w 12192000"/>
              <a:gd name="connsiteY3141" fmla="*/ 3584089 h 4471932"/>
              <a:gd name="connsiteX3142" fmla="*/ 4398485 w 12192000"/>
              <a:gd name="connsiteY3142" fmla="*/ 3595932 h 4471932"/>
              <a:gd name="connsiteX3143" fmla="*/ 4361979 w 12192000"/>
              <a:gd name="connsiteY3143" fmla="*/ 3556577 h 4471932"/>
              <a:gd name="connsiteX3144" fmla="*/ 4311165 w 12192000"/>
              <a:gd name="connsiteY3144" fmla="*/ 3543900 h 4471932"/>
              <a:gd name="connsiteX3145" fmla="*/ 4270273 w 12192000"/>
              <a:gd name="connsiteY3145" fmla="*/ 3521436 h 4471932"/>
              <a:gd name="connsiteX3146" fmla="*/ 4243509 w 12192000"/>
              <a:gd name="connsiteY3146" fmla="*/ 3528996 h 4471932"/>
              <a:gd name="connsiteX3147" fmla="*/ 4141616 w 12192000"/>
              <a:gd name="connsiteY3147" fmla="*/ 3510183 h 4471932"/>
              <a:gd name="connsiteX3148" fmla="*/ 4103743 w 12192000"/>
              <a:gd name="connsiteY3148" fmla="*/ 3478459 h 4471932"/>
              <a:gd name="connsiteX3149" fmla="*/ 4090516 w 12192000"/>
              <a:gd name="connsiteY3149" fmla="*/ 3491508 h 4471932"/>
              <a:gd name="connsiteX3150" fmla="*/ 4067175 w 12192000"/>
              <a:gd name="connsiteY3150" fmla="*/ 3502758 h 4471932"/>
              <a:gd name="connsiteX3151" fmla="*/ 4050216 w 12192000"/>
              <a:gd name="connsiteY3151" fmla="*/ 3493580 h 4471932"/>
              <a:gd name="connsiteX3152" fmla="*/ 4030105 w 12192000"/>
              <a:gd name="connsiteY3152" fmla="*/ 3496933 h 4471932"/>
              <a:gd name="connsiteX3153" fmla="*/ 4014326 w 12192000"/>
              <a:gd name="connsiteY3153" fmla="*/ 3491303 h 4471932"/>
              <a:gd name="connsiteX3154" fmla="*/ 4020103 w 12192000"/>
              <a:gd name="connsiteY3154" fmla="*/ 3479323 h 4471932"/>
              <a:gd name="connsiteX3155" fmla="*/ 4022222 w 12192000"/>
              <a:gd name="connsiteY3155" fmla="*/ 3426989 h 4471932"/>
              <a:gd name="connsiteX3156" fmla="*/ 3982983 w 12192000"/>
              <a:gd name="connsiteY3156" fmla="*/ 3402893 h 4471932"/>
              <a:gd name="connsiteX3157" fmla="*/ 3943743 w 12192000"/>
              <a:gd name="connsiteY3157" fmla="*/ 3378799 h 4471932"/>
              <a:gd name="connsiteX3158" fmla="*/ 3909528 w 12192000"/>
              <a:gd name="connsiteY3158" fmla="*/ 3387429 h 4471932"/>
              <a:gd name="connsiteX3159" fmla="*/ 3900709 w 12192000"/>
              <a:gd name="connsiteY3159" fmla="*/ 3396129 h 4471932"/>
              <a:gd name="connsiteX3160" fmla="*/ 3887173 w 12192000"/>
              <a:gd name="connsiteY3160" fmla="*/ 3390639 h 4471932"/>
              <a:gd name="connsiteX3161" fmla="*/ 3891583 w 12192000"/>
              <a:gd name="connsiteY3161" fmla="*/ 3386290 h 4471932"/>
              <a:gd name="connsiteX3162" fmla="*/ 3853711 w 12192000"/>
              <a:gd name="connsiteY3162" fmla="*/ 3354565 h 4471932"/>
              <a:gd name="connsiteX3163" fmla="*/ 3803982 w 12192000"/>
              <a:gd name="connsiteY3163" fmla="*/ 3351023 h 4471932"/>
              <a:gd name="connsiteX3164" fmla="*/ 3747408 w 12192000"/>
              <a:gd name="connsiteY3164" fmla="*/ 3340103 h 4471932"/>
              <a:gd name="connsiteX3165" fmla="*/ 3686575 w 12192000"/>
              <a:gd name="connsiteY3165" fmla="*/ 3320038 h 4471932"/>
              <a:gd name="connsiteX3166" fmla="*/ 3630305 w 12192000"/>
              <a:gd name="connsiteY3166" fmla="*/ 3304892 h 4471932"/>
              <a:gd name="connsiteX3167" fmla="*/ 3573428 w 12192000"/>
              <a:gd name="connsiteY3167" fmla="*/ 3298195 h 4471932"/>
              <a:gd name="connsiteX3168" fmla="*/ 3564301 w 12192000"/>
              <a:gd name="connsiteY3168" fmla="*/ 3288357 h 4471932"/>
              <a:gd name="connsiteX3169" fmla="*/ 3555482 w 12192000"/>
              <a:gd name="connsiteY3169" fmla="*/ 3297057 h 4471932"/>
              <a:gd name="connsiteX3170" fmla="*/ 3482220 w 12192000"/>
              <a:gd name="connsiteY3170" fmla="*/ 3293178 h 4471932"/>
              <a:gd name="connsiteX3171" fmla="*/ 3400062 w 12192000"/>
              <a:gd name="connsiteY3171" fmla="*/ 3293364 h 4471932"/>
              <a:gd name="connsiteX3172" fmla="*/ 3332384 w 12192000"/>
              <a:gd name="connsiteY3172" fmla="*/ 3265921 h 4471932"/>
              <a:gd name="connsiteX3173" fmla="*/ 3336178 w 12192000"/>
              <a:gd name="connsiteY3173" fmla="*/ 3224496 h 4471932"/>
              <a:gd name="connsiteX3174" fmla="*/ 3361266 w 12192000"/>
              <a:gd name="connsiteY3174" fmla="*/ 3206027 h 4471932"/>
              <a:gd name="connsiteX3175" fmla="*/ 3318985 w 12192000"/>
              <a:gd name="connsiteY3175" fmla="*/ 3178651 h 4471932"/>
              <a:gd name="connsiteX3176" fmla="*/ 3345133 w 12192000"/>
              <a:gd name="connsiteY3176" fmla="*/ 3134015 h 4471932"/>
              <a:gd name="connsiteX3177" fmla="*/ 3388021 w 12192000"/>
              <a:gd name="connsiteY3177" fmla="*/ 3152941 h 4471932"/>
              <a:gd name="connsiteX3178" fmla="*/ 3439575 w 12192000"/>
              <a:gd name="connsiteY3178" fmla="*/ 3153900 h 4471932"/>
              <a:gd name="connsiteX3179" fmla="*/ 3406419 w 12192000"/>
              <a:gd name="connsiteY3179" fmla="*/ 3136362 h 4471932"/>
              <a:gd name="connsiteX3180" fmla="*/ 3367489 w 12192000"/>
              <a:gd name="connsiteY3180" fmla="*/ 3130805 h 4471932"/>
              <a:gd name="connsiteX3181" fmla="*/ 3319430 w 12192000"/>
              <a:gd name="connsiteY3181" fmla="*/ 3115409 h 4471932"/>
              <a:gd name="connsiteX3182" fmla="*/ 3271371 w 12192000"/>
              <a:gd name="connsiteY3182" fmla="*/ 3100013 h 4471932"/>
              <a:gd name="connsiteX3183" fmla="*/ 3256695 w 12192000"/>
              <a:gd name="connsiteY3183" fmla="*/ 3093295 h 4471932"/>
              <a:gd name="connsiteX3184" fmla="*/ 3244300 w 12192000"/>
              <a:gd name="connsiteY3184" fmla="*/ 3089036 h 4471932"/>
              <a:gd name="connsiteX3185" fmla="*/ 3255400 w 12192000"/>
              <a:gd name="connsiteY3185" fmla="*/ 3082796 h 4471932"/>
              <a:gd name="connsiteX3186" fmla="*/ 3271063 w 12192000"/>
              <a:gd name="connsiteY3186" fmla="*/ 3081475 h 4471932"/>
              <a:gd name="connsiteX3187" fmla="*/ 3313038 w 12192000"/>
              <a:gd name="connsiteY3187" fmla="*/ 3090313 h 4471932"/>
              <a:gd name="connsiteX3188" fmla="*/ 3335392 w 12192000"/>
              <a:gd name="connsiteY3188" fmla="*/ 3087101 h 4471932"/>
              <a:gd name="connsiteX3189" fmla="*/ 3308013 w 12192000"/>
              <a:gd name="connsiteY3189" fmla="*/ 3057586 h 4471932"/>
              <a:gd name="connsiteX3190" fmla="*/ 3264671 w 12192000"/>
              <a:gd name="connsiteY3190" fmla="*/ 3056379 h 4471932"/>
              <a:gd name="connsiteX3191" fmla="*/ 3244942 w 12192000"/>
              <a:gd name="connsiteY3191" fmla="*/ 3060141 h 4471932"/>
              <a:gd name="connsiteX3192" fmla="*/ 3222697 w 12192000"/>
              <a:gd name="connsiteY3192" fmla="*/ 3047542 h 4471932"/>
              <a:gd name="connsiteX3193" fmla="*/ 3177019 w 12192000"/>
              <a:gd name="connsiteY3193" fmla="*/ 3051780 h 4471932"/>
              <a:gd name="connsiteX3194" fmla="*/ 3147876 w 12192000"/>
              <a:gd name="connsiteY3194" fmla="*/ 3039706 h 4471932"/>
              <a:gd name="connsiteX3195" fmla="*/ 3164543 w 12192000"/>
              <a:gd name="connsiteY3195" fmla="*/ 3020124 h 4471932"/>
              <a:gd name="connsiteX3196" fmla="*/ 3184517 w 12192000"/>
              <a:gd name="connsiteY3196" fmla="*/ 2997279 h 4471932"/>
              <a:gd name="connsiteX3197" fmla="*/ 3154596 w 12192000"/>
              <a:gd name="connsiteY3197" fmla="*/ 2994609 h 4471932"/>
              <a:gd name="connsiteX3198" fmla="*/ 3129008 w 12192000"/>
              <a:gd name="connsiteY3198" fmla="*/ 2982953 h 4471932"/>
              <a:gd name="connsiteX3199" fmla="*/ 3133110 w 12192000"/>
              <a:gd name="connsiteY3199" fmla="*/ 2960066 h 4471932"/>
              <a:gd name="connsiteX3200" fmla="*/ 3141620 w 12192000"/>
              <a:gd name="connsiteY3200" fmla="*/ 2932829 h 4471932"/>
              <a:gd name="connsiteX3201" fmla="*/ 3118561 w 12192000"/>
              <a:gd name="connsiteY3201" fmla="*/ 2927314 h 4471932"/>
              <a:gd name="connsiteX3202" fmla="*/ 3092195 w 12192000"/>
              <a:gd name="connsiteY3202" fmla="*/ 2925061 h 4471932"/>
              <a:gd name="connsiteX3203" fmla="*/ 3130204 w 12192000"/>
              <a:gd name="connsiteY3203" fmla="*/ 2875005 h 4471932"/>
              <a:gd name="connsiteX3204" fmla="*/ 3179629 w 12192000"/>
              <a:gd name="connsiteY3204" fmla="*/ 2882773 h 4471932"/>
              <a:gd name="connsiteX3205" fmla="*/ 3159565 w 12192000"/>
              <a:gd name="connsiteY3205" fmla="*/ 2933967 h 4471932"/>
              <a:gd name="connsiteX3206" fmla="*/ 3183539 w 12192000"/>
              <a:gd name="connsiteY3206" fmla="*/ 2949571 h 4471932"/>
              <a:gd name="connsiteX3207" fmla="*/ 3206256 w 12192000"/>
              <a:gd name="connsiteY3207" fmla="*/ 2956992 h 4471932"/>
              <a:gd name="connsiteX3208" fmla="*/ 3223937 w 12192000"/>
              <a:gd name="connsiteY3208" fmla="*/ 2964675 h 4471932"/>
              <a:gd name="connsiteX3209" fmla="*/ 3248231 w 12192000"/>
              <a:gd name="connsiteY3209" fmla="*/ 2965830 h 4471932"/>
              <a:gd name="connsiteX3210" fmla="*/ 3254404 w 12192000"/>
              <a:gd name="connsiteY3210" fmla="*/ 2944037 h 4471932"/>
              <a:gd name="connsiteX3211" fmla="*/ 3273011 w 12192000"/>
              <a:gd name="connsiteY3211" fmla="*/ 2928822 h 4471932"/>
              <a:gd name="connsiteX3212" fmla="*/ 3292324 w 12192000"/>
              <a:gd name="connsiteY3212" fmla="*/ 2922333 h 4471932"/>
              <a:gd name="connsiteX3213" fmla="*/ 3270584 w 12192000"/>
              <a:gd name="connsiteY3213" fmla="*/ 2962619 h 4471932"/>
              <a:gd name="connsiteX3214" fmla="*/ 3307535 w 12192000"/>
              <a:gd name="connsiteY3214" fmla="*/ 2938729 h 4471932"/>
              <a:gd name="connsiteX3215" fmla="*/ 3368116 w 12192000"/>
              <a:gd name="connsiteY3215" fmla="*/ 2932351 h 4471932"/>
              <a:gd name="connsiteX3216" fmla="*/ 3425390 w 12192000"/>
              <a:gd name="connsiteY3216" fmla="*/ 2929235 h 4471932"/>
              <a:gd name="connsiteX3217" fmla="*/ 3420673 w 12192000"/>
              <a:gd name="connsiteY3217" fmla="*/ 2915046 h 4471932"/>
              <a:gd name="connsiteX3218" fmla="*/ 3378832 w 12192000"/>
              <a:gd name="connsiteY3218" fmla="*/ 2902939 h 4471932"/>
              <a:gd name="connsiteX3219" fmla="*/ 3333682 w 12192000"/>
              <a:gd name="connsiteY3219" fmla="*/ 2894092 h 4471932"/>
              <a:gd name="connsiteX3220" fmla="*/ 3277113 w 12192000"/>
              <a:gd name="connsiteY3220" fmla="*/ 2905935 h 4471932"/>
              <a:gd name="connsiteX3221" fmla="*/ 3191051 w 12192000"/>
              <a:gd name="connsiteY3221" fmla="*/ 2862085 h 4471932"/>
              <a:gd name="connsiteX3222" fmla="*/ 3081838 w 12192000"/>
              <a:gd name="connsiteY3222" fmla="*/ 2841072 h 4471932"/>
              <a:gd name="connsiteX3223" fmla="*/ 3079454 w 12192000"/>
              <a:gd name="connsiteY3223" fmla="*/ 2798676 h 4471932"/>
              <a:gd name="connsiteX3224" fmla="*/ 3073704 w 12192000"/>
              <a:gd name="connsiteY3224" fmla="*/ 2778932 h 4471932"/>
              <a:gd name="connsiteX3225" fmla="*/ 3035491 w 12192000"/>
              <a:gd name="connsiteY3225" fmla="*/ 2774346 h 4471932"/>
              <a:gd name="connsiteX3226" fmla="*/ 3001124 w 12192000"/>
              <a:gd name="connsiteY3226" fmla="*/ 2758956 h 4471932"/>
              <a:gd name="connsiteX3227" fmla="*/ 2962617 w 12192000"/>
              <a:gd name="connsiteY3227" fmla="*/ 2754127 h 4471932"/>
              <a:gd name="connsiteX3228" fmla="*/ 2922698 w 12192000"/>
              <a:gd name="connsiteY3228" fmla="*/ 2742526 h 4471932"/>
              <a:gd name="connsiteX3229" fmla="*/ 2835353 w 12192000"/>
              <a:gd name="connsiteY3229" fmla="*/ 2720356 h 4471932"/>
              <a:gd name="connsiteX3230" fmla="*/ 2743998 w 12192000"/>
              <a:gd name="connsiteY3230" fmla="*/ 2710677 h 4471932"/>
              <a:gd name="connsiteX3231" fmla="*/ 2736672 w 12192000"/>
              <a:gd name="connsiteY3231" fmla="*/ 2704634 h 4471932"/>
              <a:gd name="connsiteX3232" fmla="*/ 2726632 w 12192000"/>
              <a:gd name="connsiteY3232" fmla="*/ 2701452 h 4471932"/>
              <a:gd name="connsiteX3233" fmla="*/ 2711151 w 12192000"/>
              <a:gd name="connsiteY3233" fmla="*/ 2701256 h 4471932"/>
              <a:gd name="connsiteX3234" fmla="*/ 2711564 w 12192000"/>
              <a:gd name="connsiteY3234" fmla="*/ 2695311 h 4471932"/>
              <a:gd name="connsiteX3235" fmla="*/ 2709268 w 12192000"/>
              <a:gd name="connsiteY3235" fmla="*/ 2692228 h 4471932"/>
              <a:gd name="connsiteX3236" fmla="*/ 2673821 w 12192000"/>
              <a:gd name="connsiteY3236" fmla="*/ 2702070 h 4471932"/>
              <a:gd name="connsiteX3237" fmla="*/ 2647851 w 12192000"/>
              <a:gd name="connsiteY3237" fmla="*/ 2699167 h 4471932"/>
              <a:gd name="connsiteX3238" fmla="*/ 2621877 w 12192000"/>
              <a:gd name="connsiteY3238" fmla="*/ 2696267 h 4471932"/>
              <a:gd name="connsiteX3239" fmla="*/ 2585414 w 12192000"/>
              <a:gd name="connsiteY3239" fmla="*/ 2690659 h 4471932"/>
              <a:gd name="connsiteX3240" fmla="*/ 2552132 w 12192000"/>
              <a:gd name="connsiteY3240" fmla="*/ 2684449 h 4471932"/>
              <a:gd name="connsiteX3241" fmla="*/ 2518854 w 12192000"/>
              <a:gd name="connsiteY3241" fmla="*/ 2678237 h 4471932"/>
              <a:gd name="connsiteX3242" fmla="*/ 2470340 w 12192000"/>
              <a:gd name="connsiteY3242" fmla="*/ 2658489 h 4471932"/>
              <a:gd name="connsiteX3243" fmla="*/ 2421177 w 12192000"/>
              <a:gd name="connsiteY3243" fmla="*/ 2643556 h 4471932"/>
              <a:gd name="connsiteX3244" fmla="*/ 2404756 w 12192000"/>
              <a:gd name="connsiteY3244" fmla="*/ 2638846 h 4471932"/>
              <a:gd name="connsiteX3245" fmla="*/ 2388331 w 12192000"/>
              <a:gd name="connsiteY3245" fmla="*/ 2634135 h 4471932"/>
              <a:gd name="connsiteX3246" fmla="*/ 2362473 w 12192000"/>
              <a:gd name="connsiteY3246" fmla="*/ 2647635 h 4471932"/>
              <a:gd name="connsiteX3247" fmla="*/ 2344636 w 12192000"/>
              <a:gd name="connsiteY3247" fmla="*/ 2636154 h 4471932"/>
              <a:gd name="connsiteX3248" fmla="*/ 2267943 w 12192000"/>
              <a:gd name="connsiteY3248" fmla="*/ 2606884 h 4471932"/>
              <a:gd name="connsiteX3249" fmla="*/ 2217015 w 12192000"/>
              <a:gd name="connsiteY3249" fmla="*/ 2616529 h 4471932"/>
              <a:gd name="connsiteX3250" fmla="*/ 2181417 w 12192000"/>
              <a:gd name="connsiteY3250" fmla="*/ 2604500 h 4471932"/>
              <a:gd name="connsiteX3251" fmla="*/ 2187511 w 12192000"/>
              <a:gd name="connsiteY3251" fmla="*/ 2596699 h 4471932"/>
              <a:gd name="connsiteX3252" fmla="*/ 2186767 w 12192000"/>
              <a:gd name="connsiteY3252" fmla="*/ 2587844 h 4471932"/>
              <a:gd name="connsiteX3253" fmla="*/ 2175392 w 12192000"/>
              <a:gd name="connsiteY3253" fmla="*/ 2588826 h 4471932"/>
              <a:gd name="connsiteX3254" fmla="*/ 2161304 w 12192000"/>
              <a:gd name="connsiteY3254" fmla="*/ 2592668 h 4471932"/>
              <a:gd name="connsiteX3255" fmla="*/ 2062055 w 12192000"/>
              <a:gd name="connsiteY3255" fmla="*/ 2561020 h 4471932"/>
              <a:gd name="connsiteX3256" fmla="*/ 1953374 w 12192000"/>
              <a:gd name="connsiteY3256" fmla="*/ 2547583 h 4471932"/>
              <a:gd name="connsiteX3257" fmla="*/ 1928380 w 12192000"/>
              <a:gd name="connsiteY3257" fmla="*/ 2554664 h 4471932"/>
              <a:gd name="connsiteX3258" fmla="*/ 1911412 w 12192000"/>
              <a:gd name="connsiteY3258" fmla="*/ 2536761 h 4471932"/>
              <a:gd name="connsiteX3259" fmla="*/ 1855086 w 12192000"/>
              <a:gd name="connsiteY3259" fmla="*/ 2523184 h 4471932"/>
              <a:gd name="connsiteX3260" fmla="*/ 1794637 w 12192000"/>
              <a:gd name="connsiteY3260" fmla="*/ 2505695 h 4471932"/>
              <a:gd name="connsiteX3261" fmla="*/ 1727211 w 12192000"/>
              <a:gd name="connsiteY3261" fmla="*/ 2499696 h 4471932"/>
              <a:gd name="connsiteX3262" fmla="*/ 1695305 w 12192000"/>
              <a:gd name="connsiteY3262" fmla="*/ 2494790 h 4471932"/>
              <a:gd name="connsiteX3263" fmla="*/ 1663399 w 12192000"/>
              <a:gd name="connsiteY3263" fmla="*/ 2489883 h 4471932"/>
              <a:gd name="connsiteX3264" fmla="*/ 1620802 w 12192000"/>
              <a:gd name="connsiteY3264" fmla="*/ 2469404 h 4471932"/>
              <a:gd name="connsiteX3265" fmla="*/ 1574840 w 12192000"/>
              <a:gd name="connsiteY3265" fmla="*/ 2456602 h 4471932"/>
              <a:gd name="connsiteX3266" fmla="*/ 1544743 w 12192000"/>
              <a:gd name="connsiteY3266" fmla="*/ 2449788 h 4471932"/>
              <a:gd name="connsiteX3267" fmla="*/ 1520694 w 12192000"/>
              <a:gd name="connsiteY3267" fmla="*/ 2461382 h 4471932"/>
              <a:gd name="connsiteX3268" fmla="*/ 1504665 w 12192000"/>
              <a:gd name="connsiteY3268" fmla="*/ 2447996 h 4471932"/>
              <a:gd name="connsiteX3269" fmla="*/ 1458449 w 12192000"/>
              <a:gd name="connsiteY3269" fmla="*/ 2431330 h 4471932"/>
              <a:gd name="connsiteX3270" fmla="*/ 1408873 w 12192000"/>
              <a:gd name="connsiteY3270" fmla="*/ 2422340 h 4471932"/>
              <a:gd name="connsiteX3271" fmla="*/ 1388910 w 12192000"/>
              <a:gd name="connsiteY3271" fmla="*/ 2432378 h 4471932"/>
              <a:gd name="connsiteX3272" fmla="*/ 1353311 w 12192000"/>
              <a:gd name="connsiteY3272" fmla="*/ 2420350 h 4471932"/>
              <a:gd name="connsiteX3273" fmla="*/ 1358394 w 12192000"/>
              <a:gd name="connsiteY3273" fmla="*/ 2414304 h 4471932"/>
              <a:gd name="connsiteX3274" fmla="*/ 1361411 w 12192000"/>
              <a:gd name="connsiteY3274" fmla="*/ 2406302 h 4471932"/>
              <a:gd name="connsiteX3275" fmla="*/ 1349003 w 12192000"/>
              <a:gd name="connsiteY3275" fmla="*/ 2406305 h 4471932"/>
              <a:gd name="connsiteX3276" fmla="*/ 1335947 w 12192000"/>
              <a:gd name="connsiteY3276" fmla="*/ 2411125 h 4471932"/>
              <a:gd name="connsiteX3277" fmla="*/ 1246846 w 12192000"/>
              <a:gd name="connsiteY3277" fmla="*/ 2381858 h 4471932"/>
              <a:gd name="connsiteX3278" fmla="*/ 1146248 w 12192000"/>
              <a:gd name="connsiteY3278" fmla="*/ 2368844 h 4471932"/>
              <a:gd name="connsiteX3279" fmla="*/ 1121599 w 12192000"/>
              <a:gd name="connsiteY3279" fmla="*/ 2376251 h 4471932"/>
              <a:gd name="connsiteX3280" fmla="*/ 1107035 w 12192000"/>
              <a:gd name="connsiteY3280" fmla="*/ 2360630 h 4471932"/>
              <a:gd name="connsiteX3281" fmla="*/ 1015566 w 12192000"/>
              <a:gd name="connsiteY3281" fmla="*/ 2334549 h 4471932"/>
              <a:gd name="connsiteX3282" fmla="*/ 922685 w 12192000"/>
              <a:gd name="connsiteY3282" fmla="*/ 2301695 h 4471932"/>
              <a:gd name="connsiteX3283" fmla="*/ 883471 w 12192000"/>
              <a:gd name="connsiteY3283" fmla="*/ 2293479 h 4471932"/>
              <a:gd name="connsiteX3284" fmla="*/ 844258 w 12192000"/>
              <a:gd name="connsiteY3284" fmla="*/ 2285264 h 4471932"/>
              <a:gd name="connsiteX3285" fmla="*/ 788622 w 12192000"/>
              <a:gd name="connsiteY3285" fmla="*/ 2272340 h 4471932"/>
              <a:gd name="connsiteX3286" fmla="*/ 732984 w 12192000"/>
              <a:gd name="connsiteY3286" fmla="*/ 2259415 h 4471932"/>
              <a:gd name="connsiteX3287" fmla="*/ 711138 w 12192000"/>
              <a:gd name="connsiteY3287" fmla="*/ 2260423 h 4471932"/>
              <a:gd name="connsiteX3288" fmla="*/ 653108 w 12192000"/>
              <a:gd name="connsiteY3288" fmla="*/ 2230745 h 4471932"/>
              <a:gd name="connsiteX3289" fmla="*/ 595078 w 12192000"/>
              <a:gd name="connsiteY3289" fmla="*/ 2201066 h 4471932"/>
              <a:gd name="connsiteX3290" fmla="*/ 564982 w 12192000"/>
              <a:gd name="connsiteY3290" fmla="*/ 2194254 h 4471932"/>
              <a:gd name="connsiteX3291" fmla="*/ 508535 w 12192000"/>
              <a:gd name="connsiteY3291" fmla="*/ 2195950 h 4471932"/>
              <a:gd name="connsiteX3292" fmla="*/ 451976 w 12192000"/>
              <a:gd name="connsiteY3292" fmla="*/ 2181245 h 4471932"/>
              <a:gd name="connsiteX3293" fmla="*/ 423202 w 12192000"/>
              <a:gd name="connsiteY3293" fmla="*/ 2184739 h 4471932"/>
              <a:gd name="connsiteX3294" fmla="*/ 404514 w 12192000"/>
              <a:gd name="connsiteY3294" fmla="*/ 2165208 h 4471932"/>
              <a:gd name="connsiteX3295" fmla="*/ 383659 w 12192000"/>
              <a:gd name="connsiteY3295" fmla="*/ 2161728 h 4471932"/>
              <a:gd name="connsiteX3296" fmla="*/ 366167 w 12192000"/>
              <a:gd name="connsiteY3296" fmla="*/ 2150571 h 4471932"/>
              <a:gd name="connsiteX3297" fmla="*/ 341570 w 12192000"/>
              <a:gd name="connsiteY3297" fmla="*/ 2148974 h 4471932"/>
              <a:gd name="connsiteX3298" fmla="*/ 318855 w 12192000"/>
              <a:gd name="connsiteY3298" fmla="*/ 2156405 h 4471932"/>
              <a:gd name="connsiteX3299" fmla="*/ 201065 w 12192000"/>
              <a:gd name="connsiteY3299" fmla="*/ 2109889 h 4471932"/>
              <a:gd name="connsiteX3300" fmla="*/ 190932 w 12192000"/>
              <a:gd name="connsiteY3300" fmla="*/ 2093038 h 4471932"/>
              <a:gd name="connsiteX3301" fmla="*/ 176079 w 12192000"/>
              <a:gd name="connsiteY3301" fmla="*/ 2085292 h 4471932"/>
              <a:gd name="connsiteX3302" fmla="*/ 157218 w 12192000"/>
              <a:gd name="connsiteY3302" fmla="*/ 2090037 h 4471932"/>
              <a:gd name="connsiteX3303" fmla="*/ 111640 w 12192000"/>
              <a:gd name="connsiteY3303" fmla="*/ 2083029 h 4471932"/>
              <a:gd name="connsiteX3304" fmla="*/ 91001 w 12192000"/>
              <a:gd name="connsiteY3304" fmla="*/ 2077944 h 4471932"/>
              <a:gd name="connsiteX3305" fmla="*/ 64176 w 12192000"/>
              <a:gd name="connsiteY3305" fmla="*/ 2066990 h 4471932"/>
              <a:gd name="connsiteX3306" fmla="*/ 49668 w 12192000"/>
              <a:gd name="connsiteY3306" fmla="*/ 2059572 h 4471932"/>
              <a:gd name="connsiteX3307" fmla="*/ 33213 w 12192000"/>
              <a:gd name="connsiteY3307" fmla="*/ 2066599 h 4471932"/>
              <a:gd name="connsiteX3308" fmla="*/ 1665 w 12192000"/>
              <a:gd name="connsiteY3308" fmla="*/ 2047548 h 4471932"/>
              <a:gd name="connsiteX3309" fmla="*/ 0 w 12192000"/>
              <a:gd name="connsiteY3309" fmla="*/ 2046542 h 4471932"/>
              <a:gd name="connsiteX3310" fmla="*/ 0 w 12192000"/>
              <a:gd name="connsiteY3310" fmla="*/ 1924591 h 4471932"/>
              <a:gd name="connsiteX3311" fmla="*/ 14307 w 12192000"/>
              <a:gd name="connsiteY3311" fmla="*/ 1933702 h 4471932"/>
              <a:gd name="connsiteX3312" fmla="*/ 38669 w 12192000"/>
              <a:gd name="connsiteY3312" fmla="*/ 1934171 h 4471932"/>
              <a:gd name="connsiteX3313" fmla="*/ 79436 w 12192000"/>
              <a:gd name="connsiteY3313" fmla="*/ 1936617 h 4471932"/>
              <a:gd name="connsiteX3314" fmla="*/ 126926 w 12192000"/>
              <a:gd name="connsiteY3314" fmla="*/ 1923712 h 4471932"/>
              <a:gd name="connsiteX3315" fmla="*/ 135175 w 12192000"/>
              <a:gd name="connsiteY3315" fmla="*/ 1931535 h 4471932"/>
              <a:gd name="connsiteX3316" fmla="*/ 133362 w 12192000"/>
              <a:gd name="connsiteY3316" fmla="*/ 1916236 h 4471932"/>
              <a:gd name="connsiteX3317" fmla="*/ 126774 w 12192000"/>
              <a:gd name="connsiteY3317" fmla="*/ 1901842 h 4471932"/>
              <a:gd name="connsiteX3318" fmla="*/ 93927 w 12192000"/>
              <a:gd name="connsiteY3318" fmla="*/ 1892421 h 4471932"/>
              <a:gd name="connsiteX3319" fmla="*/ 83360 w 12192000"/>
              <a:gd name="connsiteY3319" fmla="*/ 1878780 h 4471932"/>
              <a:gd name="connsiteX3320" fmla="*/ 91891 w 12192000"/>
              <a:gd name="connsiteY3320" fmla="*/ 1861522 h 4471932"/>
              <a:gd name="connsiteX3321" fmla="*/ 102739 w 12192000"/>
              <a:gd name="connsiteY3321" fmla="*/ 1850082 h 4471932"/>
              <a:gd name="connsiteX3322" fmla="*/ 132987 w 12192000"/>
              <a:gd name="connsiteY3322" fmla="*/ 1878765 h 4471932"/>
              <a:gd name="connsiteX3323" fmla="*/ 175155 w 12192000"/>
              <a:gd name="connsiteY3323" fmla="*/ 1853573 h 4471932"/>
              <a:gd name="connsiteX3324" fmla="*/ 217325 w 12192000"/>
              <a:gd name="connsiteY3324" fmla="*/ 1828378 h 4471932"/>
              <a:gd name="connsiteX3325" fmla="*/ 306208 w 12192000"/>
              <a:gd name="connsiteY3325" fmla="*/ 1859252 h 4471932"/>
              <a:gd name="connsiteX3326" fmla="*/ 402238 w 12192000"/>
              <a:gd name="connsiteY3326" fmla="*/ 1837154 h 4471932"/>
              <a:gd name="connsiteX3327" fmla="*/ 437988 w 12192000"/>
              <a:gd name="connsiteY3327" fmla="*/ 1871051 h 4471932"/>
              <a:gd name="connsiteX3328" fmla="*/ 480377 w 12192000"/>
              <a:gd name="connsiteY3328" fmla="*/ 1861459 h 4471932"/>
              <a:gd name="connsiteX3329" fmla="*/ 515396 w 12192000"/>
              <a:gd name="connsiteY3329" fmla="*/ 1872033 h 4471932"/>
              <a:gd name="connsiteX3330" fmla="*/ 556868 w 12192000"/>
              <a:gd name="connsiteY3330" fmla="*/ 1877864 h 4471932"/>
              <a:gd name="connsiteX3331" fmla="*/ 601054 w 12192000"/>
              <a:gd name="connsiteY3331" fmla="*/ 1880835 h 4471932"/>
              <a:gd name="connsiteX3332" fmla="*/ 595910 w 12192000"/>
              <a:gd name="connsiteY3332" fmla="*/ 1861474 h 4471932"/>
              <a:gd name="connsiteX3333" fmla="*/ 590768 w 12192000"/>
              <a:gd name="connsiteY3333" fmla="*/ 1842113 h 4471932"/>
              <a:gd name="connsiteX3334" fmla="*/ 574542 w 12192000"/>
              <a:gd name="connsiteY3334" fmla="*/ 1833064 h 4471932"/>
              <a:gd name="connsiteX3335" fmla="*/ 554304 w 12192000"/>
              <a:gd name="connsiteY3335" fmla="*/ 1836506 h 4471932"/>
              <a:gd name="connsiteX3336" fmla="*/ 532993 w 12192000"/>
              <a:gd name="connsiteY3336" fmla="*/ 1816298 h 4471932"/>
              <a:gd name="connsiteX3337" fmla="*/ 504960 w 12192000"/>
              <a:gd name="connsiteY3337" fmla="*/ 1811440 h 4471932"/>
              <a:gd name="connsiteX3338" fmla="*/ 461799 w 12192000"/>
              <a:gd name="connsiteY3338" fmla="*/ 1792241 h 4471932"/>
              <a:gd name="connsiteX3339" fmla="*/ 444461 w 12192000"/>
              <a:gd name="connsiteY3339" fmla="*/ 1754074 h 4471932"/>
              <a:gd name="connsiteX3340" fmla="*/ 411614 w 12192000"/>
              <a:gd name="connsiteY3340" fmla="*/ 1744651 h 4471932"/>
              <a:gd name="connsiteX3341" fmla="*/ 364302 w 12192000"/>
              <a:gd name="connsiteY3341" fmla="*/ 1750485 h 4471932"/>
              <a:gd name="connsiteX3342" fmla="*/ 339553 w 12192000"/>
              <a:gd name="connsiteY3342" fmla="*/ 1727017 h 4471932"/>
              <a:gd name="connsiteX3343" fmla="*/ 300492 w 12192000"/>
              <a:gd name="connsiteY3343" fmla="*/ 1740672 h 4471932"/>
              <a:gd name="connsiteX3344" fmla="*/ 272994 w 12192000"/>
              <a:gd name="connsiteY3344" fmla="*/ 1714596 h 4471932"/>
              <a:gd name="connsiteX3345" fmla="*/ 244780 w 12192000"/>
              <a:gd name="connsiteY3345" fmla="*/ 1716811 h 4471932"/>
              <a:gd name="connsiteX3346" fmla="*/ 259244 w 12192000"/>
              <a:gd name="connsiteY3346" fmla="*/ 1701558 h 4471932"/>
              <a:gd name="connsiteX3347" fmla="*/ 217279 w 12192000"/>
              <a:gd name="connsiteY3347" fmla="*/ 1690736 h 4471932"/>
              <a:gd name="connsiteX3348" fmla="*/ 210241 w 12192000"/>
              <a:gd name="connsiteY3348" fmla="*/ 1676818 h 4471932"/>
              <a:gd name="connsiteX3349" fmla="*/ 180969 w 12192000"/>
              <a:gd name="connsiteY3349" fmla="*/ 1706998 h 4471932"/>
              <a:gd name="connsiteX3350" fmla="*/ 152755 w 12192000"/>
              <a:gd name="connsiteY3350" fmla="*/ 1709215 h 4471932"/>
              <a:gd name="connsiteX3351" fmla="*/ 113740 w 12192000"/>
              <a:gd name="connsiteY3351" fmla="*/ 1696660 h 4471932"/>
              <a:gd name="connsiteX3352" fmla="*/ 73312 w 12192000"/>
              <a:gd name="connsiteY3352" fmla="*/ 1677335 h 4471932"/>
              <a:gd name="connsiteX3353" fmla="*/ 93991 w 12192000"/>
              <a:gd name="connsiteY3353" fmla="*/ 1639006 h 4471932"/>
              <a:gd name="connsiteX3354" fmla="*/ 140434 w 12192000"/>
              <a:gd name="connsiteY3354" fmla="*/ 1639594 h 4471932"/>
              <a:gd name="connsiteX3355" fmla="*/ 161055 w 12192000"/>
              <a:gd name="connsiteY3355" fmla="*/ 1641945 h 4471932"/>
              <a:gd name="connsiteX3356" fmla="*/ 179497 w 12192000"/>
              <a:gd name="connsiteY3356" fmla="*/ 1625939 h 4471932"/>
              <a:gd name="connsiteX3357" fmla="*/ 224209 w 12192000"/>
              <a:gd name="connsiteY3357" fmla="*/ 1639368 h 4471932"/>
              <a:gd name="connsiteX3358" fmla="*/ 246207 w 12192000"/>
              <a:gd name="connsiteY3358" fmla="*/ 1660229 h 4471932"/>
              <a:gd name="connsiteX3359" fmla="*/ 279667 w 12192000"/>
              <a:gd name="connsiteY3359" fmla="*/ 1659367 h 4471932"/>
              <a:gd name="connsiteX3360" fmla="*/ 306403 w 12192000"/>
              <a:gd name="connsiteY3360" fmla="*/ 1673856 h 4471932"/>
              <a:gd name="connsiteX3361" fmla="*/ 343732 w 12192000"/>
              <a:gd name="connsiteY3361" fmla="*/ 1673042 h 4471932"/>
              <a:gd name="connsiteX3362" fmla="*/ 383964 w 12192000"/>
              <a:gd name="connsiteY3362" fmla="*/ 1696706 h 4471932"/>
              <a:gd name="connsiteX3363" fmla="*/ 396802 w 12192000"/>
              <a:gd name="connsiteY3363" fmla="*/ 1693492 h 4471932"/>
              <a:gd name="connsiteX3364" fmla="*/ 410291 w 12192000"/>
              <a:gd name="connsiteY3364" fmla="*/ 1685464 h 4471932"/>
              <a:gd name="connsiteX3365" fmla="*/ 395926 w 12192000"/>
              <a:gd name="connsiteY3365" fmla="*/ 1665504 h 4471932"/>
              <a:gd name="connsiteX3366" fmla="*/ 361813 w 12192000"/>
              <a:gd name="connsiteY3366" fmla="*/ 1653975 h 4471932"/>
              <a:gd name="connsiteX3367" fmla="*/ 394356 w 12192000"/>
              <a:gd name="connsiteY3367" fmla="*/ 1619656 h 4471932"/>
              <a:gd name="connsiteX3368" fmla="*/ 401740 w 12192000"/>
              <a:gd name="connsiteY3368" fmla="*/ 1633899 h 4471932"/>
              <a:gd name="connsiteX3369" fmla="*/ 416660 w 12192000"/>
              <a:gd name="connsiteY3369" fmla="*/ 1635374 h 4471932"/>
              <a:gd name="connsiteX3370" fmla="*/ 430818 w 12192000"/>
              <a:gd name="connsiteY3370" fmla="*/ 1625263 h 4471932"/>
              <a:gd name="connsiteX3371" fmla="*/ 453208 w 12192000"/>
              <a:gd name="connsiteY3371" fmla="*/ 1620240 h 4471932"/>
              <a:gd name="connsiteX3372" fmla="*/ 476247 w 12192000"/>
              <a:gd name="connsiteY3372" fmla="*/ 1610401 h 4471932"/>
              <a:gd name="connsiteX3373" fmla="*/ 509093 w 12192000"/>
              <a:gd name="connsiteY3373" fmla="*/ 1619821 h 4471932"/>
              <a:gd name="connsiteX3374" fmla="*/ 548002 w 12192000"/>
              <a:gd name="connsiteY3374" fmla="*/ 1584296 h 4471932"/>
              <a:gd name="connsiteX3375" fmla="*/ 567967 w 12192000"/>
              <a:gd name="connsiteY3375" fmla="*/ 1574259 h 4471932"/>
              <a:gd name="connsiteX3376" fmla="*/ 583970 w 12192000"/>
              <a:gd name="connsiteY3376" fmla="*/ 1567708 h 4471932"/>
              <a:gd name="connsiteX3377" fmla="*/ 595313 w 12192000"/>
              <a:gd name="connsiteY3377" fmla="*/ 1578464 h 4471932"/>
              <a:gd name="connsiteX3378" fmla="*/ 610796 w 12192000"/>
              <a:gd name="connsiteY3378" fmla="*/ 1578660 h 4471932"/>
              <a:gd name="connsiteX3379" fmla="*/ 628683 w 12192000"/>
              <a:gd name="connsiteY3379" fmla="*/ 1581138 h 4471932"/>
              <a:gd name="connsiteX3380" fmla="*/ 644508 w 12192000"/>
              <a:gd name="connsiteY3380" fmla="*/ 1581661 h 4471932"/>
              <a:gd name="connsiteX3381" fmla="*/ 644922 w 12192000"/>
              <a:gd name="connsiteY3381" fmla="*/ 1575715 h 4471932"/>
              <a:gd name="connsiteX3382" fmla="*/ 642624 w 12192000"/>
              <a:gd name="connsiteY3382" fmla="*/ 1572631 h 4471932"/>
              <a:gd name="connsiteX3383" fmla="*/ 595939 w 12192000"/>
              <a:gd name="connsiteY3383" fmla="*/ 1553708 h 4471932"/>
              <a:gd name="connsiteX3384" fmla="*/ 551316 w 12192000"/>
              <a:gd name="connsiteY3384" fmla="*/ 1536744 h 4471932"/>
              <a:gd name="connsiteX3385" fmla="*/ 553914 w 12192000"/>
              <a:gd name="connsiteY3385" fmla="*/ 1517481 h 4471932"/>
              <a:gd name="connsiteX3386" fmla="*/ 546378 w 12192000"/>
              <a:gd name="connsiteY3386" fmla="*/ 1481367 h 4471932"/>
              <a:gd name="connsiteX3387" fmla="*/ 588190 w 12192000"/>
              <a:gd name="connsiteY3387" fmla="*/ 1470318 h 4471932"/>
              <a:gd name="connsiteX3388" fmla="*/ 610890 w 12192000"/>
              <a:gd name="connsiteY3388" fmla="*/ 1477360 h 4471932"/>
              <a:gd name="connsiteX3389" fmla="*/ 635652 w 12192000"/>
              <a:gd name="connsiteY3389" fmla="*/ 1486355 h 4471932"/>
              <a:gd name="connsiteX3390" fmla="*/ 650116 w 12192000"/>
              <a:gd name="connsiteY3390" fmla="*/ 1471104 h 4471932"/>
              <a:gd name="connsiteX3391" fmla="*/ 676106 w 12192000"/>
              <a:gd name="connsiteY3391" fmla="*/ 1476738 h 4471932"/>
              <a:gd name="connsiteX3392" fmla="*/ 715658 w 12192000"/>
              <a:gd name="connsiteY3392" fmla="*/ 1468074 h 4471932"/>
              <a:gd name="connsiteX3393" fmla="*/ 798414 w 12192000"/>
              <a:gd name="connsiteY3393" fmla="*/ 1452400 h 4471932"/>
              <a:gd name="connsiteX3394" fmla="*/ 837449 w 12192000"/>
              <a:gd name="connsiteY3394" fmla="*/ 1467686 h 4471932"/>
              <a:gd name="connsiteX3395" fmla="*/ 883207 w 12192000"/>
              <a:gd name="connsiteY3395" fmla="*/ 1467624 h 4471932"/>
              <a:gd name="connsiteX3396" fmla="*/ 840367 w 12192000"/>
              <a:gd name="connsiteY3396" fmla="*/ 1428811 h 4471932"/>
              <a:gd name="connsiteX3397" fmla="*/ 804477 w 12192000"/>
              <a:gd name="connsiteY3397" fmla="*/ 1407453 h 4471932"/>
              <a:gd name="connsiteX3398" fmla="*/ 829788 w 12192000"/>
              <a:gd name="connsiteY3398" fmla="*/ 1380760 h 4471932"/>
              <a:gd name="connsiteX3399" fmla="*/ 886064 w 12192000"/>
              <a:gd name="connsiteY3399" fmla="*/ 1354458 h 4471932"/>
              <a:gd name="connsiteX3400" fmla="*/ 882976 w 12192000"/>
              <a:gd name="connsiteY3400" fmla="*/ 1368730 h 4471932"/>
              <a:gd name="connsiteX3401" fmla="*/ 882600 w 12192000"/>
              <a:gd name="connsiteY3401" fmla="*/ 1380142 h 4471932"/>
              <a:gd name="connsiteX3402" fmla="*/ 893288 w 12192000"/>
              <a:gd name="connsiteY3402" fmla="*/ 1378508 h 4471932"/>
              <a:gd name="connsiteX3403" fmla="*/ 902564 w 12192000"/>
              <a:gd name="connsiteY3403" fmla="*/ 1370103 h 4471932"/>
              <a:gd name="connsiteX3404" fmla="*/ 982872 w 12192000"/>
              <a:gd name="connsiteY3404" fmla="*/ 1395562 h 4471932"/>
              <a:gd name="connsiteX3405" fmla="*/ 1068380 w 12192000"/>
              <a:gd name="connsiteY3405" fmla="*/ 1382496 h 4471932"/>
              <a:gd name="connsiteX3406" fmla="*/ 1109438 w 12192000"/>
              <a:gd name="connsiteY3406" fmla="*/ 1394270 h 4471932"/>
              <a:gd name="connsiteX3407" fmla="*/ 1145073 w 12192000"/>
              <a:gd name="connsiteY3407" fmla="*/ 1411767 h 4471932"/>
              <a:gd name="connsiteX3408" fmla="*/ 1192626 w 12192000"/>
              <a:gd name="connsiteY3408" fmla="*/ 1423229 h 4471932"/>
              <a:gd name="connsiteX3409" fmla="*/ 1182569 w 12192000"/>
              <a:gd name="connsiteY3409" fmla="*/ 1412443 h 4471932"/>
              <a:gd name="connsiteX3410" fmla="*/ 1091099 w 12192000"/>
              <a:gd name="connsiteY3410" fmla="*/ 1386361 h 4471932"/>
              <a:gd name="connsiteX3411" fmla="*/ 998218 w 12192000"/>
              <a:gd name="connsiteY3411" fmla="*/ 1353507 h 4471932"/>
              <a:gd name="connsiteX3412" fmla="*/ 959005 w 12192000"/>
              <a:gd name="connsiteY3412" fmla="*/ 1345293 h 4471932"/>
              <a:gd name="connsiteX3413" fmla="*/ 919792 w 12192000"/>
              <a:gd name="connsiteY3413" fmla="*/ 1337076 h 4471932"/>
              <a:gd name="connsiteX3414" fmla="*/ 864156 w 12192000"/>
              <a:gd name="connsiteY3414" fmla="*/ 1324152 h 4471932"/>
              <a:gd name="connsiteX3415" fmla="*/ 808517 w 12192000"/>
              <a:gd name="connsiteY3415" fmla="*/ 1311227 h 4471932"/>
              <a:gd name="connsiteX3416" fmla="*/ 786671 w 12192000"/>
              <a:gd name="connsiteY3416" fmla="*/ 1312236 h 4471932"/>
              <a:gd name="connsiteX3417" fmla="*/ 728641 w 12192000"/>
              <a:gd name="connsiteY3417" fmla="*/ 1282559 h 4471932"/>
              <a:gd name="connsiteX3418" fmla="*/ 670611 w 12192000"/>
              <a:gd name="connsiteY3418" fmla="*/ 1252879 h 4471932"/>
              <a:gd name="connsiteX3419" fmla="*/ 640515 w 12192000"/>
              <a:gd name="connsiteY3419" fmla="*/ 1246066 h 4471932"/>
              <a:gd name="connsiteX3420" fmla="*/ 584071 w 12192000"/>
              <a:gd name="connsiteY3420" fmla="*/ 1247764 h 4471932"/>
              <a:gd name="connsiteX3421" fmla="*/ 527509 w 12192000"/>
              <a:gd name="connsiteY3421" fmla="*/ 1233058 h 4471932"/>
              <a:gd name="connsiteX3422" fmla="*/ 498736 w 12192000"/>
              <a:gd name="connsiteY3422" fmla="*/ 1236553 h 4471932"/>
              <a:gd name="connsiteX3423" fmla="*/ 480047 w 12192000"/>
              <a:gd name="connsiteY3423" fmla="*/ 1217021 h 4471932"/>
              <a:gd name="connsiteX3424" fmla="*/ 459193 w 12192000"/>
              <a:gd name="connsiteY3424" fmla="*/ 1213539 h 4471932"/>
              <a:gd name="connsiteX3425" fmla="*/ 441700 w 12192000"/>
              <a:gd name="connsiteY3425" fmla="*/ 1202384 h 4471932"/>
              <a:gd name="connsiteX3426" fmla="*/ 417103 w 12192000"/>
              <a:gd name="connsiteY3426" fmla="*/ 1200786 h 4471932"/>
              <a:gd name="connsiteX3427" fmla="*/ 394389 w 12192000"/>
              <a:gd name="connsiteY3427" fmla="*/ 1208217 h 4471932"/>
              <a:gd name="connsiteX3428" fmla="*/ 276599 w 12192000"/>
              <a:gd name="connsiteY3428" fmla="*/ 1161702 h 4471932"/>
              <a:gd name="connsiteX3429" fmla="*/ 266465 w 12192000"/>
              <a:gd name="connsiteY3429" fmla="*/ 1144851 h 4471932"/>
              <a:gd name="connsiteX3430" fmla="*/ 251615 w 12192000"/>
              <a:gd name="connsiteY3430" fmla="*/ 1137105 h 4471932"/>
              <a:gd name="connsiteX3431" fmla="*/ 232751 w 12192000"/>
              <a:gd name="connsiteY3431" fmla="*/ 1141850 h 4471932"/>
              <a:gd name="connsiteX3432" fmla="*/ 187173 w 12192000"/>
              <a:gd name="connsiteY3432" fmla="*/ 1134842 h 4471932"/>
              <a:gd name="connsiteX3433" fmla="*/ 166536 w 12192000"/>
              <a:gd name="connsiteY3433" fmla="*/ 1129756 h 4471932"/>
              <a:gd name="connsiteX3434" fmla="*/ 139710 w 12192000"/>
              <a:gd name="connsiteY3434" fmla="*/ 1118804 h 4471932"/>
              <a:gd name="connsiteX3435" fmla="*/ 125204 w 12192000"/>
              <a:gd name="connsiteY3435" fmla="*/ 1111385 h 4471932"/>
              <a:gd name="connsiteX3436" fmla="*/ 108747 w 12192000"/>
              <a:gd name="connsiteY3436" fmla="*/ 1118412 h 4471932"/>
              <a:gd name="connsiteX3437" fmla="*/ 77200 w 12192000"/>
              <a:gd name="connsiteY3437" fmla="*/ 1099360 h 4471932"/>
              <a:gd name="connsiteX3438" fmla="*/ 45651 w 12192000"/>
              <a:gd name="connsiteY3438" fmla="*/ 1080308 h 4471932"/>
              <a:gd name="connsiteX3439" fmla="*/ 0 w 12192000"/>
              <a:gd name="connsiteY3439" fmla="*/ 1079729 h 4471932"/>
              <a:gd name="connsiteX3440" fmla="*/ 0 w 12192000"/>
              <a:gd name="connsiteY3440" fmla="*/ 978047 h 4471932"/>
              <a:gd name="connsiteX3441" fmla="*/ 15234 w 12192000"/>
              <a:gd name="connsiteY3441" fmla="*/ 978138 h 4471932"/>
              <a:gd name="connsiteX3442" fmla="*/ 33179 w 12192000"/>
              <a:gd name="connsiteY3442" fmla="*/ 988817 h 4471932"/>
              <a:gd name="connsiteX3443" fmla="*/ 69489 w 12192000"/>
              <a:gd name="connsiteY3443" fmla="*/ 972554 h 4471932"/>
              <a:gd name="connsiteX3444" fmla="*/ 89842 w 12192000"/>
              <a:gd name="connsiteY3444" fmla="*/ 985515 h 4471932"/>
              <a:gd name="connsiteX3445" fmla="*/ 114202 w 12192000"/>
              <a:gd name="connsiteY3445" fmla="*/ 985984 h 4471932"/>
              <a:gd name="connsiteX3446" fmla="*/ 154970 w 12192000"/>
              <a:gd name="connsiteY3446" fmla="*/ 988430 h 4471932"/>
              <a:gd name="connsiteX3447" fmla="*/ 202459 w 12192000"/>
              <a:gd name="connsiteY3447" fmla="*/ 975525 h 4471932"/>
              <a:gd name="connsiteX3448" fmla="*/ 210710 w 12192000"/>
              <a:gd name="connsiteY3448" fmla="*/ 983348 h 4471932"/>
              <a:gd name="connsiteX3449" fmla="*/ 208894 w 12192000"/>
              <a:gd name="connsiteY3449" fmla="*/ 968048 h 4471932"/>
              <a:gd name="connsiteX3450" fmla="*/ 202307 w 12192000"/>
              <a:gd name="connsiteY3450" fmla="*/ 953654 h 4471932"/>
              <a:gd name="connsiteX3451" fmla="*/ 169460 w 12192000"/>
              <a:gd name="connsiteY3451" fmla="*/ 944233 h 4471932"/>
              <a:gd name="connsiteX3452" fmla="*/ 158894 w 12192000"/>
              <a:gd name="connsiteY3452" fmla="*/ 930591 h 4471932"/>
              <a:gd name="connsiteX3453" fmla="*/ 167424 w 12192000"/>
              <a:gd name="connsiteY3453" fmla="*/ 913334 h 4471932"/>
              <a:gd name="connsiteX3454" fmla="*/ 178271 w 12192000"/>
              <a:gd name="connsiteY3454" fmla="*/ 901894 h 4471932"/>
              <a:gd name="connsiteX3455" fmla="*/ 208521 w 12192000"/>
              <a:gd name="connsiteY3455" fmla="*/ 930578 h 4471932"/>
              <a:gd name="connsiteX3456" fmla="*/ 250690 w 12192000"/>
              <a:gd name="connsiteY3456" fmla="*/ 905385 h 4471932"/>
              <a:gd name="connsiteX3457" fmla="*/ 292859 w 12192000"/>
              <a:gd name="connsiteY3457" fmla="*/ 880191 h 4471932"/>
              <a:gd name="connsiteX3458" fmla="*/ 381744 w 12192000"/>
              <a:gd name="connsiteY3458" fmla="*/ 911065 h 4471932"/>
              <a:gd name="connsiteX3459" fmla="*/ 477772 w 12192000"/>
              <a:gd name="connsiteY3459" fmla="*/ 888965 h 4471932"/>
              <a:gd name="connsiteX3460" fmla="*/ 513521 w 12192000"/>
              <a:gd name="connsiteY3460" fmla="*/ 922864 h 4471932"/>
              <a:gd name="connsiteX3461" fmla="*/ 555911 w 12192000"/>
              <a:gd name="connsiteY3461" fmla="*/ 913270 h 4471932"/>
              <a:gd name="connsiteX3462" fmla="*/ 590930 w 12192000"/>
              <a:gd name="connsiteY3462" fmla="*/ 923844 h 4471932"/>
              <a:gd name="connsiteX3463" fmla="*/ 632403 w 12192000"/>
              <a:gd name="connsiteY3463" fmla="*/ 929677 h 4471932"/>
              <a:gd name="connsiteX3464" fmla="*/ 676587 w 12192000"/>
              <a:gd name="connsiteY3464" fmla="*/ 932647 h 4471932"/>
              <a:gd name="connsiteX3465" fmla="*/ 671444 w 12192000"/>
              <a:gd name="connsiteY3465" fmla="*/ 913287 h 4471932"/>
              <a:gd name="connsiteX3466" fmla="*/ 666302 w 12192000"/>
              <a:gd name="connsiteY3466" fmla="*/ 893926 h 4471932"/>
              <a:gd name="connsiteX3467" fmla="*/ 650077 w 12192000"/>
              <a:gd name="connsiteY3467" fmla="*/ 884877 h 4471932"/>
              <a:gd name="connsiteX3468" fmla="*/ 629840 w 12192000"/>
              <a:gd name="connsiteY3468" fmla="*/ 888319 h 4471932"/>
              <a:gd name="connsiteX3469" fmla="*/ 608527 w 12192000"/>
              <a:gd name="connsiteY3469" fmla="*/ 868110 h 4471932"/>
              <a:gd name="connsiteX3470" fmla="*/ 580493 w 12192000"/>
              <a:gd name="connsiteY3470" fmla="*/ 863252 h 4471932"/>
              <a:gd name="connsiteX3471" fmla="*/ 537332 w 12192000"/>
              <a:gd name="connsiteY3471" fmla="*/ 844054 h 4471932"/>
              <a:gd name="connsiteX3472" fmla="*/ 519995 w 12192000"/>
              <a:gd name="connsiteY3472" fmla="*/ 805886 h 4471932"/>
              <a:gd name="connsiteX3473" fmla="*/ 487147 w 12192000"/>
              <a:gd name="connsiteY3473" fmla="*/ 796466 h 4471932"/>
              <a:gd name="connsiteX3474" fmla="*/ 439835 w 12192000"/>
              <a:gd name="connsiteY3474" fmla="*/ 802297 h 4471932"/>
              <a:gd name="connsiteX3475" fmla="*/ 415087 w 12192000"/>
              <a:gd name="connsiteY3475" fmla="*/ 778829 h 4471932"/>
              <a:gd name="connsiteX3476" fmla="*/ 376026 w 12192000"/>
              <a:gd name="connsiteY3476" fmla="*/ 792485 h 4471932"/>
              <a:gd name="connsiteX3477" fmla="*/ 348527 w 12192000"/>
              <a:gd name="connsiteY3477" fmla="*/ 766409 h 4471932"/>
              <a:gd name="connsiteX3478" fmla="*/ 320312 w 12192000"/>
              <a:gd name="connsiteY3478" fmla="*/ 768625 h 4471932"/>
              <a:gd name="connsiteX3479" fmla="*/ 334778 w 12192000"/>
              <a:gd name="connsiteY3479" fmla="*/ 753372 h 4471932"/>
              <a:gd name="connsiteX3480" fmla="*/ 292813 w 12192000"/>
              <a:gd name="connsiteY3480" fmla="*/ 742549 h 4471932"/>
              <a:gd name="connsiteX3481" fmla="*/ 285775 w 12192000"/>
              <a:gd name="connsiteY3481" fmla="*/ 728631 h 4471932"/>
              <a:gd name="connsiteX3482" fmla="*/ 256504 w 12192000"/>
              <a:gd name="connsiteY3482" fmla="*/ 758812 h 4471932"/>
              <a:gd name="connsiteX3483" fmla="*/ 228290 w 12192000"/>
              <a:gd name="connsiteY3483" fmla="*/ 761027 h 4471932"/>
              <a:gd name="connsiteX3484" fmla="*/ 189274 w 12192000"/>
              <a:gd name="connsiteY3484" fmla="*/ 748473 h 4471932"/>
              <a:gd name="connsiteX3485" fmla="*/ 148845 w 12192000"/>
              <a:gd name="connsiteY3485" fmla="*/ 729148 h 4471932"/>
              <a:gd name="connsiteX3486" fmla="*/ 169524 w 12192000"/>
              <a:gd name="connsiteY3486" fmla="*/ 690819 h 4471932"/>
              <a:gd name="connsiteX3487" fmla="*/ 215968 w 12192000"/>
              <a:gd name="connsiteY3487" fmla="*/ 691407 h 4471932"/>
              <a:gd name="connsiteX3488" fmla="*/ 236587 w 12192000"/>
              <a:gd name="connsiteY3488" fmla="*/ 693759 h 4471932"/>
              <a:gd name="connsiteX3489" fmla="*/ 255030 w 12192000"/>
              <a:gd name="connsiteY3489" fmla="*/ 677751 h 4471932"/>
              <a:gd name="connsiteX3490" fmla="*/ 299743 w 12192000"/>
              <a:gd name="connsiteY3490" fmla="*/ 691181 h 4471932"/>
              <a:gd name="connsiteX3491" fmla="*/ 321742 w 12192000"/>
              <a:gd name="connsiteY3491" fmla="*/ 712041 h 4471932"/>
              <a:gd name="connsiteX3492" fmla="*/ 355201 w 12192000"/>
              <a:gd name="connsiteY3492" fmla="*/ 711179 h 4471932"/>
              <a:gd name="connsiteX3493" fmla="*/ 381936 w 12192000"/>
              <a:gd name="connsiteY3493" fmla="*/ 725669 h 4471932"/>
              <a:gd name="connsiteX3494" fmla="*/ 419267 w 12192000"/>
              <a:gd name="connsiteY3494" fmla="*/ 724854 h 4471932"/>
              <a:gd name="connsiteX3495" fmla="*/ 459497 w 12192000"/>
              <a:gd name="connsiteY3495" fmla="*/ 748518 h 4471932"/>
              <a:gd name="connsiteX3496" fmla="*/ 472337 w 12192000"/>
              <a:gd name="connsiteY3496" fmla="*/ 745306 h 4471932"/>
              <a:gd name="connsiteX3497" fmla="*/ 485826 w 12192000"/>
              <a:gd name="connsiteY3497" fmla="*/ 737276 h 4471932"/>
              <a:gd name="connsiteX3498" fmla="*/ 471459 w 12192000"/>
              <a:gd name="connsiteY3498" fmla="*/ 717316 h 4471932"/>
              <a:gd name="connsiteX3499" fmla="*/ 437346 w 12192000"/>
              <a:gd name="connsiteY3499" fmla="*/ 705788 h 4471932"/>
              <a:gd name="connsiteX3500" fmla="*/ 469890 w 12192000"/>
              <a:gd name="connsiteY3500" fmla="*/ 671468 h 4471932"/>
              <a:gd name="connsiteX3501" fmla="*/ 477274 w 12192000"/>
              <a:gd name="connsiteY3501" fmla="*/ 685712 h 4471932"/>
              <a:gd name="connsiteX3502" fmla="*/ 492194 w 12192000"/>
              <a:gd name="connsiteY3502" fmla="*/ 687188 h 4471932"/>
              <a:gd name="connsiteX3503" fmla="*/ 506351 w 12192000"/>
              <a:gd name="connsiteY3503" fmla="*/ 677076 h 4471932"/>
              <a:gd name="connsiteX3504" fmla="*/ 528741 w 12192000"/>
              <a:gd name="connsiteY3504" fmla="*/ 672052 h 4471932"/>
              <a:gd name="connsiteX3505" fmla="*/ 551780 w 12192000"/>
              <a:gd name="connsiteY3505" fmla="*/ 662214 h 4471932"/>
              <a:gd name="connsiteX3506" fmla="*/ 584626 w 12192000"/>
              <a:gd name="connsiteY3506" fmla="*/ 671635 h 4471932"/>
              <a:gd name="connsiteX3507" fmla="*/ 623537 w 12192000"/>
              <a:gd name="connsiteY3507" fmla="*/ 636110 h 4471932"/>
              <a:gd name="connsiteX3508" fmla="*/ 643500 w 12192000"/>
              <a:gd name="connsiteY3508" fmla="*/ 626072 h 4471932"/>
              <a:gd name="connsiteX3509" fmla="*/ 659503 w 12192000"/>
              <a:gd name="connsiteY3509" fmla="*/ 619520 h 4471932"/>
              <a:gd name="connsiteX3510" fmla="*/ 670848 w 12192000"/>
              <a:gd name="connsiteY3510" fmla="*/ 630276 h 4471932"/>
              <a:gd name="connsiteX3511" fmla="*/ 686330 w 12192000"/>
              <a:gd name="connsiteY3511" fmla="*/ 630473 h 4471932"/>
              <a:gd name="connsiteX3512" fmla="*/ 704218 w 12192000"/>
              <a:gd name="connsiteY3512" fmla="*/ 632950 h 4471932"/>
              <a:gd name="connsiteX3513" fmla="*/ 720042 w 12192000"/>
              <a:gd name="connsiteY3513" fmla="*/ 633473 h 4471932"/>
              <a:gd name="connsiteX3514" fmla="*/ 720455 w 12192000"/>
              <a:gd name="connsiteY3514" fmla="*/ 627528 h 4471932"/>
              <a:gd name="connsiteX3515" fmla="*/ 718158 w 12192000"/>
              <a:gd name="connsiteY3515" fmla="*/ 624443 h 4471932"/>
              <a:gd name="connsiteX3516" fmla="*/ 671473 w 12192000"/>
              <a:gd name="connsiteY3516" fmla="*/ 605522 h 4471932"/>
              <a:gd name="connsiteX3517" fmla="*/ 626848 w 12192000"/>
              <a:gd name="connsiteY3517" fmla="*/ 588556 h 4471932"/>
              <a:gd name="connsiteX3518" fmla="*/ 629446 w 12192000"/>
              <a:gd name="connsiteY3518" fmla="*/ 569293 h 4471932"/>
              <a:gd name="connsiteX3519" fmla="*/ 621913 w 12192000"/>
              <a:gd name="connsiteY3519" fmla="*/ 533179 h 4471932"/>
              <a:gd name="connsiteX3520" fmla="*/ 663722 w 12192000"/>
              <a:gd name="connsiteY3520" fmla="*/ 522130 h 4471932"/>
              <a:gd name="connsiteX3521" fmla="*/ 686422 w 12192000"/>
              <a:gd name="connsiteY3521" fmla="*/ 529172 h 4471932"/>
              <a:gd name="connsiteX3522" fmla="*/ 711186 w 12192000"/>
              <a:gd name="connsiteY3522" fmla="*/ 538169 h 4471932"/>
              <a:gd name="connsiteX3523" fmla="*/ 725650 w 12192000"/>
              <a:gd name="connsiteY3523" fmla="*/ 522915 h 4471932"/>
              <a:gd name="connsiteX3524" fmla="*/ 751641 w 12192000"/>
              <a:gd name="connsiteY3524" fmla="*/ 528550 h 4471932"/>
              <a:gd name="connsiteX3525" fmla="*/ 791193 w 12192000"/>
              <a:gd name="connsiteY3525" fmla="*/ 519886 h 4471932"/>
              <a:gd name="connsiteX3526" fmla="*/ 873949 w 12192000"/>
              <a:gd name="connsiteY3526" fmla="*/ 504213 h 4471932"/>
              <a:gd name="connsiteX3527" fmla="*/ 912983 w 12192000"/>
              <a:gd name="connsiteY3527" fmla="*/ 519498 h 4471932"/>
              <a:gd name="connsiteX3528" fmla="*/ 958740 w 12192000"/>
              <a:gd name="connsiteY3528" fmla="*/ 519436 h 4471932"/>
              <a:gd name="connsiteX3529" fmla="*/ 915900 w 12192000"/>
              <a:gd name="connsiteY3529" fmla="*/ 480624 h 4471932"/>
              <a:gd name="connsiteX3530" fmla="*/ 880010 w 12192000"/>
              <a:gd name="connsiteY3530" fmla="*/ 459266 h 4471932"/>
              <a:gd name="connsiteX3531" fmla="*/ 905322 w 12192000"/>
              <a:gd name="connsiteY3531" fmla="*/ 432573 h 4471932"/>
              <a:gd name="connsiteX3532" fmla="*/ 961598 w 12192000"/>
              <a:gd name="connsiteY3532" fmla="*/ 406271 h 4471932"/>
              <a:gd name="connsiteX3533" fmla="*/ 958510 w 12192000"/>
              <a:gd name="connsiteY3533" fmla="*/ 420543 h 4471932"/>
              <a:gd name="connsiteX3534" fmla="*/ 958133 w 12192000"/>
              <a:gd name="connsiteY3534" fmla="*/ 431954 h 4471932"/>
              <a:gd name="connsiteX3535" fmla="*/ 968822 w 12192000"/>
              <a:gd name="connsiteY3535" fmla="*/ 430322 h 4471932"/>
              <a:gd name="connsiteX3536" fmla="*/ 978097 w 12192000"/>
              <a:gd name="connsiteY3536" fmla="*/ 421916 h 4471932"/>
              <a:gd name="connsiteX3537" fmla="*/ 1058407 w 12192000"/>
              <a:gd name="connsiteY3537" fmla="*/ 447375 h 4471932"/>
              <a:gd name="connsiteX3538" fmla="*/ 1143912 w 12192000"/>
              <a:gd name="connsiteY3538" fmla="*/ 434309 h 4471932"/>
              <a:gd name="connsiteX3539" fmla="*/ 1184973 w 12192000"/>
              <a:gd name="connsiteY3539" fmla="*/ 446084 h 4471932"/>
              <a:gd name="connsiteX3540" fmla="*/ 1220609 w 12192000"/>
              <a:gd name="connsiteY3540" fmla="*/ 463579 h 4471932"/>
              <a:gd name="connsiteX3541" fmla="*/ 1276931 w 12192000"/>
              <a:gd name="connsiteY3541" fmla="*/ 477157 h 4471932"/>
              <a:gd name="connsiteX3542" fmla="*/ 1339978 w 12192000"/>
              <a:gd name="connsiteY3542" fmla="*/ 475384 h 4471932"/>
              <a:gd name="connsiteX3543" fmla="*/ 1408574 w 12192000"/>
              <a:gd name="connsiteY3543" fmla="*/ 518702 h 4471932"/>
              <a:gd name="connsiteX3544" fmla="*/ 1440403 w 12192000"/>
              <a:gd name="connsiteY3544" fmla="*/ 512673 h 4471932"/>
              <a:gd name="connsiteX3545" fmla="*/ 1441118 w 12192000"/>
              <a:gd name="connsiteY3545" fmla="*/ 484382 h 4471932"/>
              <a:gd name="connsiteX3546" fmla="*/ 1433733 w 12192000"/>
              <a:gd name="connsiteY3546" fmla="*/ 470138 h 4471932"/>
              <a:gd name="connsiteX3547" fmla="*/ 1365290 w 12192000"/>
              <a:gd name="connsiteY3547" fmla="*/ 448690 h 4471932"/>
              <a:gd name="connsiteX3548" fmla="*/ 1352398 w 12192000"/>
              <a:gd name="connsiteY3548" fmla="*/ 460908 h 4471932"/>
              <a:gd name="connsiteX3549" fmla="*/ 1338096 w 12192000"/>
              <a:gd name="connsiteY3549" fmla="*/ 466354 h 4471932"/>
              <a:gd name="connsiteX3550" fmla="*/ 1338037 w 12192000"/>
              <a:gd name="connsiteY3550" fmla="*/ 458154 h 4471932"/>
              <a:gd name="connsiteX3551" fmla="*/ 1340691 w 12192000"/>
              <a:gd name="connsiteY3551" fmla="*/ 447091 h 4471932"/>
              <a:gd name="connsiteX3552" fmla="*/ 1305097 w 12192000"/>
              <a:gd name="connsiteY3552" fmla="*/ 435063 h 4471932"/>
              <a:gd name="connsiteX3553" fmla="*/ 1303925 w 12192000"/>
              <a:gd name="connsiteY3553" fmla="*/ 397743 h 4471932"/>
              <a:gd name="connsiteX3554" fmla="*/ 1345889 w 12192000"/>
              <a:gd name="connsiteY3554" fmla="*/ 408566 h 4471932"/>
              <a:gd name="connsiteX3555" fmla="*/ 1377004 w 12192000"/>
              <a:gd name="connsiteY3555" fmla="*/ 430829 h 4471932"/>
              <a:gd name="connsiteX3556" fmla="*/ 1396816 w 12192000"/>
              <a:gd name="connsiteY3556" fmla="*/ 398920 h 4471932"/>
              <a:gd name="connsiteX3557" fmla="*/ 1409266 w 12192000"/>
              <a:gd name="connsiteY3557" fmla="*/ 421590 h 4471932"/>
              <a:gd name="connsiteX3558" fmla="*/ 1421718 w 12192000"/>
              <a:gd name="connsiteY3558" fmla="*/ 444259 h 4471932"/>
              <a:gd name="connsiteX3559" fmla="*/ 1478887 w 12192000"/>
              <a:gd name="connsiteY3559" fmla="*/ 448682 h 4471932"/>
              <a:gd name="connsiteX3560" fmla="*/ 1526624 w 12192000"/>
              <a:gd name="connsiteY3560" fmla="*/ 471315 h 4471932"/>
              <a:gd name="connsiteX3561" fmla="*/ 1520574 w 12192000"/>
              <a:gd name="connsiteY3561" fmla="*/ 501790 h 4471932"/>
              <a:gd name="connsiteX3562" fmla="*/ 1493365 w 12192000"/>
              <a:gd name="connsiteY3562" fmla="*/ 533926 h 4471932"/>
              <a:gd name="connsiteX3563" fmla="*/ 1475287 w 12192000"/>
              <a:gd name="connsiteY3563" fmla="*/ 552993 h 4471932"/>
              <a:gd name="connsiteX3564" fmla="*/ 1400819 w 12192000"/>
              <a:gd name="connsiteY3564" fmla="*/ 533076 h 4471932"/>
              <a:gd name="connsiteX3565" fmla="*/ 1317568 w 12192000"/>
              <a:gd name="connsiteY3565" fmla="*/ 526554 h 4471932"/>
              <a:gd name="connsiteX3566" fmla="*/ 1312990 w 12192000"/>
              <a:gd name="connsiteY3566" fmla="*/ 523120 h 4471932"/>
              <a:gd name="connsiteX3567" fmla="*/ 1305703 w 12192000"/>
              <a:gd name="connsiteY3567" fmla="*/ 522546 h 4471932"/>
              <a:gd name="connsiteX3568" fmla="*/ 1310247 w 12192000"/>
              <a:gd name="connsiteY3568" fmla="*/ 537717 h 4471932"/>
              <a:gd name="connsiteX3569" fmla="*/ 1316854 w 12192000"/>
              <a:gd name="connsiteY3569" fmla="*/ 554846 h 4471932"/>
              <a:gd name="connsiteX3570" fmla="*/ 1356424 w 12192000"/>
              <a:gd name="connsiteY3570" fmla="*/ 548914 h 4471932"/>
              <a:gd name="connsiteX3571" fmla="*/ 1393396 w 12192000"/>
              <a:gd name="connsiteY3571" fmla="*/ 562246 h 4471932"/>
              <a:gd name="connsiteX3572" fmla="*/ 1455340 w 12192000"/>
              <a:gd name="connsiteY3572" fmla="*/ 565765 h 4471932"/>
              <a:gd name="connsiteX3573" fmla="*/ 1519999 w 12192000"/>
              <a:gd name="connsiteY3573" fmla="*/ 566423 h 4471932"/>
              <a:gd name="connsiteX3574" fmla="*/ 1520530 w 12192000"/>
              <a:gd name="connsiteY3574" fmla="*/ 566587 h 4471932"/>
              <a:gd name="connsiteX3575" fmla="*/ 1507738 w 12192000"/>
              <a:gd name="connsiteY3575" fmla="*/ 561706 h 4471932"/>
              <a:gd name="connsiteX3576" fmla="*/ 1515835 w 12192000"/>
              <a:gd name="connsiteY3576" fmla="*/ 547658 h 4471932"/>
              <a:gd name="connsiteX3577" fmla="*/ 1527410 w 12192000"/>
              <a:gd name="connsiteY3577" fmla="*/ 542338 h 4471932"/>
              <a:gd name="connsiteX3578" fmla="*/ 1537684 w 12192000"/>
              <a:gd name="connsiteY3578" fmla="*/ 546648 h 4471932"/>
              <a:gd name="connsiteX3579" fmla="*/ 1578884 w 12192000"/>
              <a:gd name="connsiteY3579" fmla="*/ 545883 h 4471932"/>
              <a:gd name="connsiteX3580" fmla="*/ 1579406 w 12192000"/>
              <a:gd name="connsiteY3580" fmla="*/ 546105 h 4471932"/>
              <a:gd name="connsiteX3581" fmla="*/ 1570622 w 12192000"/>
              <a:gd name="connsiteY3581" fmla="*/ 513037 h 4471932"/>
              <a:gd name="connsiteX3582" fmla="*/ 1548087 w 12192000"/>
              <a:gd name="connsiteY3582" fmla="*/ 513394 h 4471932"/>
              <a:gd name="connsiteX3583" fmla="*/ 1551373 w 12192000"/>
              <a:gd name="connsiteY3583" fmla="*/ 494784 h 4471932"/>
              <a:gd name="connsiteX3584" fmla="*/ 1549074 w 12192000"/>
              <a:gd name="connsiteY3584" fmla="*/ 491699 h 4471932"/>
              <a:gd name="connsiteX3585" fmla="*/ 1549489 w 12192000"/>
              <a:gd name="connsiteY3585" fmla="*/ 485755 h 4471932"/>
              <a:gd name="connsiteX3586" fmla="*/ 1576149 w 12192000"/>
              <a:gd name="connsiteY3586" fmla="*/ 489308 h 4471932"/>
              <a:gd name="connsiteX3587" fmla="*/ 1606932 w 12192000"/>
              <a:gd name="connsiteY3587" fmla="*/ 496773 h 4471932"/>
              <a:gd name="connsiteX3588" fmla="*/ 1620531 w 12192000"/>
              <a:gd name="connsiteY3588" fmla="*/ 487940 h 4471932"/>
              <a:gd name="connsiteX3589" fmla="*/ 1606781 w 12192000"/>
              <a:gd name="connsiteY3589" fmla="*/ 474903 h 4471932"/>
              <a:gd name="connsiteX3590" fmla="*/ 1643093 w 12192000"/>
              <a:gd name="connsiteY3590" fmla="*/ 458640 h 4471932"/>
              <a:gd name="connsiteX3591" fmla="*/ 1668557 w 12192000"/>
              <a:gd name="connsiteY3591" fmla="*/ 453817 h 4471932"/>
              <a:gd name="connsiteX3592" fmla="*/ 1694171 w 12192000"/>
              <a:gd name="connsiteY3592" fmla="*/ 470864 h 4471932"/>
              <a:gd name="connsiteX3593" fmla="*/ 1702573 w 12192000"/>
              <a:gd name="connsiteY3593" fmla="*/ 500558 h 4471932"/>
              <a:gd name="connsiteX3594" fmla="*/ 1720805 w 12192000"/>
              <a:gd name="connsiteY3594" fmla="*/ 503361 h 4471932"/>
              <a:gd name="connsiteX3595" fmla="*/ 1743519 w 12192000"/>
              <a:gd name="connsiteY3595" fmla="*/ 495931 h 4471932"/>
              <a:gd name="connsiteX3596" fmla="*/ 1741786 w 12192000"/>
              <a:gd name="connsiteY3596" fmla="*/ 508773 h 4471932"/>
              <a:gd name="connsiteX3597" fmla="*/ 1801980 w 12192000"/>
              <a:gd name="connsiteY3597" fmla="*/ 522399 h 4471932"/>
              <a:gd name="connsiteX3598" fmla="*/ 1814561 w 12192000"/>
              <a:gd name="connsiteY3598" fmla="*/ 498116 h 4471932"/>
              <a:gd name="connsiteX3599" fmla="*/ 1844810 w 12192000"/>
              <a:gd name="connsiteY3599" fmla="*/ 526800 h 4471932"/>
              <a:gd name="connsiteX3600" fmla="*/ 1867231 w 12192000"/>
              <a:gd name="connsiteY3600" fmla="*/ 510040 h 4471932"/>
              <a:gd name="connsiteX3601" fmla="*/ 1885755 w 12192000"/>
              <a:gd name="connsiteY3601" fmla="*/ 522174 h 4471932"/>
              <a:gd name="connsiteX3602" fmla="*/ 1903566 w 12192000"/>
              <a:gd name="connsiteY3602" fmla="*/ 513716 h 4471932"/>
              <a:gd name="connsiteX3603" fmla="*/ 1916719 w 12192000"/>
              <a:gd name="connsiteY3603" fmla="*/ 522565 h 4471932"/>
              <a:gd name="connsiteX3604" fmla="*/ 1937699 w 12192000"/>
              <a:gd name="connsiteY3604" fmla="*/ 527977 h 4471932"/>
              <a:gd name="connsiteX3605" fmla="*/ 1958679 w 12192000"/>
              <a:gd name="connsiteY3605" fmla="*/ 533388 h 4471932"/>
              <a:gd name="connsiteX3606" fmla="*/ 1955063 w 12192000"/>
              <a:gd name="connsiteY3606" fmla="*/ 537202 h 4471932"/>
              <a:gd name="connsiteX3607" fmla="*/ 1987912 w 12192000"/>
              <a:gd name="connsiteY3607" fmla="*/ 546623 h 4471932"/>
              <a:gd name="connsiteX3608" fmla="*/ 2008893 w 12192000"/>
              <a:gd name="connsiteY3608" fmla="*/ 552033 h 4471932"/>
              <a:gd name="connsiteX3609" fmla="*/ 2029875 w 12192000"/>
              <a:gd name="connsiteY3609" fmla="*/ 557445 h 4471932"/>
              <a:gd name="connsiteX3610" fmla="*/ 2089402 w 12192000"/>
              <a:gd name="connsiteY3610" fmla="*/ 573153 h 4471932"/>
              <a:gd name="connsiteX3611" fmla="*/ 2106747 w 12192000"/>
              <a:gd name="connsiteY3611" fmla="*/ 572522 h 4471932"/>
              <a:gd name="connsiteX3612" fmla="*/ 2100522 w 12192000"/>
              <a:gd name="connsiteY3612" fmla="*/ 558923 h 4471932"/>
              <a:gd name="connsiteX3613" fmla="*/ 2067675 w 12192000"/>
              <a:gd name="connsiteY3613" fmla="*/ 549502 h 4471932"/>
              <a:gd name="connsiteX3614" fmla="*/ 2057109 w 12192000"/>
              <a:gd name="connsiteY3614" fmla="*/ 535861 h 4471932"/>
              <a:gd name="connsiteX3615" fmla="*/ 2065639 w 12192000"/>
              <a:gd name="connsiteY3615" fmla="*/ 518603 h 4471932"/>
              <a:gd name="connsiteX3616" fmla="*/ 2076487 w 12192000"/>
              <a:gd name="connsiteY3616" fmla="*/ 507163 h 4471932"/>
              <a:gd name="connsiteX3617" fmla="*/ 2106736 w 12192000"/>
              <a:gd name="connsiteY3617" fmla="*/ 535847 h 4471932"/>
              <a:gd name="connsiteX3618" fmla="*/ 2120708 w 12192000"/>
              <a:gd name="connsiteY3618" fmla="*/ 527501 h 4471932"/>
              <a:gd name="connsiteX3619" fmla="*/ 2116810 w 12192000"/>
              <a:gd name="connsiteY3619" fmla="*/ 487795 h 4471932"/>
              <a:gd name="connsiteX3620" fmla="*/ 2161268 w 12192000"/>
              <a:gd name="connsiteY3620" fmla="*/ 497363 h 4471932"/>
              <a:gd name="connsiteX3621" fmla="*/ 2165963 w 12192000"/>
              <a:gd name="connsiteY3621" fmla="*/ 500464 h 4471932"/>
              <a:gd name="connsiteX3622" fmla="*/ 2191074 w 12192000"/>
              <a:gd name="connsiteY3622" fmla="*/ 485460 h 4471932"/>
              <a:gd name="connsiteX3623" fmla="*/ 2209406 w 12192000"/>
              <a:gd name="connsiteY3623" fmla="*/ 491828 h 4471932"/>
              <a:gd name="connsiteX3624" fmla="*/ 2213317 w 12192000"/>
              <a:gd name="connsiteY3624" fmla="*/ 485159 h 4471932"/>
              <a:gd name="connsiteX3625" fmla="*/ 2222298 w 12192000"/>
              <a:gd name="connsiteY3625" fmla="*/ 487906 h 4471932"/>
              <a:gd name="connsiteX3626" fmla="*/ 2227955 w 12192000"/>
              <a:gd name="connsiteY3626" fmla="*/ 498270 h 4471932"/>
              <a:gd name="connsiteX3627" fmla="*/ 2279959 w 12192000"/>
              <a:gd name="connsiteY3627" fmla="*/ 516334 h 4471932"/>
              <a:gd name="connsiteX3628" fmla="*/ 2375987 w 12192000"/>
              <a:gd name="connsiteY3628" fmla="*/ 494234 h 4471932"/>
              <a:gd name="connsiteX3629" fmla="*/ 2411736 w 12192000"/>
              <a:gd name="connsiteY3629" fmla="*/ 528133 h 4471932"/>
              <a:gd name="connsiteX3630" fmla="*/ 2454125 w 12192000"/>
              <a:gd name="connsiteY3630" fmla="*/ 518540 h 4471932"/>
              <a:gd name="connsiteX3631" fmla="*/ 2489144 w 12192000"/>
              <a:gd name="connsiteY3631" fmla="*/ 529114 h 4471932"/>
              <a:gd name="connsiteX3632" fmla="*/ 2530618 w 12192000"/>
              <a:gd name="connsiteY3632" fmla="*/ 534945 h 4471932"/>
              <a:gd name="connsiteX3633" fmla="*/ 2574801 w 12192000"/>
              <a:gd name="connsiteY3633" fmla="*/ 537918 h 4471932"/>
              <a:gd name="connsiteX3634" fmla="*/ 2569659 w 12192000"/>
              <a:gd name="connsiteY3634" fmla="*/ 518556 h 4471932"/>
              <a:gd name="connsiteX3635" fmla="*/ 2564517 w 12192000"/>
              <a:gd name="connsiteY3635" fmla="*/ 499195 h 4471932"/>
              <a:gd name="connsiteX3636" fmla="*/ 2548291 w 12192000"/>
              <a:gd name="connsiteY3636" fmla="*/ 490147 h 4471932"/>
              <a:gd name="connsiteX3637" fmla="*/ 2528053 w 12192000"/>
              <a:gd name="connsiteY3637" fmla="*/ 493589 h 4471932"/>
              <a:gd name="connsiteX3638" fmla="*/ 2506743 w 12192000"/>
              <a:gd name="connsiteY3638" fmla="*/ 473379 h 4471932"/>
              <a:gd name="connsiteX3639" fmla="*/ 2478707 w 12192000"/>
              <a:gd name="connsiteY3639" fmla="*/ 468522 h 4471932"/>
              <a:gd name="connsiteX3640" fmla="*/ 2435548 w 12192000"/>
              <a:gd name="connsiteY3640" fmla="*/ 449323 h 4471932"/>
              <a:gd name="connsiteX3641" fmla="*/ 2418210 w 12192000"/>
              <a:gd name="connsiteY3641" fmla="*/ 411155 h 4471932"/>
              <a:gd name="connsiteX3642" fmla="*/ 2385363 w 12192000"/>
              <a:gd name="connsiteY3642" fmla="*/ 401735 h 4471932"/>
              <a:gd name="connsiteX3643" fmla="*/ 2338050 w 12192000"/>
              <a:gd name="connsiteY3643" fmla="*/ 407566 h 4471932"/>
              <a:gd name="connsiteX3644" fmla="*/ 2313302 w 12192000"/>
              <a:gd name="connsiteY3644" fmla="*/ 384098 h 4471932"/>
              <a:gd name="connsiteX3645" fmla="*/ 2274240 w 12192000"/>
              <a:gd name="connsiteY3645" fmla="*/ 397755 h 4471932"/>
              <a:gd name="connsiteX3646" fmla="*/ 2246741 w 12192000"/>
              <a:gd name="connsiteY3646" fmla="*/ 371679 h 4471932"/>
              <a:gd name="connsiteX3647" fmla="*/ 2218528 w 12192000"/>
              <a:gd name="connsiteY3647" fmla="*/ 373894 h 4471932"/>
              <a:gd name="connsiteX3648" fmla="*/ 2232992 w 12192000"/>
              <a:gd name="connsiteY3648" fmla="*/ 358642 h 4471932"/>
              <a:gd name="connsiteX3649" fmla="*/ 2191028 w 12192000"/>
              <a:gd name="connsiteY3649" fmla="*/ 347818 h 4471932"/>
              <a:gd name="connsiteX3650" fmla="*/ 2183989 w 12192000"/>
              <a:gd name="connsiteY3650" fmla="*/ 333901 h 4471932"/>
              <a:gd name="connsiteX3651" fmla="*/ 2154718 w 12192000"/>
              <a:gd name="connsiteY3651" fmla="*/ 364082 h 4471932"/>
              <a:gd name="connsiteX3652" fmla="*/ 2126505 w 12192000"/>
              <a:gd name="connsiteY3652" fmla="*/ 366296 h 4471932"/>
              <a:gd name="connsiteX3653" fmla="*/ 2087489 w 12192000"/>
              <a:gd name="connsiteY3653" fmla="*/ 353742 h 4471932"/>
              <a:gd name="connsiteX3654" fmla="*/ 2047061 w 12192000"/>
              <a:gd name="connsiteY3654" fmla="*/ 334417 h 4471932"/>
              <a:gd name="connsiteX3655" fmla="*/ 2067739 w 12192000"/>
              <a:gd name="connsiteY3655" fmla="*/ 296088 h 4471932"/>
              <a:gd name="connsiteX3656" fmla="*/ 2114183 w 12192000"/>
              <a:gd name="connsiteY3656" fmla="*/ 296676 h 4471932"/>
              <a:gd name="connsiteX3657" fmla="*/ 2134802 w 12192000"/>
              <a:gd name="connsiteY3657" fmla="*/ 299028 h 4471932"/>
              <a:gd name="connsiteX3658" fmla="*/ 2153244 w 12192000"/>
              <a:gd name="connsiteY3658" fmla="*/ 283021 h 4471932"/>
              <a:gd name="connsiteX3659" fmla="*/ 2197958 w 12192000"/>
              <a:gd name="connsiteY3659" fmla="*/ 296450 h 4471932"/>
              <a:gd name="connsiteX3660" fmla="*/ 2219957 w 12192000"/>
              <a:gd name="connsiteY3660" fmla="*/ 317310 h 4471932"/>
              <a:gd name="connsiteX3661" fmla="*/ 2253415 w 12192000"/>
              <a:gd name="connsiteY3661" fmla="*/ 316449 h 4471932"/>
              <a:gd name="connsiteX3662" fmla="*/ 2280152 w 12192000"/>
              <a:gd name="connsiteY3662" fmla="*/ 330938 h 4471932"/>
              <a:gd name="connsiteX3663" fmla="*/ 2317481 w 12192000"/>
              <a:gd name="connsiteY3663" fmla="*/ 330124 h 4471932"/>
              <a:gd name="connsiteX3664" fmla="*/ 2357711 w 12192000"/>
              <a:gd name="connsiteY3664" fmla="*/ 353788 h 4471932"/>
              <a:gd name="connsiteX3665" fmla="*/ 2370552 w 12192000"/>
              <a:gd name="connsiteY3665" fmla="*/ 350575 h 4471932"/>
              <a:gd name="connsiteX3666" fmla="*/ 2384042 w 12192000"/>
              <a:gd name="connsiteY3666" fmla="*/ 342545 h 4471932"/>
              <a:gd name="connsiteX3667" fmla="*/ 2369674 w 12192000"/>
              <a:gd name="connsiteY3667" fmla="*/ 322585 h 4471932"/>
              <a:gd name="connsiteX3668" fmla="*/ 2335561 w 12192000"/>
              <a:gd name="connsiteY3668" fmla="*/ 311057 h 4471932"/>
              <a:gd name="connsiteX3669" fmla="*/ 2368104 w 12192000"/>
              <a:gd name="connsiteY3669" fmla="*/ 276738 h 4471932"/>
              <a:gd name="connsiteX3670" fmla="*/ 2375489 w 12192000"/>
              <a:gd name="connsiteY3670" fmla="*/ 290981 h 4471932"/>
              <a:gd name="connsiteX3671" fmla="*/ 2390410 w 12192000"/>
              <a:gd name="connsiteY3671" fmla="*/ 292457 h 4471932"/>
              <a:gd name="connsiteX3672" fmla="*/ 2404567 w 12192000"/>
              <a:gd name="connsiteY3672" fmla="*/ 282345 h 4471932"/>
              <a:gd name="connsiteX3673" fmla="*/ 2426955 w 12192000"/>
              <a:gd name="connsiteY3673" fmla="*/ 277322 h 4471932"/>
              <a:gd name="connsiteX3674" fmla="*/ 2449994 w 12192000"/>
              <a:gd name="connsiteY3674" fmla="*/ 267483 h 4471932"/>
              <a:gd name="connsiteX3675" fmla="*/ 2482841 w 12192000"/>
              <a:gd name="connsiteY3675" fmla="*/ 276905 h 4471932"/>
              <a:gd name="connsiteX3676" fmla="*/ 2521752 w 12192000"/>
              <a:gd name="connsiteY3676" fmla="*/ 241379 h 4471932"/>
              <a:gd name="connsiteX3677" fmla="*/ 2541715 w 12192000"/>
              <a:gd name="connsiteY3677" fmla="*/ 231341 h 4471932"/>
              <a:gd name="connsiteX3678" fmla="*/ 2557719 w 12192000"/>
              <a:gd name="connsiteY3678" fmla="*/ 224790 h 4471932"/>
              <a:gd name="connsiteX3679" fmla="*/ 2569062 w 12192000"/>
              <a:gd name="connsiteY3679" fmla="*/ 235546 h 4471932"/>
              <a:gd name="connsiteX3680" fmla="*/ 2584545 w 12192000"/>
              <a:gd name="connsiteY3680" fmla="*/ 235742 h 4471932"/>
              <a:gd name="connsiteX3681" fmla="*/ 2602432 w 12192000"/>
              <a:gd name="connsiteY3681" fmla="*/ 238220 h 4471932"/>
              <a:gd name="connsiteX3682" fmla="*/ 2618256 w 12192000"/>
              <a:gd name="connsiteY3682" fmla="*/ 238743 h 4471932"/>
              <a:gd name="connsiteX3683" fmla="*/ 2618670 w 12192000"/>
              <a:gd name="connsiteY3683" fmla="*/ 232798 h 4471932"/>
              <a:gd name="connsiteX3684" fmla="*/ 2616373 w 12192000"/>
              <a:gd name="connsiteY3684" fmla="*/ 229714 h 4471932"/>
              <a:gd name="connsiteX3685" fmla="*/ 2569687 w 12192000"/>
              <a:gd name="connsiteY3685" fmla="*/ 210791 h 4471932"/>
              <a:gd name="connsiteX3686" fmla="*/ 2525064 w 12192000"/>
              <a:gd name="connsiteY3686" fmla="*/ 193825 h 4471932"/>
              <a:gd name="connsiteX3687" fmla="*/ 2527662 w 12192000"/>
              <a:gd name="connsiteY3687" fmla="*/ 174562 h 4471932"/>
              <a:gd name="connsiteX3688" fmla="*/ 2520127 w 12192000"/>
              <a:gd name="connsiteY3688" fmla="*/ 138449 h 4471932"/>
              <a:gd name="connsiteX3689" fmla="*/ 2561937 w 12192000"/>
              <a:gd name="connsiteY3689" fmla="*/ 127400 h 4471932"/>
              <a:gd name="connsiteX3690" fmla="*/ 2584638 w 12192000"/>
              <a:gd name="connsiteY3690" fmla="*/ 134441 h 4471932"/>
              <a:gd name="connsiteX3691" fmla="*/ 2609401 w 12192000"/>
              <a:gd name="connsiteY3691" fmla="*/ 143438 h 4471932"/>
              <a:gd name="connsiteX3692" fmla="*/ 2623864 w 12192000"/>
              <a:gd name="connsiteY3692" fmla="*/ 128185 h 4471932"/>
              <a:gd name="connsiteX3693" fmla="*/ 2649855 w 12192000"/>
              <a:gd name="connsiteY3693" fmla="*/ 133820 h 4471932"/>
              <a:gd name="connsiteX3694" fmla="*/ 2689407 w 12192000"/>
              <a:gd name="connsiteY3694" fmla="*/ 125156 h 4471932"/>
              <a:gd name="connsiteX3695" fmla="*/ 2772164 w 12192000"/>
              <a:gd name="connsiteY3695" fmla="*/ 109482 h 4471932"/>
              <a:gd name="connsiteX3696" fmla="*/ 2811197 w 12192000"/>
              <a:gd name="connsiteY3696" fmla="*/ 124768 h 4471932"/>
              <a:gd name="connsiteX3697" fmla="*/ 2856955 w 12192000"/>
              <a:gd name="connsiteY3697" fmla="*/ 124705 h 4471932"/>
              <a:gd name="connsiteX3698" fmla="*/ 2814115 w 12192000"/>
              <a:gd name="connsiteY3698" fmla="*/ 85892 h 4471932"/>
              <a:gd name="connsiteX3699" fmla="*/ 2778225 w 12192000"/>
              <a:gd name="connsiteY3699" fmla="*/ 64535 h 4471932"/>
              <a:gd name="connsiteX3700" fmla="*/ 2803537 w 12192000"/>
              <a:gd name="connsiteY3700" fmla="*/ 37841 h 4471932"/>
              <a:gd name="connsiteX3701" fmla="*/ 2859814 w 12192000"/>
              <a:gd name="connsiteY3701" fmla="*/ 11540 h 4471932"/>
              <a:gd name="connsiteX3702" fmla="*/ 2856725 w 12192000"/>
              <a:gd name="connsiteY3702" fmla="*/ 25812 h 4471932"/>
              <a:gd name="connsiteX3703" fmla="*/ 2856347 w 12192000"/>
              <a:gd name="connsiteY3703" fmla="*/ 37224 h 4471932"/>
              <a:gd name="connsiteX3704" fmla="*/ 2867037 w 12192000"/>
              <a:gd name="connsiteY3704" fmla="*/ 35590 h 4471932"/>
              <a:gd name="connsiteX3705" fmla="*/ 2876312 w 12192000"/>
              <a:gd name="connsiteY3705" fmla="*/ 27185 h 4471932"/>
              <a:gd name="connsiteX3706" fmla="*/ 2956621 w 12192000"/>
              <a:gd name="connsiteY3706" fmla="*/ 52645 h 4471932"/>
              <a:gd name="connsiteX3707" fmla="*/ 3042128 w 12192000"/>
              <a:gd name="connsiteY3707" fmla="*/ 39577 h 4471932"/>
              <a:gd name="connsiteX3708" fmla="*/ 3083189 w 12192000"/>
              <a:gd name="connsiteY3708" fmla="*/ 51353 h 4471932"/>
              <a:gd name="connsiteX3709" fmla="*/ 3118823 w 12192000"/>
              <a:gd name="connsiteY3709" fmla="*/ 68849 h 4471932"/>
              <a:gd name="connsiteX3710" fmla="*/ 3175145 w 12192000"/>
              <a:gd name="connsiteY3710" fmla="*/ 82427 h 4471932"/>
              <a:gd name="connsiteX3711" fmla="*/ 3238193 w 12192000"/>
              <a:gd name="connsiteY3711" fmla="*/ 80653 h 4471932"/>
              <a:gd name="connsiteX3712" fmla="*/ 3306788 w 12192000"/>
              <a:gd name="connsiteY3712" fmla="*/ 123972 h 4471932"/>
              <a:gd name="connsiteX3713" fmla="*/ 3338618 w 12192000"/>
              <a:gd name="connsiteY3713" fmla="*/ 117943 h 4471932"/>
              <a:gd name="connsiteX3714" fmla="*/ 3339332 w 12192000"/>
              <a:gd name="connsiteY3714" fmla="*/ 89651 h 4471932"/>
              <a:gd name="connsiteX3715" fmla="*/ 3331949 w 12192000"/>
              <a:gd name="connsiteY3715" fmla="*/ 75407 h 4471932"/>
              <a:gd name="connsiteX3716" fmla="*/ 3263506 w 12192000"/>
              <a:gd name="connsiteY3716" fmla="*/ 53958 h 4471932"/>
              <a:gd name="connsiteX3717" fmla="*/ 3250614 w 12192000"/>
              <a:gd name="connsiteY3717" fmla="*/ 66177 h 4471932"/>
              <a:gd name="connsiteX3718" fmla="*/ 3236310 w 12192000"/>
              <a:gd name="connsiteY3718" fmla="*/ 71624 h 4471932"/>
              <a:gd name="connsiteX3719" fmla="*/ 3236252 w 12192000"/>
              <a:gd name="connsiteY3719" fmla="*/ 63423 h 4471932"/>
              <a:gd name="connsiteX3720" fmla="*/ 3238907 w 12192000"/>
              <a:gd name="connsiteY3720" fmla="*/ 52361 h 4471932"/>
              <a:gd name="connsiteX3721" fmla="*/ 3203311 w 12192000"/>
              <a:gd name="connsiteY3721" fmla="*/ 40333 h 4471932"/>
              <a:gd name="connsiteX3722" fmla="*/ 2754811 w 12192000"/>
              <a:gd name="connsiteY3722" fmla="*/ 0 h 4471932"/>
              <a:gd name="connsiteX3723" fmla="*/ 2814776 w 12192000"/>
              <a:gd name="connsiteY3723" fmla="*/ 0 h 4471932"/>
              <a:gd name="connsiteX3724" fmla="*/ 2818000 w 12192000"/>
              <a:gd name="connsiteY3724" fmla="*/ 22587 h 4471932"/>
              <a:gd name="connsiteX3725" fmla="*/ 2775096 w 12192000"/>
              <a:gd name="connsiteY3725" fmla="*/ 7251 h 447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</a:cxnLst>
            <a:rect l="l" t="t" r="r" b="b"/>
            <a:pathLst>
              <a:path w="12192000" h="4471932">
                <a:moveTo>
                  <a:pt x="11519865" y="4421379"/>
                </a:moveTo>
                <a:cubicBezTo>
                  <a:pt x="11531690" y="4430479"/>
                  <a:pt x="11545992" y="4435591"/>
                  <a:pt x="11562770" y="4436715"/>
                </a:cubicBezTo>
                <a:cubicBezTo>
                  <a:pt x="11579549" y="4437838"/>
                  <a:pt x="11593849" y="4442951"/>
                  <a:pt x="11605675" y="4452051"/>
                </a:cubicBezTo>
                <a:cubicBezTo>
                  <a:pt x="11590485" y="4466465"/>
                  <a:pt x="11579894" y="4471208"/>
                  <a:pt x="11573903" y="4466282"/>
                </a:cubicBezTo>
                <a:cubicBezTo>
                  <a:pt x="11567911" y="4461355"/>
                  <a:pt x="11560032" y="4463238"/>
                  <a:pt x="11550266" y="4471932"/>
                </a:cubicBezTo>
                <a:lnTo>
                  <a:pt x="11524650" y="4454885"/>
                </a:lnTo>
                <a:close/>
                <a:moveTo>
                  <a:pt x="11324211" y="4308272"/>
                </a:moveTo>
                <a:lnTo>
                  <a:pt x="11312497" y="4326132"/>
                </a:lnTo>
                <a:cubicBezTo>
                  <a:pt x="11313894" y="4327757"/>
                  <a:pt x="11315913" y="4329069"/>
                  <a:pt x="11318557" y="4330068"/>
                </a:cubicBezTo>
                <a:cubicBezTo>
                  <a:pt x="11321202" y="4331066"/>
                  <a:pt x="11324342" y="4329819"/>
                  <a:pt x="11327979" y="4326328"/>
                </a:cubicBezTo>
                <a:cubicBezTo>
                  <a:pt x="11329576" y="4324070"/>
                  <a:pt x="11329744" y="4320910"/>
                  <a:pt x="11328483" y="4316848"/>
                </a:cubicBezTo>
                <a:cubicBezTo>
                  <a:pt x="11327221" y="4312785"/>
                  <a:pt x="11325797" y="4309927"/>
                  <a:pt x="11324211" y="4308272"/>
                </a:cubicBezTo>
                <a:close/>
                <a:moveTo>
                  <a:pt x="11251285" y="4297057"/>
                </a:moveTo>
                <a:cubicBezTo>
                  <a:pt x="11244694" y="4298500"/>
                  <a:pt x="11237660" y="4301788"/>
                  <a:pt x="11230183" y="4306920"/>
                </a:cubicBezTo>
                <a:cubicBezTo>
                  <a:pt x="11222706" y="4312051"/>
                  <a:pt x="11216142" y="4317596"/>
                  <a:pt x="11210493" y="4323554"/>
                </a:cubicBezTo>
                <a:cubicBezTo>
                  <a:pt x="11203550" y="4315614"/>
                  <a:pt x="11194964" y="4308376"/>
                  <a:pt x="11184730" y="4301842"/>
                </a:cubicBezTo>
                <a:cubicBezTo>
                  <a:pt x="11179614" y="4298575"/>
                  <a:pt x="11174186" y="4297615"/>
                  <a:pt x="11168448" y="4298961"/>
                </a:cubicBezTo>
                <a:cubicBezTo>
                  <a:pt x="11162709" y="4300310"/>
                  <a:pt x="11156659" y="4303965"/>
                  <a:pt x="11150296" y="4309929"/>
                </a:cubicBezTo>
                <a:cubicBezTo>
                  <a:pt x="11157510" y="4315861"/>
                  <a:pt x="11165734" y="4320038"/>
                  <a:pt x="11174971" y="4322460"/>
                </a:cubicBezTo>
                <a:cubicBezTo>
                  <a:pt x="11184208" y="4324883"/>
                  <a:pt x="11192431" y="4329060"/>
                  <a:pt x="11199645" y="4334993"/>
                </a:cubicBezTo>
                <a:cubicBezTo>
                  <a:pt x="11210932" y="4324122"/>
                  <a:pt x="11223000" y="4318968"/>
                  <a:pt x="11235847" y="4319534"/>
                </a:cubicBezTo>
                <a:cubicBezTo>
                  <a:pt x="11248694" y="4320099"/>
                  <a:pt x="11259678" y="4322971"/>
                  <a:pt x="11268801" y="4328152"/>
                </a:cubicBezTo>
                <a:close/>
                <a:moveTo>
                  <a:pt x="10033281" y="4221168"/>
                </a:moveTo>
                <a:lnTo>
                  <a:pt x="10029665" y="4224982"/>
                </a:lnTo>
                <a:cubicBezTo>
                  <a:pt x="10036226" y="4229997"/>
                  <a:pt x="10043219" y="4231801"/>
                  <a:pt x="10050646" y="4230394"/>
                </a:cubicBezTo>
                <a:cubicBezTo>
                  <a:pt x="10048085" y="4227816"/>
                  <a:pt x="10045643" y="4225801"/>
                  <a:pt x="10043318" y="4224352"/>
                </a:cubicBezTo>
                <a:cubicBezTo>
                  <a:pt x="10040995" y="4222901"/>
                  <a:pt x="10037648" y="4221839"/>
                  <a:pt x="10033281" y="4221168"/>
                </a:cubicBezTo>
                <a:close/>
                <a:moveTo>
                  <a:pt x="10697107" y="4220573"/>
                </a:moveTo>
                <a:cubicBezTo>
                  <a:pt x="10701685" y="4235023"/>
                  <a:pt x="10708748" y="4246850"/>
                  <a:pt x="10718297" y="4256056"/>
                </a:cubicBezTo>
                <a:cubicBezTo>
                  <a:pt x="10727846" y="4265262"/>
                  <a:pt x="10737623" y="4274230"/>
                  <a:pt x="10747624" y="4282958"/>
                </a:cubicBezTo>
                <a:cubicBezTo>
                  <a:pt x="10754461" y="4278730"/>
                  <a:pt x="10760749" y="4277148"/>
                  <a:pt x="10766484" y="4278213"/>
                </a:cubicBezTo>
                <a:cubicBezTo>
                  <a:pt x="10772222" y="4279278"/>
                  <a:pt x="10777173" y="4281858"/>
                  <a:pt x="10781337" y="4285959"/>
                </a:cubicBezTo>
                <a:lnTo>
                  <a:pt x="10774256" y="4315455"/>
                </a:lnTo>
                <a:lnTo>
                  <a:pt x="10786122" y="4319464"/>
                </a:lnTo>
                <a:lnTo>
                  <a:pt x="10803184" y="4284949"/>
                </a:lnTo>
                <a:cubicBezTo>
                  <a:pt x="10802467" y="4280198"/>
                  <a:pt x="10801978" y="4275206"/>
                  <a:pt x="10801714" y="4269976"/>
                </a:cubicBezTo>
                <a:cubicBezTo>
                  <a:pt x="10801450" y="4264748"/>
                  <a:pt x="10800055" y="4260711"/>
                  <a:pt x="10797532" y="4257864"/>
                </a:cubicBezTo>
                <a:cubicBezTo>
                  <a:pt x="10794671" y="4255603"/>
                  <a:pt x="10791712" y="4255511"/>
                  <a:pt x="10788653" y="4257591"/>
                </a:cubicBezTo>
                <a:cubicBezTo>
                  <a:pt x="10785593" y="4259669"/>
                  <a:pt x="10783104" y="4261835"/>
                  <a:pt x="10781185" y="4264089"/>
                </a:cubicBezTo>
                <a:cubicBezTo>
                  <a:pt x="10769726" y="4253223"/>
                  <a:pt x="10763259" y="4239849"/>
                  <a:pt x="10761784" y="4223966"/>
                </a:cubicBezTo>
                <a:close/>
                <a:moveTo>
                  <a:pt x="10473998" y="4219034"/>
                </a:moveTo>
                <a:cubicBezTo>
                  <a:pt x="10465485" y="4216995"/>
                  <a:pt x="10457914" y="4219474"/>
                  <a:pt x="10451286" y="4226464"/>
                </a:cubicBezTo>
                <a:cubicBezTo>
                  <a:pt x="10452810" y="4227609"/>
                  <a:pt x="10454788" y="4228277"/>
                  <a:pt x="10457217" y="4228468"/>
                </a:cubicBezTo>
                <a:cubicBezTo>
                  <a:pt x="10459647" y="4228660"/>
                  <a:pt x="10461624" y="4229328"/>
                  <a:pt x="10463150" y="4230474"/>
                </a:cubicBezTo>
                <a:close/>
                <a:moveTo>
                  <a:pt x="7704082" y="4210057"/>
                </a:moveTo>
                <a:cubicBezTo>
                  <a:pt x="7717281" y="4221634"/>
                  <a:pt x="7733580" y="4228584"/>
                  <a:pt x="7752977" y="4230908"/>
                </a:cubicBezTo>
                <a:cubicBezTo>
                  <a:pt x="7772374" y="4233232"/>
                  <a:pt x="7788671" y="4240181"/>
                  <a:pt x="7801873" y="4251759"/>
                </a:cubicBezTo>
                <a:cubicBezTo>
                  <a:pt x="7783439" y="4268109"/>
                  <a:pt x="7770888" y="4273164"/>
                  <a:pt x="7764218" y="4266922"/>
                </a:cubicBezTo>
                <a:cubicBezTo>
                  <a:pt x="7757548" y="4260679"/>
                  <a:pt x="7748303" y="4262472"/>
                  <a:pt x="7736484" y="4272299"/>
                </a:cubicBezTo>
                <a:lnTo>
                  <a:pt x="7707739" y="4250413"/>
                </a:lnTo>
                <a:close/>
                <a:moveTo>
                  <a:pt x="10524924" y="4209388"/>
                </a:moveTo>
                <a:lnTo>
                  <a:pt x="10521308" y="4213201"/>
                </a:lnTo>
                <a:lnTo>
                  <a:pt x="10529558" y="4221024"/>
                </a:lnTo>
                <a:cubicBezTo>
                  <a:pt x="10529822" y="4215239"/>
                  <a:pt x="10528277" y="4211360"/>
                  <a:pt x="10524924" y="4209388"/>
                </a:cubicBezTo>
                <a:close/>
                <a:moveTo>
                  <a:pt x="10349127" y="4202015"/>
                </a:moveTo>
                <a:lnTo>
                  <a:pt x="10335529" y="4210849"/>
                </a:lnTo>
                <a:cubicBezTo>
                  <a:pt x="10339600" y="4215161"/>
                  <a:pt x="10344521" y="4218921"/>
                  <a:pt x="10350291" y="4222130"/>
                </a:cubicBezTo>
                <a:cubicBezTo>
                  <a:pt x="10356062" y="4225339"/>
                  <a:pt x="10363008" y="4225587"/>
                  <a:pt x="10371127" y="4222877"/>
                </a:cubicBezTo>
                <a:close/>
                <a:moveTo>
                  <a:pt x="10427401" y="4196575"/>
                </a:moveTo>
                <a:lnTo>
                  <a:pt x="10402091" y="4223267"/>
                </a:lnTo>
                <a:lnTo>
                  <a:pt x="10388341" y="4210229"/>
                </a:lnTo>
                <a:lnTo>
                  <a:pt x="10380243" y="4224278"/>
                </a:lnTo>
                <a:lnTo>
                  <a:pt x="10391242" y="4234708"/>
                </a:lnTo>
                <a:lnTo>
                  <a:pt x="10439419" y="4222454"/>
                </a:lnTo>
                <a:lnTo>
                  <a:pt x="10438401" y="4207006"/>
                </a:lnTo>
                <a:close/>
                <a:moveTo>
                  <a:pt x="10240604" y="4178771"/>
                </a:moveTo>
                <a:lnTo>
                  <a:pt x="10226141" y="4194025"/>
                </a:lnTo>
                <a:cubicBezTo>
                  <a:pt x="10234058" y="4200478"/>
                  <a:pt x="10246118" y="4204971"/>
                  <a:pt x="10262317" y="4207508"/>
                </a:cubicBezTo>
                <a:cubicBezTo>
                  <a:pt x="10278517" y="4210046"/>
                  <a:pt x="10292600" y="4211027"/>
                  <a:pt x="10304566" y="4210455"/>
                </a:cubicBezTo>
                <a:cubicBezTo>
                  <a:pt x="10306037" y="4212001"/>
                  <a:pt x="10307906" y="4213472"/>
                  <a:pt x="10310175" y="4214867"/>
                </a:cubicBezTo>
                <a:cubicBezTo>
                  <a:pt x="10312442" y="4216264"/>
                  <a:pt x="10314527" y="4216129"/>
                  <a:pt x="10316433" y="4214465"/>
                </a:cubicBezTo>
                <a:cubicBezTo>
                  <a:pt x="10317721" y="4211614"/>
                  <a:pt x="10316658" y="4206079"/>
                  <a:pt x="10313244" y="4197862"/>
                </a:cubicBezTo>
                <a:cubicBezTo>
                  <a:pt x="10309828" y="4189645"/>
                  <a:pt x="10307174" y="4184413"/>
                  <a:pt x="10305281" y="4182164"/>
                </a:cubicBezTo>
                <a:cubicBezTo>
                  <a:pt x="10297741" y="4189198"/>
                  <a:pt x="10288120" y="4191541"/>
                  <a:pt x="10276417" y="4189195"/>
                </a:cubicBezTo>
                <a:cubicBezTo>
                  <a:pt x="10264715" y="4186849"/>
                  <a:pt x="10252777" y="4183375"/>
                  <a:pt x="10240604" y="4178771"/>
                </a:cubicBezTo>
                <a:close/>
                <a:moveTo>
                  <a:pt x="9809869" y="4175888"/>
                </a:moveTo>
                <a:cubicBezTo>
                  <a:pt x="9819178" y="4183511"/>
                  <a:pt x="9828921" y="4187923"/>
                  <a:pt x="9839099" y="4189123"/>
                </a:cubicBezTo>
                <a:lnTo>
                  <a:pt x="9849947" y="4177683"/>
                </a:lnTo>
                <a:close/>
                <a:moveTo>
                  <a:pt x="9955417" y="4154576"/>
                </a:moveTo>
                <a:cubicBezTo>
                  <a:pt x="9950312" y="4151698"/>
                  <a:pt x="9944786" y="4153398"/>
                  <a:pt x="9938834" y="4159674"/>
                </a:cubicBezTo>
                <a:cubicBezTo>
                  <a:pt x="9932883" y="4165950"/>
                  <a:pt x="9932382" y="4170607"/>
                  <a:pt x="9937337" y="4173644"/>
                </a:cubicBezTo>
                <a:lnTo>
                  <a:pt x="9899141" y="4180879"/>
                </a:lnTo>
                <a:lnTo>
                  <a:pt x="9912025" y="4200337"/>
                </a:lnTo>
                <a:lnTo>
                  <a:pt x="9940390" y="4219993"/>
                </a:lnTo>
                <a:lnTo>
                  <a:pt x="9954853" y="4204739"/>
                </a:lnTo>
                <a:close/>
                <a:moveTo>
                  <a:pt x="11649996" y="4146455"/>
                </a:moveTo>
                <a:cubicBezTo>
                  <a:pt x="11646229" y="4150428"/>
                  <a:pt x="11643603" y="4154575"/>
                  <a:pt x="11642114" y="4158898"/>
                </a:cubicBezTo>
                <a:cubicBezTo>
                  <a:pt x="11640627" y="4163221"/>
                  <a:pt x="11641183" y="4166765"/>
                  <a:pt x="11643782" y="4169533"/>
                </a:cubicBezTo>
                <a:lnTo>
                  <a:pt x="11651014" y="4161905"/>
                </a:lnTo>
                <a:cubicBezTo>
                  <a:pt x="11654307" y="4158088"/>
                  <a:pt x="11655385" y="4154886"/>
                  <a:pt x="11654247" y="4152299"/>
                </a:cubicBezTo>
                <a:cubicBezTo>
                  <a:pt x="11653111" y="4149711"/>
                  <a:pt x="11651694" y="4147764"/>
                  <a:pt x="11649996" y="4146455"/>
                </a:cubicBezTo>
                <a:close/>
                <a:moveTo>
                  <a:pt x="9999978" y="4146137"/>
                </a:moveTo>
                <a:lnTo>
                  <a:pt x="9978282" y="4169016"/>
                </a:lnTo>
                <a:cubicBezTo>
                  <a:pt x="9988043" y="4167559"/>
                  <a:pt x="9998326" y="4167958"/>
                  <a:pt x="10009137" y="4170211"/>
                </a:cubicBezTo>
                <a:cubicBezTo>
                  <a:pt x="10019946" y="4172466"/>
                  <a:pt x="10030016" y="4174469"/>
                  <a:pt x="10039342" y="4176223"/>
                </a:cubicBezTo>
                <a:cubicBezTo>
                  <a:pt x="10047951" y="4183783"/>
                  <a:pt x="10058196" y="4189271"/>
                  <a:pt x="10070076" y="4192692"/>
                </a:cubicBezTo>
                <a:cubicBezTo>
                  <a:pt x="10081956" y="4196111"/>
                  <a:pt x="10093322" y="4199042"/>
                  <a:pt x="10104172" y="4201485"/>
                </a:cubicBezTo>
                <a:lnTo>
                  <a:pt x="10128618" y="4181213"/>
                </a:lnTo>
                <a:cubicBezTo>
                  <a:pt x="10130554" y="4178824"/>
                  <a:pt x="10131633" y="4175623"/>
                  <a:pt x="10131852" y="4171605"/>
                </a:cubicBezTo>
                <a:cubicBezTo>
                  <a:pt x="10132069" y="4167589"/>
                  <a:pt x="10130652" y="4165641"/>
                  <a:pt x="10127599" y="4165764"/>
                </a:cubicBezTo>
                <a:lnTo>
                  <a:pt x="10083903" y="4167783"/>
                </a:lnTo>
                <a:cubicBezTo>
                  <a:pt x="10072157" y="4159057"/>
                  <a:pt x="10058169" y="4155450"/>
                  <a:pt x="10041941" y="4156959"/>
                </a:cubicBezTo>
                <a:cubicBezTo>
                  <a:pt x="10025713" y="4158469"/>
                  <a:pt x="10011724" y="4154863"/>
                  <a:pt x="9999978" y="4146137"/>
                </a:cubicBezTo>
                <a:close/>
                <a:moveTo>
                  <a:pt x="11805678" y="4141996"/>
                </a:moveTo>
                <a:lnTo>
                  <a:pt x="11796714" y="4162464"/>
                </a:lnTo>
                <a:lnTo>
                  <a:pt x="11810313" y="4153631"/>
                </a:lnTo>
                <a:cubicBezTo>
                  <a:pt x="11811874" y="4151641"/>
                  <a:pt x="11811897" y="4149552"/>
                  <a:pt x="11810383" y="4147361"/>
                </a:cubicBezTo>
                <a:cubicBezTo>
                  <a:pt x="11808869" y="4145173"/>
                  <a:pt x="11807301" y="4143383"/>
                  <a:pt x="11805678" y="4141996"/>
                </a:cubicBezTo>
                <a:close/>
                <a:moveTo>
                  <a:pt x="11474047" y="4117212"/>
                </a:moveTo>
                <a:cubicBezTo>
                  <a:pt x="11471976" y="4116758"/>
                  <a:pt x="11468160" y="4119176"/>
                  <a:pt x="11462600" y="4124465"/>
                </a:cubicBezTo>
                <a:cubicBezTo>
                  <a:pt x="11457041" y="4129754"/>
                  <a:pt x="11453913" y="4132824"/>
                  <a:pt x="11453217" y="4133671"/>
                </a:cubicBezTo>
                <a:lnTo>
                  <a:pt x="11450467" y="4131064"/>
                </a:lnTo>
                <a:cubicBezTo>
                  <a:pt x="11441989" y="4123024"/>
                  <a:pt x="11432173" y="4119149"/>
                  <a:pt x="11421020" y="4119435"/>
                </a:cubicBezTo>
                <a:cubicBezTo>
                  <a:pt x="11409866" y="4119725"/>
                  <a:pt x="11398751" y="4125479"/>
                  <a:pt x="11387675" y="4136701"/>
                </a:cubicBezTo>
                <a:lnTo>
                  <a:pt x="11409523" y="4135691"/>
                </a:lnTo>
                <a:cubicBezTo>
                  <a:pt x="11412691" y="4138546"/>
                  <a:pt x="11415074" y="4142916"/>
                  <a:pt x="11416670" y="4148807"/>
                </a:cubicBezTo>
                <a:cubicBezTo>
                  <a:pt x="11418266" y="4154697"/>
                  <a:pt x="11416562" y="4160624"/>
                  <a:pt x="11411557" y="4166590"/>
                </a:cubicBezTo>
                <a:lnTo>
                  <a:pt x="11447003" y="4156748"/>
                </a:lnTo>
                <a:cubicBezTo>
                  <a:pt x="11449884" y="4153595"/>
                  <a:pt x="11455187" y="4146856"/>
                  <a:pt x="11462911" y="4136528"/>
                </a:cubicBezTo>
                <a:cubicBezTo>
                  <a:pt x="11470637" y="4126201"/>
                  <a:pt x="11474349" y="4119763"/>
                  <a:pt x="11474047" y="4117212"/>
                </a:cubicBezTo>
                <a:close/>
                <a:moveTo>
                  <a:pt x="11267592" y="4104307"/>
                </a:moveTo>
                <a:cubicBezTo>
                  <a:pt x="11263344" y="4101787"/>
                  <a:pt x="11259286" y="4102164"/>
                  <a:pt x="11255420" y="4105440"/>
                </a:cubicBezTo>
                <a:cubicBezTo>
                  <a:pt x="11254167" y="4108023"/>
                  <a:pt x="11255374" y="4112487"/>
                  <a:pt x="11259041" y="4118831"/>
                </a:cubicBezTo>
                <a:cubicBezTo>
                  <a:pt x="11262708" y="4125177"/>
                  <a:pt x="11265506" y="4129338"/>
                  <a:pt x="11267437" y="4131318"/>
                </a:cubicBezTo>
                <a:cubicBezTo>
                  <a:pt x="11285575" y="4134335"/>
                  <a:pt x="11303993" y="4136713"/>
                  <a:pt x="11322692" y="4138451"/>
                </a:cubicBezTo>
                <a:cubicBezTo>
                  <a:pt x="11341391" y="4140188"/>
                  <a:pt x="11360930" y="4140007"/>
                  <a:pt x="11381309" y="4137906"/>
                </a:cubicBezTo>
                <a:cubicBezTo>
                  <a:pt x="11374096" y="4131972"/>
                  <a:pt x="11365872" y="4127795"/>
                  <a:pt x="11356635" y="4125373"/>
                </a:cubicBezTo>
                <a:cubicBezTo>
                  <a:pt x="11347399" y="4122951"/>
                  <a:pt x="11339174" y="4118774"/>
                  <a:pt x="11331962" y="4112840"/>
                </a:cubicBezTo>
                <a:cubicBezTo>
                  <a:pt x="11321771" y="4117964"/>
                  <a:pt x="11311736" y="4120516"/>
                  <a:pt x="11301851" y="4120499"/>
                </a:cubicBezTo>
                <a:cubicBezTo>
                  <a:pt x="11291968" y="4120482"/>
                  <a:pt x="11283484" y="4117265"/>
                  <a:pt x="11276401" y="4110850"/>
                </a:cubicBezTo>
                <a:cubicBezTo>
                  <a:pt x="11274776" y="4109008"/>
                  <a:pt x="11271840" y="4106826"/>
                  <a:pt x="11267592" y="4104307"/>
                </a:cubicBezTo>
                <a:close/>
                <a:moveTo>
                  <a:pt x="9877554" y="4087986"/>
                </a:moveTo>
                <a:lnTo>
                  <a:pt x="9862223" y="4109660"/>
                </a:lnTo>
                <a:lnTo>
                  <a:pt x="9922569" y="4145158"/>
                </a:lnTo>
                <a:cubicBezTo>
                  <a:pt x="9921888" y="4137268"/>
                  <a:pt x="9919445" y="4129520"/>
                  <a:pt x="9915238" y="4121909"/>
                </a:cubicBezTo>
                <a:cubicBezTo>
                  <a:pt x="9911031" y="4114298"/>
                  <a:pt x="9906091" y="4107804"/>
                  <a:pt x="9900419" y="4102425"/>
                </a:cubicBezTo>
                <a:lnTo>
                  <a:pt x="9886670" y="4089387"/>
                </a:lnTo>
                <a:cubicBezTo>
                  <a:pt x="9885258" y="4088352"/>
                  <a:pt x="9883739" y="4088119"/>
                  <a:pt x="9882112" y="4088687"/>
                </a:cubicBezTo>
                <a:cubicBezTo>
                  <a:pt x="9880485" y="4089255"/>
                  <a:pt x="9878964" y="4089023"/>
                  <a:pt x="9877554" y="4087986"/>
                </a:cubicBezTo>
                <a:close/>
                <a:moveTo>
                  <a:pt x="9816492" y="4080782"/>
                </a:moveTo>
                <a:lnTo>
                  <a:pt x="9796529" y="4090818"/>
                </a:lnTo>
                <a:lnTo>
                  <a:pt x="9802030" y="4096034"/>
                </a:lnTo>
                <a:lnTo>
                  <a:pt x="9826626" y="4097631"/>
                </a:lnTo>
                <a:lnTo>
                  <a:pt x="9850205" y="4083781"/>
                </a:lnTo>
                <a:close/>
                <a:moveTo>
                  <a:pt x="7483546" y="4063346"/>
                </a:moveTo>
                <a:lnTo>
                  <a:pt x="7468952" y="4084024"/>
                </a:lnTo>
                <a:cubicBezTo>
                  <a:pt x="7470480" y="4086049"/>
                  <a:pt x="7472748" y="4087736"/>
                  <a:pt x="7475758" y="4089085"/>
                </a:cubicBezTo>
                <a:cubicBezTo>
                  <a:pt x="7478768" y="4090433"/>
                  <a:pt x="7482480" y="4089125"/>
                  <a:pt x="7486897" y="4085162"/>
                </a:cubicBezTo>
                <a:cubicBezTo>
                  <a:pt x="7488876" y="4082556"/>
                  <a:pt x="7489250" y="4078785"/>
                  <a:pt x="7488017" y="4073852"/>
                </a:cubicBezTo>
                <a:cubicBezTo>
                  <a:pt x="7486785" y="4068919"/>
                  <a:pt x="7485294" y="4065418"/>
                  <a:pt x="7483546" y="4063346"/>
                </a:cubicBezTo>
                <a:close/>
                <a:moveTo>
                  <a:pt x="7303415" y="4043110"/>
                </a:moveTo>
                <a:cubicBezTo>
                  <a:pt x="7296682" y="4044387"/>
                  <a:pt x="7289458" y="4048406"/>
                  <a:pt x="7281744" y="4055165"/>
                </a:cubicBezTo>
                <a:cubicBezTo>
                  <a:pt x="7289772" y="4062683"/>
                  <a:pt x="7299077" y="4068161"/>
                  <a:pt x="7309653" y="4071597"/>
                </a:cubicBezTo>
                <a:cubicBezTo>
                  <a:pt x="7320227" y="4075034"/>
                  <a:pt x="7329530" y="4080511"/>
                  <a:pt x="7337561" y="4088029"/>
                </a:cubicBezTo>
                <a:cubicBezTo>
                  <a:pt x="7351266" y="4075686"/>
                  <a:pt x="7365554" y="4070227"/>
                  <a:pt x="7380423" y="4071652"/>
                </a:cubicBezTo>
                <a:cubicBezTo>
                  <a:pt x="7395292" y="4073079"/>
                  <a:pt x="7407871" y="4077156"/>
                  <a:pt x="7418159" y="4083886"/>
                </a:cubicBezTo>
                <a:lnTo>
                  <a:pt x="7399599" y="4045670"/>
                </a:lnTo>
                <a:cubicBezTo>
                  <a:pt x="7391871" y="4047013"/>
                  <a:pt x="7383528" y="4050534"/>
                  <a:pt x="7374566" y="4056235"/>
                </a:cubicBezTo>
                <a:cubicBezTo>
                  <a:pt x="7365604" y="4061936"/>
                  <a:pt x="7357678" y="4068185"/>
                  <a:pt x="7350788" y="4074980"/>
                </a:cubicBezTo>
                <a:cubicBezTo>
                  <a:pt x="7343186" y="4065078"/>
                  <a:pt x="7333636" y="4055920"/>
                  <a:pt x="7322136" y="4047506"/>
                </a:cubicBezTo>
                <a:cubicBezTo>
                  <a:pt x="7316387" y="4043300"/>
                  <a:pt x="7310147" y="4041833"/>
                  <a:pt x="7303415" y="4043110"/>
                </a:cubicBezTo>
                <a:close/>
                <a:moveTo>
                  <a:pt x="9639525" y="4036088"/>
                </a:moveTo>
                <a:lnTo>
                  <a:pt x="9622463" y="4070604"/>
                </a:lnTo>
                <a:lnTo>
                  <a:pt x="9668042" y="4077614"/>
                </a:lnTo>
                <a:cubicBezTo>
                  <a:pt x="9679042" y="4088045"/>
                  <a:pt x="9690908" y="4092054"/>
                  <a:pt x="9703640" y="4089642"/>
                </a:cubicBezTo>
                <a:cubicBezTo>
                  <a:pt x="9691617" y="4084881"/>
                  <a:pt x="9680027" y="4076908"/>
                  <a:pt x="9668871" y="4065726"/>
                </a:cubicBezTo>
                <a:cubicBezTo>
                  <a:pt x="9657715" y="4054544"/>
                  <a:pt x="9647933" y="4044664"/>
                  <a:pt x="9639525" y="4036088"/>
                </a:cubicBezTo>
                <a:close/>
                <a:moveTo>
                  <a:pt x="9265218" y="4028774"/>
                </a:moveTo>
                <a:cubicBezTo>
                  <a:pt x="9257985" y="4036402"/>
                  <a:pt x="9257118" y="4042823"/>
                  <a:pt x="9262619" y="4048038"/>
                </a:cubicBezTo>
                <a:cubicBezTo>
                  <a:pt x="9267007" y="4051899"/>
                  <a:pt x="9273098" y="4054656"/>
                  <a:pt x="9280888" y="4056309"/>
                </a:cubicBezTo>
                <a:cubicBezTo>
                  <a:pt x="9288677" y="4057962"/>
                  <a:pt x="9296574" y="4058813"/>
                  <a:pt x="9304582" y="4058861"/>
                </a:cubicBezTo>
                <a:lnTo>
                  <a:pt x="9299947" y="4047225"/>
                </a:lnTo>
                <a:lnTo>
                  <a:pt x="9274332" y="4030177"/>
                </a:lnTo>
                <a:cubicBezTo>
                  <a:pt x="9270861" y="4032920"/>
                  <a:pt x="9267822" y="4032453"/>
                  <a:pt x="9265218" y="4028774"/>
                </a:cubicBezTo>
                <a:close/>
                <a:moveTo>
                  <a:pt x="9350571" y="3993838"/>
                </a:moveTo>
                <a:lnTo>
                  <a:pt x="9344357" y="4016914"/>
                </a:lnTo>
                <a:lnTo>
                  <a:pt x="9329026" y="4038589"/>
                </a:lnTo>
                <a:cubicBezTo>
                  <a:pt x="9338597" y="4037101"/>
                  <a:pt x="9347670" y="4037859"/>
                  <a:pt x="9356246" y="4040863"/>
                </a:cubicBezTo>
                <a:cubicBezTo>
                  <a:pt x="9364824" y="4043865"/>
                  <a:pt x="9372777" y="4047182"/>
                  <a:pt x="9380106" y="4050812"/>
                </a:cubicBezTo>
                <a:lnTo>
                  <a:pt x="9389935" y="4023924"/>
                </a:lnTo>
                <a:cubicBezTo>
                  <a:pt x="9400735" y="4021942"/>
                  <a:pt x="9418743" y="4025440"/>
                  <a:pt x="9443962" y="4034416"/>
                </a:cubicBezTo>
                <a:cubicBezTo>
                  <a:pt x="9469181" y="4043392"/>
                  <a:pt x="9485851" y="4051053"/>
                  <a:pt x="9493977" y="4057400"/>
                </a:cubicBezTo>
                <a:lnTo>
                  <a:pt x="9552287" y="4061999"/>
                </a:lnTo>
                <a:cubicBezTo>
                  <a:pt x="9553030" y="4062249"/>
                  <a:pt x="9556103" y="4062448"/>
                  <a:pt x="9561512" y="4062597"/>
                </a:cubicBezTo>
                <a:cubicBezTo>
                  <a:pt x="9566919" y="4062745"/>
                  <a:pt x="9570210" y="4061340"/>
                  <a:pt x="9571385" y="4058380"/>
                </a:cubicBezTo>
                <a:lnTo>
                  <a:pt x="9589617" y="4061184"/>
                </a:lnTo>
                <a:cubicBezTo>
                  <a:pt x="9590314" y="4057925"/>
                  <a:pt x="9591591" y="4056118"/>
                  <a:pt x="9593449" y="4055766"/>
                </a:cubicBezTo>
                <a:cubicBezTo>
                  <a:pt x="9595305" y="4055415"/>
                  <a:pt x="9596150" y="4056818"/>
                  <a:pt x="9595983" y="4059978"/>
                </a:cubicBezTo>
                <a:lnTo>
                  <a:pt x="9608562" y="4035697"/>
                </a:lnTo>
                <a:lnTo>
                  <a:pt x="9589313" y="4017444"/>
                </a:lnTo>
                <a:lnTo>
                  <a:pt x="9582082" y="4025070"/>
                </a:lnTo>
                <a:lnTo>
                  <a:pt x="9543734" y="4010434"/>
                </a:lnTo>
                <a:lnTo>
                  <a:pt x="9502788" y="4015062"/>
                </a:lnTo>
                <a:cubicBezTo>
                  <a:pt x="9503913" y="4010090"/>
                  <a:pt x="9500902" y="4008445"/>
                  <a:pt x="9493763" y="4010123"/>
                </a:cubicBezTo>
                <a:cubicBezTo>
                  <a:pt x="9486622" y="4011802"/>
                  <a:pt x="9482059" y="4015925"/>
                  <a:pt x="9480076" y="4022492"/>
                </a:cubicBezTo>
                <a:cubicBezTo>
                  <a:pt x="9461123" y="4025038"/>
                  <a:pt x="9446217" y="4020561"/>
                  <a:pt x="9435363" y="4009061"/>
                </a:cubicBezTo>
                <a:cubicBezTo>
                  <a:pt x="9425999" y="4007576"/>
                  <a:pt x="9415787" y="4006643"/>
                  <a:pt x="9404724" y="4006262"/>
                </a:cubicBezTo>
                <a:cubicBezTo>
                  <a:pt x="9393661" y="4005881"/>
                  <a:pt x="9383233" y="4006552"/>
                  <a:pt x="9373436" y="4008277"/>
                </a:cubicBezTo>
                <a:close/>
                <a:moveTo>
                  <a:pt x="9289511" y="3986632"/>
                </a:moveTo>
                <a:lnTo>
                  <a:pt x="9282279" y="3994258"/>
                </a:lnTo>
                <a:cubicBezTo>
                  <a:pt x="9283845" y="3995591"/>
                  <a:pt x="9286430" y="3996535"/>
                  <a:pt x="9290038" y="3997090"/>
                </a:cubicBezTo>
                <a:cubicBezTo>
                  <a:pt x="9293647" y="3997646"/>
                  <a:pt x="9297137" y="3997637"/>
                  <a:pt x="9300510" y="3997062"/>
                </a:cubicBezTo>
                <a:close/>
                <a:moveTo>
                  <a:pt x="9161739" y="3945136"/>
                </a:moveTo>
                <a:cubicBezTo>
                  <a:pt x="9158460" y="3943085"/>
                  <a:pt x="9153838" y="3943829"/>
                  <a:pt x="9147867" y="3947372"/>
                </a:cubicBezTo>
                <a:cubicBezTo>
                  <a:pt x="9141896" y="3950915"/>
                  <a:pt x="9137744" y="3953917"/>
                  <a:pt x="9135408" y="3956380"/>
                </a:cubicBezTo>
                <a:lnTo>
                  <a:pt x="9153639" y="3959184"/>
                </a:lnTo>
                <a:cubicBezTo>
                  <a:pt x="9155732" y="3957093"/>
                  <a:pt x="9157877" y="3954602"/>
                  <a:pt x="9160077" y="3951708"/>
                </a:cubicBezTo>
                <a:cubicBezTo>
                  <a:pt x="9162275" y="3948816"/>
                  <a:pt x="9162830" y="3946624"/>
                  <a:pt x="9161739" y="3945136"/>
                </a:cubicBezTo>
                <a:close/>
                <a:moveTo>
                  <a:pt x="6761170" y="3921817"/>
                </a:moveTo>
                <a:cubicBezTo>
                  <a:pt x="6765662" y="3939367"/>
                  <a:pt x="6773186" y="3953926"/>
                  <a:pt x="6783742" y="3965494"/>
                </a:cubicBezTo>
                <a:cubicBezTo>
                  <a:pt x="6794297" y="3977063"/>
                  <a:pt x="6805127" y="3988361"/>
                  <a:pt x="6816234" y="3999385"/>
                </a:cubicBezTo>
                <a:cubicBezTo>
                  <a:pt x="6824404" y="3994728"/>
                  <a:pt x="6831786" y="3993203"/>
                  <a:pt x="6838378" y="3994810"/>
                </a:cubicBezTo>
                <a:cubicBezTo>
                  <a:pt x="6844973" y="3996419"/>
                  <a:pt x="6850568" y="3999796"/>
                  <a:pt x="6855166" y="4004943"/>
                </a:cubicBezTo>
                <a:lnTo>
                  <a:pt x="6845288" y="4039810"/>
                </a:lnTo>
                <a:lnTo>
                  <a:pt x="6858823" y="4045299"/>
                </a:lnTo>
                <a:lnTo>
                  <a:pt x="6880563" y="4005013"/>
                </a:lnTo>
                <a:cubicBezTo>
                  <a:pt x="6880000" y="3999286"/>
                  <a:pt x="6879716" y="3993287"/>
                  <a:pt x="6879705" y="3987017"/>
                </a:cubicBezTo>
                <a:cubicBezTo>
                  <a:pt x="6879693" y="3980747"/>
                  <a:pt x="6878304" y="3975836"/>
                  <a:pt x="6875539" y="3972286"/>
                </a:cubicBezTo>
                <a:cubicBezTo>
                  <a:pt x="6872347" y="3969415"/>
                  <a:pt x="6868920" y="3969132"/>
                  <a:pt x="6865255" y="3971440"/>
                </a:cubicBezTo>
                <a:cubicBezTo>
                  <a:pt x="6861587" y="3973747"/>
                  <a:pt x="6858580" y="3976192"/>
                  <a:pt x="6856225" y="3978776"/>
                </a:cubicBezTo>
                <a:cubicBezTo>
                  <a:pt x="6843550" y="3965111"/>
                  <a:pt x="6836805" y="3948738"/>
                  <a:pt x="6835990" y="3929652"/>
                </a:cubicBezTo>
                <a:close/>
                <a:moveTo>
                  <a:pt x="6488478" y="3906631"/>
                </a:moveTo>
                <a:cubicBezTo>
                  <a:pt x="6484018" y="3907891"/>
                  <a:pt x="6479767" y="3910514"/>
                  <a:pt x="6475725" y="3914501"/>
                </a:cubicBezTo>
                <a:cubicBezTo>
                  <a:pt x="6477429" y="3915960"/>
                  <a:pt x="6479685" y="3916876"/>
                  <a:pt x="6482491" y="3917246"/>
                </a:cubicBezTo>
                <a:cubicBezTo>
                  <a:pt x="6485299" y="3917617"/>
                  <a:pt x="6487555" y="3918532"/>
                  <a:pt x="6489259" y="3919990"/>
                </a:cubicBezTo>
                <a:lnTo>
                  <a:pt x="6502488" y="3906942"/>
                </a:lnTo>
                <a:cubicBezTo>
                  <a:pt x="6497609" y="3905474"/>
                  <a:pt x="6492939" y="3905371"/>
                  <a:pt x="6488478" y="3906631"/>
                </a:cubicBezTo>
                <a:close/>
                <a:moveTo>
                  <a:pt x="6562100" y="3898379"/>
                </a:moveTo>
                <a:lnTo>
                  <a:pt x="6557690" y="3902729"/>
                </a:lnTo>
                <a:lnTo>
                  <a:pt x="6566816" y="3912568"/>
                </a:lnTo>
                <a:cubicBezTo>
                  <a:pt x="6567448" y="3905663"/>
                  <a:pt x="6565877" y="3900934"/>
                  <a:pt x="6562100" y="3898379"/>
                </a:cubicBezTo>
                <a:close/>
                <a:moveTo>
                  <a:pt x="8051358" y="3892597"/>
                </a:moveTo>
                <a:lnTo>
                  <a:pt x="8039804" y="3916554"/>
                </a:lnTo>
                <a:lnTo>
                  <a:pt x="8056077" y="3906784"/>
                </a:lnTo>
                <a:cubicBezTo>
                  <a:pt x="8057999" y="3904495"/>
                  <a:pt x="8058143" y="3901996"/>
                  <a:pt x="8056511" y="3899289"/>
                </a:cubicBezTo>
                <a:cubicBezTo>
                  <a:pt x="8054879" y="3896581"/>
                  <a:pt x="8053160" y="3894350"/>
                  <a:pt x="8051358" y="3892597"/>
                </a:cubicBezTo>
                <a:close/>
                <a:moveTo>
                  <a:pt x="8747047" y="3892288"/>
                </a:moveTo>
                <a:lnTo>
                  <a:pt x="8746180" y="3898708"/>
                </a:lnTo>
                <a:lnTo>
                  <a:pt x="8758045" y="3902719"/>
                </a:lnTo>
                <a:close/>
                <a:moveTo>
                  <a:pt x="8610299" y="3891614"/>
                </a:moveTo>
                <a:lnTo>
                  <a:pt x="8589706" y="3926765"/>
                </a:lnTo>
                <a:lnTo>
                  <a:pt x="8535871" y="3923348"/>
                </a:lnTo>
                <a:cubicBezTo>
                  <a:pt x="8529265" y="3917175"/>
                  <a:pt x="8521338" y="3915835"/>
                  <a:pt x="8512090" y="3919331"/>
                </a:cubicBezTo>
                <a:lnTo>
                  <a:pt x="8509785" y="3921200"/>
                </a:lnTo>
                <a:lnTo>
                  <a:pt x="8515176" y="3924084"/>
                </a:lnTo>
                <a:cubicBezTo>
                  <a:pt x="8526551" y="3931249"/>
                  <a:pt x="8534445" y="3936923"/>
                  <a:pt x="8538858" y="3941106"/>
                </a:cubicBezTo>
                <a:lnTo>
                  <a:pt x="8584434" y="3948115"/>
                </a:lnTo>
                <a:cubicBezTo>
                  <a:pt x="8591252" y="3940697"/>
                  <a:pt x="8596388" y="3937117"/>
                  <a:pt x="8599842" y="3937376"/>
                </a:cubicBezTo>
                <a:cubicBezTo>
                  <a:pt x="8603296" y="3937634"/>
                  <a:pt x="8607565" y="3940476"/>
                  <a:pt x="8612649" y="3945900"/>
                </a:cubicBezTo>
                <a:cubicBezTo>
                  <a:pt x="8618751" y="3950479"/>
                  <a:pt x="8627528" y="3946731"/>
                  <a:pt x="8638979" y="3934656"/>
                </a:cubicBezTo>
                <a:lnTo>
                  <a:pt x="8770366" y="3972340"/>
                </a:lnTo>
                <a:cubicBezTo>
                  <a:pt x="8777318" y="3965351"/>
                  <a:pt x="8782653" y="3963168"/>
                  <a:pt x="8786369" y="3965788"/>
                </a:cubicBezTo>
                <a:cubicBezTo>
                  <a:pt x="8790087" y="3968407"/>
                  <a:pt x="8793870" y="3971994"/>
                  <a:pt x="8797713" y="3976545"/>
                </a:cubicBezTo>
                <a:cubicBezTo>
                  <a:pt x="8800501" y="3978884"/>
                  <a:pt x="8803611" y="3978816"/>
                  <a:pt x="8807047" y="3976341"/>
                </a:cubicBezTo>
                <a:cubicBezTo>
                  <a:pt x="8810482" y="3973865"/>
                  <a:pt x="8814025" y="3970588"/>
                  <a:pt x="8817678" y="3966505"/>
                </a:cubicBezTo>
                <a:cubicBezTo>
                  <a:pt x="8827257" y="3974533"/>
                  <a:pt x="8842613" y="3978533"/>
                  <a:pt x="8863746" y="3978506"/>
                </a:cubicBezTo>
                <a:cubicBezTo>
                  <a:pt x="8884879" y="3978479"/>
                  <a:pt x="8903815" y="3973199"/>
                  <a:pt x="8920550" y="3962663"/>
                </a:cubicBezTo>
                <a:lnTo>
                  <a:pt x="8901300" y="3944411"/>
                </a:lnTo>
                <a:cubicBezTo>
                  <a:pt x="8891957" y="3943246"/>
                  <a:pt x="8882391" y="3942322"/>
                  <a:pt x="8872597" y="3941635"/>
                </a:cubicBezTo>
                <a:cubicBezTo>
                  <a:pt x="8862803" y="3940949"/>
                  <a:pt x="8854138" y="3939071"/>
                  <a:pt x="8846605" y="3935999"/>
                </a:cubicBezTo>
                <a:lnTo>
                  <a:pt x="8823892" y="3943430"/>
                </a:lnTo>
                <a:cubicBezTo>
                  <a:pt x="8809708" y="3933603"/>
                  <a:pt x="8790102" y="3929495"/>
                  <a:pt x="8765072" y="3931107"/>
                </a:cubicBezTo>
                <a:cubicBezTo>
                  <a:pt x="8740041" y="3932720"/>
                  <a:pt x="8720436" y="3928612"/>
                  <a:pt x="8706253" y="3918785"/>
                </a:cubicBezTo>
                <a:cubicBezTo>
                  <a:pt x="8702182" y="3914473"/>
                  <a:pt x="8697261" y="3910712"/>
                  <a:pt x="8691491" y="3907504"/>
                </a:cubicBezTo>
                <a:cubicBezTo>
                  <a:pt x="8685720" y="3904295"/>
                  <a:pt x="8678776" y="3904046"/>
                  <a:pt x="8670657" y="3906757"/>
                </a:cubicBezTo>
                <a:lnTo>
                  <a:pt x="8631442" y="3898542"/>
                </a:lnTo>
                <a:close/>
                <a:moveTo>
                  <a:pt x="7870541" y="3888836"/>
                </a:moveTo>
                <a:cubicBezTo>
                  <a:pt x="7865949" y="3893366"/>
                  <a:pt x="7862667" y="3898174"/>
                  <a:pt x="7860698" y="3903256"/>
                </a:cubicBezTo>
                <a:cubicBezTo>
                  <a:pt x="7858729" y="3908341"/>
                  <a:pt x="7859173" y="3912612"/>
                  <a:pt x="7862031" y="3916073"/>
                </a:cubicBezTo>
                <a:lnTo>
                  <a:pt x="7870850" y="3907374"/>
                </a:lnTo>
                <a:cubicBezTo>
                  <a:pt x="7874884" y="3903001"/>
                  <a:pt x="7876316" y="3899233"/>
                  <a:pt x="7875143" y="3896071"/>
                </a:cubicBezTo>
                <a:cubicBezTo>
                  <a:pt x="7873970" y="3892911"/>
                  <a:pt x="7872437" y="3890500"/>
                  <a:pt x="7870541" y="3888836"/>
                </a:cubicBezTo>
                <a:close/>
                <a:moveTo>
                  <a:pt x="8369120" y="3888787"/>
                </a:moveTo>
                <a:cubicBezTo>
                  <a:pt x="8364824" y="3892860"/>
                  <a:pt x="8360075" y="3897409"/>
                  <a:pt x="8354873" y="3902435"/>
                </a:cubicBezTo>
                <a:cubicBezTo>
                  <a:pt x="8349673" y="3907461"/>
                  <a:pt x="8348106" y="3911408"/>
                  <a:pt x="8350174" y="3914275"/>
                </a:cubicBezTo>
                <a:cubicBezTo>
                  <a:pt x="8351891" y="3915448"/>
                  <a:pt x="8355079" y="3915757"/>
                  <a:pt x="8359743" y="3915200"/>
                </a:cubicBezTo>
                <a:cubicBezTo>
                  <a:pt x="8364405" y="3914643"/>
                  <a:pt x="8368498" y="3913998"/>
                  <a:pt x="8372023" y="3913265"/>
                </a:cubicBezTo>
                <a:lnTo>
                  <a:pt x="8410370" y="3927901"/>
                </a:lnTo>
                <a:lnTo>
                  <a:pt x="8422184" y="3900924"/>
                </a:lnTo>
                <a:lnTo>
                  <a:pt x="8418227" y="3896658"/>
                </a:lnTo>
                <a:lnTo>
                  <a:pt x="8395113" y="3894423"/>
                </a:lnTo>
                <a:lnTo>
                  <a:pt x="8382724" y="3891737"/>
                </a:lnTo>
                <a:lnTo>
                  <a:pt x="8375505" y="3891565"/>
                </a:lnTo>
                <a:lnTo>
                  <a:pt x="8372096" y="3889432"/>
                </a:lnTo>
                <a:close/>
                <a:moveTo>
                  <a:pt x="11610847" y="3884827"/>
                </a:moveTo>
                <a:cubicBezTo>
                  <a:pt x="11609074" y="3886464"/>
                  <a:pt x="11607411" y="3887302"/>
                  <a:pt x="11605855" y="3887335"/>
                </a:cubicBezTo>
                <a:cubicBezTo>
                  <a:pt x="11604300" y="3887369"/>
                  <a:pt x="11602637" y="3888205"/>
                  <a:pt x="11600865" y="3889845"/>
                </a:cubicBezTo>
                <a:cubicBezTo>
                  <a:pt x="11597104" y="3894728"/>
                  <a:pt x="11596527" y="3899008"/>
                  <a:pt x="11599133" y="3902686"/>
                </a:cubicBezTo>
                <a:cubicBezTo>
                  <a:pt x="11600528" y="3904312"/>
                  <a:pt x="11602548" y="3905624"/>
                  <a:pt x="11605192" y="3906623"/>
                </a:cubicBezTo>
                <a:cubicBezTo>
                  <a:pt x="11607837" y="3907621"/>
                  <a:pt x="11610976" y="3906375"/>
                  <a:pt x="11614615" y="3902883"/>
                </a:cubicBezTo>
                <a:cubicBezTo>
                  <a:pt x="11616212" y="3900625"/>
                  <a:pt x="11616380" y="3897464"/>
                  <a:pt x="11615118" y="3893403"/>
                </a:cubicBezTo>
                <a:cubicBezTo>
                  <a:pt x="11613857" y="3889338"/>
                  <a:pt x="11612433" y="3886481"/>
                  <a:pt x="11610847" y="3884827"/>
                </a:cubicBezTo>
                <a:close/>
                <a:moveTo>
                  <a:pt x="5991211" y="3883749"/>
                </a:moveTo>
                <a:lnTo>
                  <a:pt x="5986801" y="3888099"/>
                </a:lnTo>
                <a:cubicBezTo>
                  <a:pt x="5994128" y="3894480"/>
                  <a:pt x="6002137" y="3897045"/>
                  <a:pt x="6010830" y="3895798"/>
                </a:cubicBezTo>
                <a:cubicBezTo>
                  <a:pt x="6008007" y="3892564"/>
                  <a:pt x="6005288" y="3890012"/>
                  <a:pt x="6002674" y="3888141"/>
                </a:cubicBezTo>
                <a:cubicBezTo>
                  <a:pt x="6000060" y="3886272"/>
                  <a:pt x="5996240" y="3884807"/>
                  <a:pt x="5991211" y="3883749"/>
                </a:cubicBezTo>
                <a:close/>
                <a:moveTo>
                  <a:pt x="11667274" y="3880394"/>
                </a:moveTo>
                <a:lnTo>
                  <a:pt x="11674809" y="3916509"/>
                </a:lnTo>
                <a:cubicBezTo>
                  <a:pt x="11678747" y="3912699"/>
                  <a:pt x="11681719" y="3908878"/>
                  <a:pt x="11683722" y="3905045"/>
                </a:cubicBezTo>
                <a:cubicBezTo>
                  <a:pt x="11685725" y="3901211"/>
                  <a:pt x="11684826" y="3897339"/>
                  <a:pt x="11681023" y="3893432"/>
                </a:cubicBezTo>
                <a:close/>
                <a:moveTo>
                  <a:pt x="6358620" y="3879291"/>
                </a:moveTo>
                <a:lnTo>
                  <a:pt x="6342350" y="3889061"/>
                </a:lnTo>
                <a:cubicBezTo>
                  <a:pt x="6346828" y="3894457"/>
                  <a:pt x="6352324" y="3899243"/>
                  <a:pt x="6358835" y="3903417"/>
                </a:cubicBezTo>
                <a:cubicBezTo>
                  <a:pt x="6365346" y="3907593"/>
                  <a:pt x="6373387" y="3908296"/>
                  <a:pt x="6382958" y="3905528"/>
                </a:cubicBezTo>
                <a:close/>
                <a:moveTo>
                  <a:pt x="6449712" y="3877358"/>
                </a:moveTo>
                <a:lnTo>
                  <a:pt x="6418847" y="3907806"/>
                </a:lnTo>
                <a:lnTo>
                  <a:pt x="6403636" y="3891408"/>
                </a:lnTo>
                <a:lnTo>
                  <a:pt x="6393451" y="3907737"/>
                </a:lnTo>
                <a:lnTo>
                  <a:pt x="6405620" y="3920855"/>
                </a:lnTo>
                <a:lnTo>
                  <a:pt x="6462189" y="3909013"/>
                </a:lnTo>
                <a:lnTo>
                  <a:pt x="6461880" y="3890476"/>
                </a:lnTo>
                <a:close/>
                <a:moveTo>
                  <a:pt x="8226052" y="3852407"/>
                </a:moveTo>
                <a:lnTo>
                  <a:pt x="8225476" y="3852722"/>
                </a:lnTo>
                <a:lnTo>
                  <a:pt x="8225587" y="3852898"/>
                </a:lnTo>
                <a:close/>
                <a:moveTo>
                  <a:pt x="6234066" y="3845152"/>
                </a:moveTo>
                <a:lnTo>
                  <a:pt x="6216429" y="3862550"/>
                </a:lnTo>
                <a:cubicBezTo>
                  <a:pt x="6225247" y="3870730"/>
                  <a:pt x="6238981" y="3876810"/>
                  <a:pt x="6257625" y="3880790"/>
                </a:cubicBezTo>
                <a:cubicBezTo>
                  <a:pt x="6276270" y="3884771"/>
                  <a:pt x="6292549" y="3886769"/>
                  <a:pt x="6306461" y="3886784"/>
                </a:cubicBezTo>
                <a:cubicBezTo>
                  <a:pt x="6308080" y="3888719"/>
                  <a:pt x="6310165" y="3890587"/>
                  <a:pt x="6312716" y="3892388"/>
                </a:cubicBezTo>
                <a:cubicBezTo>
                  <a:pt x="6315266" y="3894190"/>
                  <a:pt x="6317694" y="3894151"/>
                  <a:pt x="6319996" y="3892273"/>
                </a:cubicBezTo>
                <a:cubicBezTo>
                  <a:pt x="6321652" y="3888937"/>
                  <a:pt x="6320732" y="3882256"/>
                  <a:pt x="6317236" y="3872229"/>
                </a:cubicBezTo>
                <a:cubicBezTo>
                  <a:pt x="6313740" y="3862200"/>
                  <a:pt x="6310957" y="3855787"/>
                  <a:pt x="6308888" y="3852987"/>
                </a:cubicBezTo>
                <a:cubicBezTo>
                  <a:pt x="6299746" y="3860959"/>
                  <a:pt x="6288454" y="3863199"/>
                  <a:pt x="6275015" y="3859710"/>
                </a:cubicBezTo>
                <a:cubicBezTo>
                  <a:pt x="6261574" y="3856221"/>
                  <a:pt x="6247924" y="3851368"/>
                  <a:pt x="6234066" y="3845152"/>
                </a:cubicBezTo>
                <a:close/>
                <a:moveTo>
                  <a:pt x="7606496" y="3843141"/>
                </a:moveTo>
                <a:cubicBezTo>
                  <a:pt x="7593544" y="3842834"/>
                  <a:pt x="7580328" y="3849067"/>
                  <a:pt x="7566846" y="3861844"/>
                </a:cubicBezTo>
                <a:lnTo>
                  <a:pt x="7592243" y="3861913"/>
                </a:lnTo>
                <a:cubicBezTo>
                  <a:pt x="7595756" y="3865512"/>
                  <a:pt x="7598273" y="3870880"/>
                  <a:pt x="7599792" y="3878016"/>
                </a:cubicBezTo>
                <a:cubicBezTo>
                  <a:pt x="7601311" y="3885153"/>
                  <a:pt x="7598999" y="3892144"/>
                  <a:pt x="7592858" y="3898988"/>
                </a:cubicBezTo>
                <a:lnTo>
                  <a:pt x="7634524" y="3889287"/>
                </a:lnTo>
                <a:cubicBezTo>
                  <a:pt x="7638043" y="3885685"/>
                  <a:pt x="7644574" y="3877933"/>
                  <a:pt x="7654118" y="3866032"/>
                </a:cubicBezTo>
                <a:cubicBezTo>
                  <a:pt x="7663663" y="3854132"/>
                  <a:pt x="7668330" y="3846648"/>
                  <a:pt x="7668124" y="3843580"/>
                </a:cubicBezTo>
                <a:cubicBezTo>
                  <a:pt x="7665747" y="3842915"/>
                  <a:pt x="7661186" y="3845584"/>
                  <a:pt x="7654439" y="3851586"/>
                </a:cubicBezTo>
                <a:cubicBezTo>
                  <a:pt x="7647691" y="3857587"/>
                  <a:pt x="7643890" y="3861075"/>
                  <a:pt x="7643034" y="3862050"/>
                </a:cubicBezTo>
                <a:lnTo>
                  <a:pt x="7639993" y="3858770"/>
                </a:lnTo>
                <a:cubicBezTo>
                  <a:pt x="7630612" y="3848658"/>
                  <a:pt x="7619448" y="3843449"/>
                  <a:pt x="7606496" y="3843141"/>
                </a:cubicBezTo>
                <a:close/>
                <a:moveTo>
                  <a:pt x="12162383" y="3842929"/>
                </a:moveTo>
                <a:cubicBezTo>
                  <a:pt x="12155151" y="3850555"/>
                  <a:pt x="12154285" y="3856976"/>
                  <a:pt x="12159784" y="3862191"/>
                </a:cubicBezTo>
                <a:lnTo>
                  <a:pt x="12163400" y="3858379"/>
                </a:lnTo>
                <a:cubicBezTo>
                  <a:pt x="12166693" y="3854562"/>
                  <a:pt x="12167772" y="3851360"/>
                  <a:pt x="12166634" y="3848772"/>
                </a:cubicBezTo>
                <a:cubicBezTo>
                  <a:pt x="12165497" y="3846185"/>
                  <a:pt x="12164080" y="3844237"/>
                  <a:pt x="12162383" y="3842929"/>
                </a:cubicBezTo>
                <a:close/>
                <a:moveTo>
                  <a:pt x="11458477" y="3841732"/>
                </a:moveTo>
                <a:lnTo>
                  <a:pt x="11457914" y="3891894"/>
                </a:lnTo>
                <a:lnTo>
                  <a:pt x="11510725" y="3891276"/>
                </a:lnTo>
                <a:cubicBezTo>
                  <a:pt x="11513548" y="3885201"/>
                  <a:pt x="11516866" y="3876881"/>
                  <a:pt x="11520682" y="3866317"/>
                </a:cubicBezTo>
                <a:cubicBezTo>
                  <a:pt x="11524498" y="3855754"/>
                  <a:pt x="11525321" y="3848688"/>
                  <a:pt x="11523153" y="3845123"/>
                </a:cubicBezTo>
                <a:cubicBezTo>
                  <a:pt x="11521232" y="3844510"/>
                  <a:pt x="11518021" y="3846291"/>
                  <a:pt x="11513515" y="3850468"/>
                </a:cubicBezTo>
                <a:cubicBezTo>
                  <a:pt x="11509010" y="3854645"/>
                  <a:pt x="11506485" y="3857080"/>
                  <a:pt x="11505940" y="3857769"/>
                </a:cubicBezTo>
                <a:close/>
                <a:moveTo>
                  <a:pt x="8654719" y="3840950"/>
                </a:moveTo>
                <a:lnTo>
                  <a:pt x="8656755" y="3871849"/>
                </a:lnTo>
                <a:cubicBezTo>
                  <a:pt x="8666543" y="3860609"/>
                  <a:pt x="8666780" y="3851179"/>
                  <a:pt x="8657469" y="3843557"/>
                </a:cubicBezTo>
                <a:close/>
                <a:moveTo>
                  <a:pt x="5734650" y="3816540"/>
                </a:moveTo>
                <a:cubicBezTo>
                  <a:pt x="5745017" y="3826199"/>
                  <a:pt x="5756070" y="3832046"/>
                  <a:pt x="5767806" y="3834076"/>
                </a:cubicBezTo>
                <a:lnTo>
                  <a:pt x="5781033" y="3821027"/>
                </a:lnTo>
                <a:close/>
                <a:moveTo>
                  <a:pt x="7429401" y="3816083"/>
                </a:moveTo>
                <a:cubicBezTo>
                  <a:pt x="7424617" y="3812822"/>
                  <a:pt x="7419889" y="3813036"/>
                  <a:pt x="7415219" y="3816727"/>
                </a:cubicBezTo>
                <a:cubicBezTo>
                  <a:pt x="7413621" y="3819743"/>
                  <a:pt x="7414767" y="3825153"/>
                  <a:pt x="7418663" y="3832956"/>
                </a:cubicBezTo>
                <a:cubicBezTo>
                  <a:pt x="7422559" y="3840758"/>
                  <a:pt x="7425568" y="3845900"/>
                  <a:pt x="7427696" y="3848382"/>
                </a:cubicBezTo>
                <a:cubicBezTo>
                  <a:pt x="7448563" y="3853050"/>
                  <a:pt x="7469790" y="3856969"/>
                  <a:pt x="7491379" y="3860140"/>
                </a:cubicBezTo>
                <a:cubicBezTo>
                  <a:pt x="7512967" y="3863312"/>
                  <a:pt x="7535639" y="3864235"/>
                  <a:pt x="7559393" y="3862914"/>
                </a:cubicBezTo>
                <a:cubicBezTo>
                  <a:pt x="7551365" y="3855395"/>
                  <a:pt x="7542061" y="3849918"/>
                  <a:pt x="7531485" y="3846482"/>
                </a:cubicBezTo>
                <a:cubicBezTo>
                  <a:pt x="7520910" y="3843046"/>
                  <a:pt x="7511607" y="3837569"/>
                  <a:pt x="7503577" y="3830051"/>
                </a:cubicBezTo>
                <a:cubicBezTo>
                  <a:pt x="7491469" y="3835582"/>
                  <a:pt x="7479684" y="3838050"/>
                  <a:pt x="7468221" y="3837452"/>
                </a:cubicBezTo>
                <a:cubicBezTo>
                  <a:pt x="7456759" y="3836852"/>
                  <a:pt x="7447102" y="3832510"/>
                  <a:pt x="7439249" y="3824424"/>
                </a:cubicBezTo>
                <a:cubicBezTo>
                  <a:pt x="7437467" y="3822125"/>
                  <a:pt x="7434186" y="3819344"/>
                  <a:pt x="7429401" y="3816083"/>
                </a:cubicBezTo>
                <a:close/>
                <a:moveTo>
                  <a:pt x="11311607" y="3803853"/>
                </a:moveTo>
                <a:lnTo>
                  <a:pt x="11302793" y="3846192"/>
                </a:lnTo>
                <a:cubicBezTo>
                  <a:pt x="11315906" y="3843837"/>
                  <a:pt x="11334065" y="3847178"/>
                  <a:pt x="11357272" y="3856208"/>
                </a:cubicBezTo>
                <a:cubicBezTo>
                  <a:pt x="11380480" y="3865239"/>
                  <a:pt x="11398207" y="3871788"/>
                  <a:pt x="11410451" y="3875855"/>
                </a:cubicBezTo>
                <a:cubicBezTo>
                  <a:pt x="11417645" y="3868040"/>
                  <a:pt x="11421988" y="3859788"/>
                  <a:pt x="11423483" y="3851097"/>
                </a:cubicBezTo>
                <a:cubicBezTo>
                  <a:pt x="11424979" y="3842406"/>
                  <a:pt x="11423861" y="3834406"/>
                  <a:pt x="11420130" y="3827095"/>
                </a:cubicBezTo>
                <a:cubicBezTo>
                  <a:pt x="11384387" y="3816138"/>
                  <a:pt x="11348215" y="3808390"/>
                  <a:pt x="11311607" y="3803853"/>
                </a:cubicBezTo>
                <a:close/>
                <a:moveTo>
                  <a:pt x="5895468" y="3798029"/>
                </a:moveTo>
                <a:cubicBezTo>
                  <a:pt x="5892213" y="3798884"/>
                  <a:pt x="5888774" y="3801100"/>
                  <a:pt x="5885144" y="3804679"/>
                </a:cubicBezTo>
                <a:cubicBezTo>
                  <a:pt x="5877887" y="3811839"/>
                  <a:pt x="5877045" y="3817379"/>
                  <a:pt x="5882619" y="3821302"/>
                </a:cubicBezTo>
                <a:lnTo>
                  <a:pt x="5837911" y="3827723"/>
                </a:lnTo>
                <a:lnTo>
                  <a:pt x="5851755" y="3851750"/>
                </a:lnTo>
                <a:lnTo>
                  <a:pt x="5883542" y="3876916"/>
                </a:lnTo>
                <a:lnTo>
                  <a:pt x="5901179" y="3859517"/>
                </a:lnTo>
                <a:lnTo>
                  <a:pt x="5904665" y="3799553"/>
                </a:lnTo>
                <a:cubicBezTo>
                  <a:pt x="5901786" y="3797683"/>
                  <a:pt x="5898720" y="3797175"/>
                  <a:pt x="5895468" y="3798029"/>
                </a:cubicBezTo>
                <a:close/>
                <a:moveTo>
                  <a:pt x="5956826" y="3792061"/>
                </a:moveTo>
                <a:lnTo>
                  <a:pt x="5930368" y="3818160"/>
                </a:lnTo>
                <a:cubicBezTo>
                  <a:pt x="5941771" y="3816986"/>
                  <a:pt x="5953678" y="3818064"/>
                  <a:pt x="5966089" y="3821391"/>
                </a:cubicBezTo>
                <a:cubicBezTo>
                  <a:pt x="5978498" y="3824719"/>
                  <a:pt x="5990064" y="3827703"/>
                  <a:pt x="6000782" y="3830345"/>
                </a:cubicBezTo>
                <a:cubicBezTo>
                  <a:pt x="6010339" y="3839890"/>
                  <a:pt x="6021912" y="3847054"/>
                  <a:pt x="6035497" y="3851838"/>
                </a:cubicBezTo>
                <a:cubicBezTo>
                  <a:pt x="6049083" y="3856623"/>
                  <a:pt x="6062098" y="3860793"/>
                  <a:pt x="6074544" y="3864347"/>
                </a:cubicBezTo>
                <a:lnTo>
                  <a:pt x="6104041" y="3841528"/>
                </a:lnTo>
                <a:cubicBezTo>
                  <a:pt x="6106424" y="3838786"/>
                  <a:pt x="6107855" y="3835020"/>
                  <a:pt x="6108336" y="3830227"/>
                </a:cubicBezTo>
                <a:cubicBezTo>
                  <a:pt x="6108817" y="3825436"/>
                  <a:pt x="6107282" y="3823022"/>
                  <a:pt x="6103734" y="3822991"/>
                </a:cubicBezTo>
                <a:lnTo>
                  <a:pt x="6052941" y="3822853"/>
                </a:lnTo>
                <a:cubicBezTo>
                  <a:pt x="6039810" y="3811732"/>
                  <a:pt x="6023790" y="3806599"/>
                  <a:pt x="6004883" y="3807457"/>
                </a:cubicBezTo>
                <a:cubicBezTo>
                  <a:pt x="5985976" y="3808315"/>
                  <a:pt x="5969955" y="3803183"/>
                  <a:pt x="5956826" y="3792061"/>
                </a:cubicBezTo>
                <a:close/>
                <a:moveTo>
                  <a:pt x="11062883" y="3785266"/>
                </a:moveTo>
                <a:lnTo>
                  <a:pt x="11065632" y="3787874"/>
                </a:lnTo>
                <a:cubicBezTo>
                  <a:pt x="11068985" y="3789846"/>
                  <a:pt x="11074146" y="3789911"/>
                  <a:pt x="11081114" y="3788069"/>
                </a:cubicBezTo>
                <a:close/>
                <a:moveTo>
                  <a:pt x="11181236" y="3781620"/>
                </a:moveTo>
                <a:lnTo>
                  <a:pt x="11146657" y="3785040"/>
                </a:lnTo>
                <a:lnTo>
                  <a:pt x="11153174" y="3805705"/>
                </a:lnTo>
                <a:cubicBezTo>
                  <a:pt x="11158295" y="3810861"/>
                  <a:pt x="11162708" y="3812632"/>
                  <a:pt x="11166416" y="3811017"/>
                </a:cubicBezTo>
                <a:cubicBezTo>
                  <a:pt x="11170122" y="3809404"/>
                  <a:pt x="11175401" y="3804753"/>
                  <a:pt x="11182254" y="3797068"/>
                </a:cubicBezTo>
                <a:lnTo>
                  <a:pt x="11189485" y="3789442"/>
                </a:lnTo>
                <a:close/>
                <a:moveTo>
                  <a:pt x="5818120" y="3715358"/>
                </a:moveTo>
                <a:lnTo>
                  <a:pt x="5799115" y="3740385"/>
                </a:lnTo>
                <a:lnTo>
                  <a:pt x="5867100" y="3786366"/>
                </a:lnTo>
                <a:cubicBezTo>
                  <a:pt x="5866756" y="3776892"/>
                  <a:pt x="5864359" y="3767482"/>
                  <a:pt x="5859910" y="3758133"/>
                </a:cubicBezTo>
                <a:cubicBezTo>
                  <a:pt x="5855460" y="3748784"/>
                  <a:pt x="5850097" y="3740728"/>
                  <a:pt x="5843822" y="3733964"/>
                </a:cubicBezTo>
                <a:lnTo>
                  <a:pt x="5828612" y="3717567"/>
                </a:lnTo>
                <a:cubicBezTo>
                  <a:pt x="5827035" y="3716244"/>
                  <a:pt x="5825285" y="3715876"/>
                  <a:pt x="5823366" y="3716461"/>
                </a:cubicBezTo>
                <a:cubicBezTo>
                  <a:pt x="5821446" y="3717047"/>
                  <a:pt x="5819697" y="3716679"/>
                  <a:pt x="5818120" y="3715358"/>
                </a:cubicBezTo>
                <a:close/>
                <a:moveTo>
                  <a:pt x="5747707" y="3703172"/>
                </a:moveTo>
                <a:lnTo>
                  <a:pt x="5723986" y="3714011"/>
                </a:lnTo>
                <a:lnTo>
                  <a:pt x="5730069" y="3720572"/>
                </a:lnTo>
                <a:lnTo>
                  <a:pt x="5758509" y="3723919"/>
                </a:lnTo>
                <a:lnTo>
                  <a:pt x="5786639" y="3708729"/>
                </a:lnTo>
                <a:close/>
                <a:moveTo>
                  <a:pt x="5544980" y="3639379"/>
                </a:moveTo>
                <a:lnTo>
                  <a:pt x="5523241" y="3679666"/>
                </a:lnTo>
                <a:lnTo>
                  <a:pt x="5575708" y="3690711"/>
                </a:lnTo>
                <a:cubicBezTo>
                  <a:pt x="5587877" y="3703829"/>
                  <a:pt x="5601412" y="3709318"/>
                  <a:pt x="5616315" y="3707178"/>
                </a:cubicBezTo>
                <a:cubicBezTo>
                  <a:pt x="5602641" y="3700780"/>
                  <a:pt x="5589648" y="3690567"/>
                  <a:pt x="5577342" y="3676541"/>
                </a:cubicBezTo>
                <a:cubicBezTo>
                  <a:pt x="5565033" y="3662514"/>
                  <a:pt x="5554245" y="3650127"/>
                  <a:pt x="5544980" y="3639379"/>
                </a:cubicBezTo>
                <a:close/>
                <a:moveTo>
                  <a:pt x="5111258" y="3608764"/>
                </a:moveTo>
                <a:cubicBezTo>
                  <a:pt x="5102440" y="3617464"/>
                  <a:pt x="5101073" y="3625093"/>
                  <a:pt x="5107158" y="3631652"/>
                </a:cubicBezTo>
                <a:cubicBezTo>
                  <a:pt x="5112030" y="3636527"/>
                  <a:pt x="5118940" y="3640180"/>
                  <a:pt x="5127880" y="3642613"/>
                </a:cubicBezTo>
                <a:cubicBezTo>
                  <a:pt x="5136821" y="3645044"/>
                  <a:pt x="5145933" y="3646523"/>
                  <a:pt x="5155215" y="3647047"/>
                </a:cubicBezTo>
                <a:lnTo>
                  <a:pt x="5150498" y="3632859"/>
                </a:lnTo>
                <a:lnTo>
                  <a:pt x="5121752" y="3610974"/>
                </a:lnTo>
                <a:cubicBezTo>
                  <a:pt x="5117571" y="3614052"/>
                  <a:pt x="5114073" y="3613315"/>
                  <a:pt x="5111258" y="3608764"/>
                </a:cubicBezTo>
                <a:close/>
                <a:moveTo>
                  <a:pt x="5212229" y="3571963"/>
                </a:moveTo>
                <a:lnTo>
                  <a:pt x="5203718" y="3599200"/>
                </a:lnTo>
                <a:lnTo>
                  <a:pt x="5184713" y="3624229"/>
                </a:lnTo>
                <a:cubicBezTo>
                  <a:pt x="5195897" y="3623009"/>
                  <a:pt x="5206377" y="3624447"/>
                  <a:pt x="5216155" y="3628540"/>
                </a:cubicBezTo>
                <a:cubicBezTo>
                  <a:pt x="5225935" y="3632632"/>
                  <a:pt x="5234969" y="3637064"/>
                  <a:pt x="5243265" y="3641834"/>
                </a:cubicBezTo>
                <a:lnTo>
                  <a:pt x="5256185" y="3610247"/>
                </a:lnTo>
                <a:cubicBezTo>
                  <a:pt x="5268824" y="3608509"/>
                  <a:pt x="5289514" y="3613745"/>
                  <a:pt x="5318254" y="3625953"/>
                </a:cubicBezTo>
                <a:cubicBezTo>
                  <a:pt x="5346996" y="3638162"/>
                  <a:pt x="5365899" y="3648299"/>
                  <a:pt x="5374965" y="3656366"/>
                </a:cubicBezTo>
                <a:lnTo>
                  <a:pt x="5442334" y="3665272"/>
                </a:lnTo>
                <a:cubicBezTo>
                  <a:pt x="5443181" y="3665614"/>
                  <a:pt x="5446735" y="3666033"/>
                  <a:pt x="5452998" y="3666527"/>
                </a:cubicBezTo>
                <a:cubicBezTo>
                  <a:pt x="5459263" y="3667021"/>
                  <a:pt x="5463160" y="3665532"/>
                  <a:pt x="5464689" y="3662060"/>
                </a:cubicBezTo>
                <a:lnTo>
                  <a:pt x="5485676" y="3666479"/>
                </a:lnTo>
                <a:cubicBezTo>
                  <a:pt x="5486670" y="3662620"/>
                  <a:pt x="5488254" y="3660534"/>
                  <a:pt x="5490428" y="3660222"/>
                </a:cubicBezTo>
                <a:cubicBezTo>
                  <a:pt x="5492601" y="3659910"/>
                  <a:pt x="5493500" y="3661639"/>
                  <a:pt x="5493127" y="3665409"/>
                </a:cubicBezTo>
                <a:lnTo>
                  <a:pt x="5509090" y="3637101"/>
                </a:lnTo>
                <a:lnTo>
                  <a:pt x="5487795" y="3614145"/>
                </a:lnTo>
                <a:lnTo>
                  <a:pt x="5478976" y="3622844"/>
                </a:lnTo>
                <a:lnTo>
                  <a:pt x="5435328" y="3603099"/>
                </a:lnTo>
                <a:lnTo>
                  <a:pt x="5387576" y="3606241"/>
                </a:lnTo>
                <a:cubicBezTo>
                  <a:pt x="5389160" y="3600361"/>
                  <a:pt x="5385763" y="3598217"/>
                  <a:pt x="5377388" y="3599806"/>
                </a:cubicBezTo>
                <a:cubicBezTo>
                  <a:pt x="5369010" y="3601397"/>
                  <a:pt x="5363485" y="3606062"/>
                  <a:pt x="5360814" y="3613801"/>
                </a:cubicBezTo>
                <a:cubicBezTo>
                  <a:pt x="5338687" y="3615740"/>
                  <a:pt x="5321653" y="3609515"/>
                  <a:pt x="5309712" y="3595126"/>
                </a:cubicBezTo>
                <a:cubicBezTo>
                  <a:pt x="5298938" y="3592802"/>
                  <a:pt x="5287145" y="3591089"/>
                  <a:pt x="5274335" y="3589987"/>
                </a:cubicBezTo>
                <a:cubicBezTo>
                  <a:pt x="5261527" y="3588885"/>
                  <a:pt x="5249392" y="3589079"/>
                  <a:pt x="5237933" y="3590570"/>
                </a:cubicBezTo>
                <a:close/>
                <a:moveTo>
                  <a:pt x="5141817" y="3559779"/>
                </a:moveTo>
                <a:lnTo>
                  <a:pt x="5132997" y="3568477"/>
                </a:lnTo>
                <a:cubicBezTo>
                  <a:pt x="5134738" y="3570163"/>
                  <a:pt x="5137686" y="3571444"/>
                  <a:pt x="5141839" y="3572318"/>
                </a:cubicBezTo>
                <a:cubicBezTo>
                  <a:pt x="5145992" y="3573192"/>
                  <a:pt x="5150040" y="3573385"/>
                  <a:pt x="5153984" y="3572896"/>
                </a:cubicBezTo>
                <a:close/>
                <a:moveTo>
                  <a:pt x="7672825" y="3516097"/>
                </a:moveTo>
                <a:lnTo>
                  <a:pt x="7665348" y="3517999"/>
                </a:lnTo>
                <a:lnTo>
                  <a:pt x="7664309" y="3535868"/>
                </a:lnTo>
                <a:lnTo>
                  <a:pt x="7672770" y="3532645"/>
                </a:lnTo>
                <a:lnTo>
                  <a:pt x="7663394" y="3551615"/>
                </a:lnTo>
                <a:lnTo>
                  <a:pt x="7662775" y="3562235"/>
                </a:lnTo>
                <a:lnTo>
                  <a:pt x="7686520" y="3545684"/>
                </a:lnTo>
                <a:cubicBezTo>
                  <a:pt x="7694161" y="3539576"/>
                  <a:pt x="7702301" y="3535866"/>
                  <a:pt x="7710944" y="3534556"/>
                </a:cubicBezTo>
                <a:lnTo>
                  <a:pt x="7737753" y="3537745"/>
                </a:lnTo>
                <a:lnTo>
                  <a:pt x="7740451" y="3521013"/>
                </a:lnTo>
                <a:cubicBezTo>
                  <a:pt x="7738258" y="3520167"/>
                  <a:pt x="7734430" y="3522111"/>
                  <a:pt x="7728969" y="3526843"/>
                </a:cubicBezTo>
                <a:cubicBezTo>
                  <a:pt x="7723508" y="3531577"/>
                  <a:pt x="7720441" y="3534339"/>
                  <a:pt x="7719770" y="3535133"/>
                </a:cubicBezTo>
                <a:close/>
                <a:moveTo>
                  <a:pt x="4995966" y="3502681"/>
                </a:moveTo>
                <a:cubicBezTo>
                  <a:pt x="4992281" y="3500037"/>
                  <a:pt x="4986878" y="3500659"/>
                  <a:pt x="4979752" y="3504547"/>
                </a:cubicBezTo>
                <a:cubicBezTo>
                  <a:pt x="4972627" y="3508434"/>
                  <a:pt x="4967641" y="3511783"/>
                  <a:pt x="4964794" y="3514592"/>
                </a:cubicBezTo>
                <a:lnTo>
                  <a:pt x="4985781" y="3519010"/>
                </a:lnTo>
                <a:cubicBezTo>
                  <a:pt x="4988324" y="3516632"/>
                  <a:pt x="4990953" y="3513777"/>
                  <a:pt x="4993668" y="3510445"/>
                </a:cubicBezTo>
                <a:cubicBezTo>
                  <a:pt x="4996382" y="3507113"/>
                  <a:pt x="4997150" y="3504525"/>
                  <a:pt x="4995966" y="3502681"/>
                </a:cubicBezTo>
                <a:close/>
                <a:moveTo>
                  <a:pt x="7493681" y="3474164"/>
                </a:moveTo>
                <a:lnTo>
                  <a:pt x="7484812" y="3509417"/>
                </a:lnTo>
                <a:cubicBezTo>
                  <a:pt x="7492481" y="3508393"/>
                  <a:pt x="7501534" y="3509144"/>
                  <a:pt x="7511972" y="3511672"/>
                </a:cubicBezTo>
                <a:lnTo>
                  <a:pt x="7520847" y="3514904"/>
                </a:lnTo>
                <a:lnTo>
                  <a:pt x="7531400" y="3499981"/>
                </a:lnTo>
                <a:cubicBezTo>
                  <a:pt x="7543003" y="3509777"/>
                  <a:pt x="7557279" y="3511244"/>
                  <a:pt x="7574229" y="3504384"/>
                </a:cubicBezTo>
                <a:lnTo>
                  <a:pt x="7564567" y="3532107"/>
                </a:lnTo>
                <a:lnTo>
                  <a:pt x="7607999" y="3551186"/>
                </a:lnTo>
                <a:cubicBezTo>
                  <a:pt x="7616782" y="3542261"/>
                  <a:pt x="7622288" y="3532643"/>
                  <a:pt x="7624513" y="3522335"/>
                </a:cubicBezTo>
                <a:lnTo>
                  <a:pt x="7622331" y="3497439"/>
                </a:lnTo>
                <a:lnTo>
                  <a:pt x="7583214" y="3486648"/>
                </a:lnTo>
                <a:cubicBezTo>
                  <a:pt x="7560057" y="3482269"/>
                  <a:pt x="7540579" y="3479000"/>
                  <a:pt x="7524780" y="3476844"/>
                </a:cubicBezTo>
                <a:close/>
                <a:moveTo>
                  <a:pt x="11595399" y="3473191"/>
                </a:moveTo>
                <a:cubicBezTo>
                  <a:pt x="11607224" y="3482292"/>
                  <a:pt x="11621526" y="3487404"/>
                  <a:pt x="11638304" y="3488527"/>
                </a:cubicBezTo>
                <a:cubicBezTo>
                  <a:pt x="11655082" y="3489651"/>
                  <a:pt x="11669384" y="3494763"/>
                  <a:pt x="11681209" y="3503864"/>
                </a:cubicBezTo>
                <a:cubicBezTo>
                  <a:pt x="11666017" y="3518279"/>
                  <a:pt x="11655427" y="3523021"/>
                  <a:pt x="11649436" y="3518094"/>
                </a:cubicBezTo>
                <a:cubicBezTo>
                  <a:pt x="11643445" y="3513168"/>
                  <a:pt x="11635567" y="3515050"/>
                  <a:pt x="11625799" y="3523745"/>
                </a:cubicBezTo>
                <a:lnTo>
                  <a:pt x="11600184" y="3506698"/>
                </a:lnTo>
                <a:close/>
                <a:moveTo>
                  <a:pt x="7347472" y="3425084"/>
                </a:moveTo>
                <a:lnTo>
                  <a:pt x="7307173" y="3427156"/>
                </a:lnTo>
                <a:lnTo>
                  <a:pt x="7313565" y="3452252"/>
                </a:lnTo>
                <a:cubicBezTo>
                  <a:pt x="7319211" y="3458720"/>
                  <a:pt x="7324231" y="3461096"/>
                  <a:pt x="7328622" y="3459381"/>
                </a:cubicBezTo>
                <a:cubicBezTo>
                  <a:pt x="7333013" y="3457666"/>
                  <a:pt x="7339399" y="3452413"/>
                  <a:pt x="7347780" y="3443622"/>
                </a:cubicBezTo>
                <a:lnTo>
                  <a:pt x="7356598" y="3434923"/>
                </a:lnTo>
                <a:close/>
                <a:moveTo>
                  <a:pt x="7209998" y="3422531"/>
                </a:moveTo>
                <a:lnTo>
                  <a:pt x="7213040" y="3425811"/>
                </a:lnTo>
                <a:cubicBezTo>
                  <a:pt x="7216817" y="3428365"/>
                  <a:pt x="7222798" y="3428744"/>
                  <a:pt x="7230985" y="3426949"/>
                </a:cubicBezTo>
                <a:close/>
                <a:moveTo>
                  <a:pt x="4517981" y="3415245"/>
                </a:moveTo>
                <a:lnTo>
                  <a:pt x="4516614" y="3422874"/>
                </a:lnTo>
                <a:lnTo>
                  <a:pt x="4530149" y="3428364"/>
                </a:lnTo>
                <a:close/>
                <a:moveTo>
                  <a:pt x="11224583" y="3413737"/>
                </a:moveTo>
                <a:lnTo>
                  <a:pt x="11191757" y="3414661"/>
                </a:lnTo>
                <a:lnTo>
                  <a:pt x="11217870" y="3418040"/>
                </a:lnTo>
                <a:close/>
                <a:moveTo>
                  <a:pt x="4201056" y="3401302"/>
                </a:moveTo>
                <a:lnTo>
                  <a:pt x="4178702" y="3404514"/>
                </a:lnTo>
                <a:cubicBezTo>
                  <a:pt x="4180845" y="3406065"/>
                  <a:pt x="4183918" y="3407481"/>
                  <a:pt x="4187923" y="3408764"/>
                </a:cubicBezTo>
                <a:lnTo>
                  <a:pt x="4198943" y="3411329"/>
                </a:lnTo>
                <a:lnTo>
                  <a:pt x="4198588" y="3410019"/>
                </a:lnTo>
                <a:cubicBezTo>
                  <a:pt x="4199240" y="3408068"/>
                  <a:pt x="4200063" y="3405162"/>
                  <a:pt x="4201056" y="3401302"/>
                </a:cubicBezTo>
                <a:close/>
                <a:moveTo>
                  <a:pt x="4079851" y="3388980"/>
                </a:moveTo>
                <a:cubicBezTo>
                  <a:pt x="4074637" y="3393601"/>
                  <a:pt x="4068872" y="3398764"/>
                  <a:pt x="4062556" y="3404472"/>
                </a:cubicBezTo>
                <a:cubicBezTo>
                  <a:pt x="4056239" y="3410180"/>
                  <a:pt x="4054199" y="3414808"/>
                  <a:pt x="4056437" y="3418359"/>
                </a:cubicBezTo>
                <a:cubicBezTo>
                  <a:pt x="4058361" y="3419862"/>
                  <a:pt x="4062042" y="3420418"/>
                  <a:pt x="4067482" y="3420023"/>
                </a:cubicBezTo>
                <a:cubicBezTo>
                  <a:pt x="4072921" y="3419630"/>
                  <a:pt x="4077705" y="3419097"/>
                  <a:pt x="4081834" y="3418426"/>
                </a:cubicBezTo>
                <a:lnTo>
                  <a:pt x="4125483" y="3438173"/>
                </a:lnTo>
                <a:cubicBezTo>
                  <a:pt x="4128217" y="3422914"/>
                  <a:pt x="4133994" y="3410934"/>
                  <a:pt x="4142812" y="3402236"/>
                </a:cubicBezTo>
                <a:cubicBezTo>
                  <a:pt x="4130389" y="3401929"/>
                  <a:pt x="4119345" y="3400264"/>
                  <a:pt x="4109678" y="3397239"/>
                </a:cubicBezTo>
                <a:cubicBezTo>
                  <a:pt x="4100011" y="3394215"/>
                  <a:pt x="4090069" y="3391461"/>
                  <a:pt x="4079851" y="3388980"/>
                </a:cubicBezTo>
                <a:close/>
                <a:moveTo>
                  <a:pt x="4254584" y="3386183"/>
                </a:moveTo>
                <a:lnTo>
                  <a:pt x="4251849" y="3401440"/>
                </a:lnTo>
                <a:lnTo>
                  <a:pt x="4220677" y="3413351"/>
                </a:lnTo>
                <a:cubicBezTo>
                  <a:pt x="4212490" y="3415145"/>
                  <a:pt x="4206508" y="3414766"/>
                  <a:pt x="4202731" y="3412212"/>
                </a:cubicBezTo>
                <a:cubicBezTo>
                  <a:pt x="4219626" y="3421321"/>
                  <a:pt x="4234467" y="3430493"/>
                  <a:pt x="4247256" y="3439730"/>
                </a:cubicBezTo>
                <a:cubicBezTo>
                  <a:pt x="4260045" y="3448964"/>
                  <a:pt x="4268879" y="3456212"/>
                  <a:pt x="4273760" y="3461472"/>
                </a:cubicBezTo>
                <a:lnTo>
                  <a:pt x="4326227" y="3472518"/>
                </a:lnTo>
                <a:cubicBezTo>
                  <a:pt x="4334552" y="3464045"/>
                  <a:pt x="4340709" y="3460064"/>
                  <a:pt x="4344701" y="3460575"/>
                </a:cubicBezTo>
                <a:cubicBezTo>
                  <a:pt x="4348695" y="3461084"/>
                  <a:pt x="4353485" y="3464732"/>
                  <a:pt x="4359075" y="3471517"/>
                </a:cubicBezTo>
                <a:cubicBezTo>
                  <a:pt x="4365895" y="3477352"/>
                  <a:pt x="4376286" y="3473381"/>
                  <a:pt x="4390247" y="3459607"/>
                </a:cubicBezTo>
                <a:lnTo>
                  <a:pt x="4540506" y="3512353"/>
                </a:lnTo>
                <a:cubicBezTo>
                  <a:pt x="4548964" y="3504403"/>
                  <a:pt x="4555275" y="3502102"/>
                  <a:pt x="4559438" y="3505453"/>
                </a:cubicBezTo>
                <a:cubicBezTo>
                  <a:pt x="4563602" y="3508804"/>
                  <a:pt x="4567785" y="3513313"/>
                  <a:pt x="4571988" y="3518981"/>
                </a:cubicBezTo>
                <a:cubicBezTo>
                  <a:pt x="4575087" y="3521943"/>
                  <a:pt x="4578699" y="3522043"/>
                  <a:pt x="4582823" y="3519283"/>
                </a:cubicBezTo>
                <a:cubicBezTo>
                  <a:pt x="4586948" y="3516523"/>
                  <a:pt x="4591242" y="3512809"/>
                  <a:pt x="4595709" y="3508141"/>
                </a:cubicBezTo>
                <a:cubicBezTo>
                  <a:pt x="4606365" y="3518302"/>
                  <a:pt x="4623950" y="3523984"/>
                  <a:pt x="4648463" y="3525186"/>
                </a:cubicBezTo>
                <a:cubicBezTo>
                  <a:pt x="4672976" y="3526388"/>
                  <a:pt x="4695233" y="3521178"/>
                  <a:pt x="4715239" y="3509555"/>
                </a:cubicBezTo>
                <a:lnTo>
                  <a:pt x="4693945" y="3486599"/>
                </a:lnTo>
                <a:cubicBezTo>
                  <a:pt x="4683176" y="3484661"/>
                  <a:pt x="4672131" y="3482995"/>
                  <a:pt x="4660810" y="3481602"/>
                </a:cubicBezTo>
                <a:cubicBezTo>
                  <a:pt x="4649490" y="3480208"/>
                  <a:pt x="4639548" y="3477456"/>
                  <a:pt x="4630985" y="3473344"/>
                </a:cubicBezTo>
                <a:lnTo>
                  <a:pt x="4604221" y="3480904"/>
                </a:lnTo>
                <a:cubicBezTo>
                  <a:pt x="4588325" y="3468321"/>
                  <a:pt x="4565817" y="3462263"/>
                  <a:pt x="4536696" y="3462729"/>
                </a:cubicBezTo>
                <a:cubicBezTo>
                  <a:pt x="4507574" y="3463196"/>
                  <a:pt x="4485066" y="3457137"/>
                  <a:pt x="4469171" y="3444555"/>
                </a:cubicBezTo>
                <a:cubicBezTo>
                  <a:pt x="4464693" y="3439158"/>
                  <a:pt x="4459199" y="3434374"/>
                  <a:pt x="4452687" y="3430198"/>
                </a:cubicBezTo>
                <a:cubicBezTo>
                  <a:pt x="4446176" y="3426024"/>
                  <a:pt x="4438134" y="3425320"/>
                  <a:pt x="4428564" y="3428088"/>
                </a:cubicBezTo>
                <a:lnTo>
                  <a:pt x="4383548" y="3415973"/>
                </a:lnTo>
                <a:cubicBezTo>
                  <a:pt x="4370898" y="3403853"/>
                  <a:pt x="4355360" y="3397723"/>
                  <a:pt x="4336934" y="3397581"/>
                </a:cubicBezTo>
                <a:cubicBezTo>
                  <a:pt x="4318508" y="3397440"/>
                  <a:pt x="4300081" y="3397301"/>
                  <a:pt x="4281654" y="3397160"/>
                </a:cubicBezTo>
                <a:cubicBezTo>
                  <a:pt x="4277877" y="3394605"/>
                  <a:pt x="4268854" y="3390946"/>
                  <a:pt x="4254584" y="3386183"/>
                </a:cubicBezTo>
                <a:close/>
                <a:moveTo>
                  <a:pt x="11106612" y="3371808"/>
                </a:moveTo>
                <a:lnTo>
                  <a:pt x="11074783" y="3377837"/>
                </a:lnTo>
                <a:lnTo>
                  <a:pt x="11074282" y="3397625"/>
                </a:lnTo>
                <a:lnTo>
                  <a:pt x="11117271" y="3405027"/>
                </a:lnTo>
                <a:lnTo>
                  <a:pt x="11170017" y="3411850"/>
                </a:lnTo>
                <a:close/>
                <a:moveTo>
                  <a:pt x="4139155" y="3361880"/>
                </a:moveTo>
                <a:lnTo>
                  <a:pt x="4130335" y="3370580"/>
                </a:lnTo>
                <a:lnTo>
                  <a:pt x="4143735" y="3362535"/>
                </a:lnTo>
                <a:close/>
                <a:moveTo>
                  <a:pt x="11399745" y="3360085"/>
                </a:moveTo>
                <a:lnTo>
                  <a:pt x="11388032" y="3377945"/>
                </a:lnTo>
                <a:cubicBezTo>
                  <a:pt x="11389428" y="3379571"/>
                  <a:pt x="11391447" y="3380883"/>
                  <a:pt x="11394091" y="3381882"/>
                </a:cubicBezTo>
                <a:cubicBezTo>
                  <a:pt x="11396735" y="3382879"/>
                  <a:pt x="11399877" y="3381633"/>
                  <a:pt x="11403512" y="3378141"/>
                </a:cubicBezTo>
                <a:cubicBezTo>
                  <a:pt x="11405109" y="3375884"/>
                  <a:pt x="11405278" y="3372724"/>
                  <a:pt x="11404016" y="3368661"/>
                </a:cubicBezTo>
                <a:cubicBezTo>
                  <a:pt x="11402755" y="3364597"/>
                  <a:pt x="11401332" y="3361739"/>
                  <a:pt x="11399745" y="3360085"/>
                </a:cubicBezTo>
                <a:close/>
                <a:moveTo>
                  <a:pt x="11326820" y="3348869"/>
                </a:moveTo>
                <a:cubicBezTo>
                  <a:pt x="11320228" y="3350314"/>
                  <a:pt x="11313193" y="3353602"/>
                  <a:pt x="11305716" y="3358732"/>
                </a:cubicBezTo>
                <a:cubicBezTo>
                  <a:pt x="11298240" y="3363864"/>
                  <a:pt x="11291676" y="3369408"/>
                  <a:pt x="11286026" y="3375367"/>
                </a:cubicBezTo>
                <a:cubicBezTo>
                  <a:pt x="11279085" y="3367426"/>
                  <a:pt x="11270497" y="3360189"/>
                  <a:pt x="11260264" y="3353655"/>
                </a:cubicBezTo>
                <a:cubicBezTo>
                  <a:pt x="11255147" y="3350388"/>
                  <a:pt x="11249720" y="3349428"/>
                  <a:pt x="11243982" y="3350775"/>
                </a:cubicBezTo>
                <a:cubicBezTo>
                  <a:pt x="11238242" y="3352123"/>
                  <a:pt x="11232192" y="3355778"/>
                  <a:pt x="11225831" y="3361741"/>
                </a:cubicBezTo>
                <a:cubicBezTo>
                  <a:pt x="11233044" y="3367674"/>
                  <a:pt x="11241268" y="3371852"/>
                  <a:pt x="11250505" y="3374274"/>
                </a:cubicBezTo>
                <a:cubicBezTo>
                  <a:pt x="11259741" y="3376695"/>
                  <a:pt x="11267966" y="3380873"/>
                  <a:pt x="11275179" y="3386806"/>
                </a:cubicBezTo>
                <a:cubicBezTo>
                  <a:pt x="11286465" y="3375935"/>
                  <a:pt x="11298534" y="3370782"/>
                  <a:pt x="11311382" y="3371345"/>
                </a:cubicBezTo>
                <a:cubicBezTo>
                  <a:pt x="11324228" y="3371912"/>
                  <a:pt x="11335213" y="3374783"/>
                  <a:pt x="11344336" y="3379964"/>
                </a:cubicBezTo>
                <a:close/>
                <a:moveTo>
                  <a:pt x="4413799" y="3348449"/>
                </a:moveTo>
                <a:lnTo>
                  <a:pt x="4414413" y="3385524"/>
                </a:lnTo>
                <a:cubicBezTo>
                  <a:pt x="4426400" y="3372653"/>
                  <a:pt x="4427208" y="3361388"/>
                  <a:pt x="4416840" y="3351729"/>
                </a:cubicBezTo>
                <a:close/>
                <a:moveTo>
                  <a:pt x="3915749" y="3312207"/>
                </a:moveTo>
                <a:lnTo>
                  <a:pt x="3911339" y="3316556"/>
                </a:lnTo>
                <a:cubicBezTo>
                  <a:pt x="3906803" y="3320771"/>
                  <a:pt x="3903750" y="3324305"/>
                  <a:pt x="3902179" y="3327163"/>
                </a:cubicBezTo>
                <a:cubicBezTo>
                  <a:pt x="3900608" y="3330022"/>
                  <a:pt x="3901280" y="3333023"/>
                  <a:pt x="3904195" y="3336165"/>
                </a:cubicBezTo>
                <a:cubicBezTo>
                  <a:pt x="3907009" y="3340716"/>
                  <a:pt x="3910507" y="3341452"/>
                  <a:pt x="3914689" y="3338374"/>
                </a:cubicBezTo>
                <a:lnTo>
                  <a:pt x="3923507" y="3329675"/>
                </a:lnTo>
                <a:cubicBezTo>
                  <a:pt x="3924647" y="3323317"/>
                  <a:pt x="3922060" y="3317495"/>
                  <a:pt x="3915749" y="3312207"/>
                </a:cubicBezTo>
                <a:close/>
                <a:moveTo>
                  <a:pt x="4000756" y="3303715"/>
                </a:moveTo>
                <a:lnTo>
                  <a:pt x="3977035" y="3314554"/>
                </a:lnTo>
                <a:cubicBezTo>
                  <a:pt x="3987253" y="3317035"/>
                  <a:pt x="3997196" y="3319787"/>
                  <a:pt x="4006861" y="3322813"/>
                </a:cubicBezTo>
                <a:cubicBezTo>
                  <a:pt x="4016530" y="3325837"/>
                  <a:pt x="4027574" y="3327503"/>
                  <a:pt x="4039996" y="3327809"/>
                </a:cubicBezTo>
                <a:cubicBezTo>
                  <a:pt x="4026232" y="3323592"/>
                  <a:pt x="4013153" y="3315561"/>
                  <a:pt x="4000756" y="3303715"/>
                </a:cubicBezTo>
                <a:close/>
                <a:moveTo>
                  <a:pt x="10917628" y="3301236"/>
                </a:moveTo>
                <a:lnTo>
                  <a:pt x="10903009" y="3330807"/>
                </a:lnTo>
                <a:lnTo>
                  <a:pt x="10922263" y="3337004"/>
                </a:lnTo>
                <a:lnTo>
                  <a:pt x="10924009" y="3337838"/>
                </a:lnTo>
                <a:lnTo>
                  <a:pt x="10934278" y="3338752"/>
                </a:lnTo>
                <a:lnTo>
                  <a:pt x="10935494" y="3343327"/>
                </a:lnTo>
                <a:lnTo>
                  <a:pt x="10962692" y="3356329"/>
                </a:lnTo>
                <a:lnTo>
                  <a:pt x="10959380" y="3362465"/>
                </a:lnTo>
                <a:lnTo>
                  <a:pt x="10975208" y="3354506"/>
                </a:lnTo>
                <a:lnTo>
                  <a:pt x="11010807" y="3366534"/>
                </a:lnTo>
                <a:cubicBezTo>
                  <a:pt x="11010296" y="3366956"/>
                  <a:pt x="11008603" y="3368971"/>
                  <a:pt x="11005724" y="3372581"/>
                </a:cubicBezTo>
                <a:lnTo>
                  <a:pt x="11003677" y="3378013"/>
                </a:lnTo>
                <a:lnTo>
                  <a:pt x="11021820" y="3356583"/>
                </a:lnTo>
                <a:lnTo>
                  <a:pt x="11039900" y="3337516"/>
                </a:lnTo>
                <a:cubicBezTo>
                  <a:pt x="11060502" y="3351017"/>
                  <a:pt x="11085323" y="3357656"/>
                  <a:pt x="11114366" y="3357434"/>
                </a:cubicBezTo>
                <a:cubicBezTo>
                  <a:pt x="11143408" y="3357213"/>
                  <a:pt x="11171160" y="3359387"/>
                  <a:pt x="11197618" y="3363955"/>
                </a:cubicBezTo>
                <a:cubicBezTo>
                  <a:pt x="11197887" y="3364361"/>
                  <a:pt x="11199412" y="3365506"/>
                  <a:pt x="11202194" y="3367391"/>
                </a:cubicBezTo>
                <a:cubicBezTo>
                  <a:pt x="11204977" y="3369275"/>
                  <a:pt x="11207407" y="3369467"/>
                  <a:pt x="11209485" y="3367965"/>
                </a:cubicBezTo>
                <a:cubicBezTo>
                  <a:pt x="11209190" y="3366783"/>
                  <a:pt x="11207677" y="3361724"/>
                  <a:pt x="11204938" y="3352793"/>
                </a:cubicBezTo>
                <a:cubicBezTo>
                  <a:pt x="11202203" y="3343861"/>
                  <a:pt x="11200001" y="3338152"/>
                  <a:pt x="11198331" y="3335665"/>
                </a:cubicBezTo>
                <a:cubicBezTo>
                  <a:pt x="11188147" y="3344111"/>
                  <a:pt x="11174956" y="3346089"/>
                  <a:pt x="11158762" y="3341595"/>
                </a:cubicBezTo>
                <a:cubicBezTo>
                  <a:pt x="11142567" y="3337102"/>
                  <a:pt x="11130244" y="3332658"/>
                  <a:pt x="11121790" y="3328264"/>
                </a:cubicBezTo>
                <a:cubicBezTo>
                  <a:pt x="11101712" y="3327179"/>
                  <a:pt x="11081063" y="3326006"/>
                  <a:pt x="11059844" y="3324745"/>
                </a:cubicBezTo>
                <a:cubicBezTo>
                  <a:pt x="11038626" y="3323484"/>
                  <a:pt x="11017074" y="3323266"/>
                  <a:pt x="10995186" y="3324087"/>
                </a:cubicBezTo>
                <a:cubicBezTo>
                  <a:pt x="10983534" y="3315150"/>
                  <a:pt x="10970263" y="3311015"/>
                  <a:pt x="10955376" y="3311683"/>
                </a:cubicBezTo>
                <a:cubicBezTo>
                  <a:pt x="10940488" y="3312354"/>
                  <a:pt x="10927904" y="3308871"/>
                  <a:pt x="10917628" y="3301236"/>
                </a:cubicBezTo>
                <a:close/>
                <a:moveTo>
                  <a:pt x="10772641" y="3272387"/>
                </a:moveTo>
                <a:cubicBezTo>
                  <a:pt x="10777219" y="3286835"/>
                  <a:pt x="10784281" y="3298662"/>
                  <a:pt x="10793831" y="3307869"/>
                </a:cubicBezTo>
                <a:cubicBezTo>
                  <a:pt x="10803380" y="3317075"/>
                  <a:pt x="10813155" y="3326042"/>
                  <a:pt x="10823157" y="3334771"/>
                </a:cubicBezTo>
                <a:lnTo>
                  <a:pt x="10825329" y="3334225"/>
                </a:lnTo>
                <a:lnTo>
                  <a:pt x="10843426" y="3325501"/>
                </a:lnTo>
                <a:lnTo>
                  <a:pt x="10850461" y="3331379"/>
                </a:lnTo>
                <a:lnTo>
                  <a:pt x="10855035" y="3326664"/>
                </a:lnTo>
                <a:cubicBezTo>
                  <a:pt x="10860385" y="3321480"/>
                  <a:pt x="10865413" y="3318702"/>
                  <a:pt x="10870116" y="3318333"/>
                </a:cubicBezTo>
                <a:lnTo>
                  <a:pt x="10877192" y="3321630"/>
                </a:lnTo>
                <a:lnTo>
                  <a:pt x="10873067" y="3309676"/>
                </a:lnTo>
                <a:cubicBezTo>
                  <a:pt x="10870205" y="3307416"/>
                  <a:pt x="10867245" y="3307325"/>
                  <a:pt x="10864186" y="3309403"/>
                </a:cubicBezTo>
                <a:cubicBezTo>
                  <a:pt x="10861128" y="3311481"/>
                  <a:pt x="10858638" y="3313648"/>
                  <a:pt x="10856718" y="3315901"/>
                </a:cubicBezTo>
                <a:cubicBezTo>
                  <a:pt x="10845260" y="3305036"/>
                  <a:pt x="10838794" y="3291662"/>
                  <a:pt x="10837317" y="3275779"/>
                </a:cubicBezTo>
                <a:close/>
                <a:moveTo>
                  <a:pt x="3807464" y="3268298"/>
                </a:moveTo>
                <a:lnTo>
                  <a:pt x="3797585" y="3303164"/>
                </a:lnTo>
                <a:lnTo>
                  <a:pt x="3847011" y="3310931"/>
                </a:lnTo>
                <a:cubicBezTo>
                  <a:pt x="3847173" y="3311294"/>
                  <a:pt x="3848371" y="3312206"/>
                  <a:pt x="3850604" y="3313666"/>
                </a:cubicBezTo>
                <a:cubicBezTo>
                  <a:pt x="3852838" y="3315126"/>
                  <a:pt x="3855138" y="3314951"/>
                  <a:pt x="3857505" y="3313140"/>
                </a:cubicBezTo>
                <a:cubicBezTo>
                  <a:pt x="3861660" y="3308517"/>
                  <a:pt x="3863192" y="3303341"/>
                  <a:pt x="3862102" y="3297614"/>
                </a:cubicBezTo>
                <a:cubicBezTo>
                  <a:pt x="3861010" y="3291886"/>
                  <a:pt x="3858818" y="3287246"/>
                  <a:pt x="3855521" y="3283693"/>
                </a:cubicBezTo>
                <a:cubicBezTo>
                  <a:pt x="3852296" y="3280595"/>
                  <a:pt x="3848178" y="3279947"/>
                  <a:pt x="3843166" y="3281752"/>
                </a:cubicBezTo>
                <a:cubicBezTo>
                  <a:pt x="3838154" y="3283555"/>
                  <a:pt x="3833352" y="3286723"/>
                  <a:pt x="3828759" y="3291254"/>
                </a:cubicBezTo>
                <a:close/>
                <a:moveTo>
                  <a:pt x="10600460" y="3261200"/>
                </a:moveTo>
                <a:lnTo>
                  <a:pt x="10596843" y="3265013"/>
                </a:lnTo>
                <a:lnTo>
                  <a:pt x="10605093" y="3272836"/>
                </a:lnTo>
                <a:cubicBezTo>
                  <a:pt x="10605356" y="3267051"/>
                  <a:pt x="10603812" y="3263172"/>
                  <a:pt x="10600460" y="3261200"/>
                </a:cubicBezTo>
                <a:close/>
                <a:moveTo>
                  <a:pt x="3750280" y="3243063"/>
                </a:moveTo>
                <a:cubicBezTo>
                  <a:pt x="3748546" y="3245557"/>
                  <a:pt x="3748782" y="3248466"/>
                  <a:pt x="3750984" y="3251789"/>
                </a:cubicBezTo>
                <a:cubicBezTo>
                  <a:pt x="3753187" y="3255111"/>
                  <a:pt x="3754524" y="3256932"/>
                  <a:pt x="3754996" y="3257251"/>
                </a:cubicBezTo>
                <a:lnTo>
                  <a:pt x="3764122" y="3267089"/>
                </a:lnTo>
                <a:lnTo>
                  <a:pt x="3798338" y="3258458"/>
                </a:lnTo>
                <a:lnTo>
                  <a:pt x="3792254" y="3251900"/>
                </a:lnTo>
                <a:lnTo>
                  <a:pt x="3759406" y="3252902"/>
                </a:lnTo>
                <a:close/>
                <a:moveTo>
                  <a:pt x="11725530" y="3198268"/>
                </a:moveTo>
                <a:cubicBezTo>
                  <a:pt x="11721763" y="3202241"/>
                  <a:pt x="11719137" y="3206388"/>
                  <a:pt x="11717649" y="3210710"/>
                </a:cubicBezTo>
                <a:cubicBezTo>
                  <a:pt x="11716161" y="3215034"/>
                  <a:pt x="11716717" y="3218579"/>
                  <a:pt x="11719316" y="3221345"/>
                </a:cubicBezTo>
                <a:lnTo>
                  <a:pt x="11726549" y="3213718"/>
                </a:lnTo>
                <a:cubicBezTo>
                  <a:pt x="11729842" y="3209900"/>
                  <a:pt x="11730919" y="3206698"/>
                  <a:pt x="11729781" y="3204110"/>
                </a:cubicBezTo>
                <a:cubicBezTo>
                  <a:pt x="11728646" y="3201523"/>
                  <a:pt x="11727228" y="3199577"/>
                  <a:pt x="11725530" y="3198268"/>
                </a:cubicBezTo>
                <a:close/>
                <a:moveTo>
                  <a:pt x="11881212" y="3193809"/>
                </a:moveTo>
                <a:lnTo>
                  <a:pt x="11872249" y="3214276"/>
                </a:lnTo>
                <a:lnTo>
                  <a:pt x="11885846" y="3205444"/>
                </a:lnTo>
                <a:cubicBezTo>
                  <a:pt x="11887407" y="3203454"/>
                  <a:pt x="11887430" y="3201365"/>
                  <a:pt x="11885917" y="3199174"/>
                </a:cubicBezTo>
                <a:cubicBezTo>
                  <a:pt x="11884403" y="3196986"/>
                  <a:pt x="11882835" y="3195194"/>
                  <a:pt x="11881212" y="3193809"/>
                </a:cubicBezTo>
                <a:close/>
                <a:moveTo>
                  <a:pt x="11549580" y="3169026"/>
                </a:moveTo>
                <a:cubicBezTo>
                  <a:pt x="11547510" y="3168570"/>
                  <a:pt x="11543694" y="3170989"/>
                  <a:pt x="11538134" y="3176278"/>
                </a:cubicBezTo>
                <a:cubicBezTo>
                  <a:pt x="11532576" y="3181567"/>
                  <a:pt x="11529448" y="3184636"/>
                  <a:pt x="11528751" y="3185484"/>
                </a:cubicBezTo>
                <a:lnTo>
                  <a:pt x="11526001" y="3182878"/>
                </a:lnTo>
                <a:cubicBezTo>
                  <a:pt x="11517522" y="3174837"/>
                  <a:pt x="11507706" y="3170961"/>
                  <a:pt x="11496554" y="3171248"/>
                </a:cubicBezTo>
                <a:cubicBezTo>
                  <a:pt x="11485400" y="3171536"/>
                  <a:pt x="11474285" y="3177292"/>
                  <a:pt x="11463208" y="3188514"/>
                </a:cubicBezTo>
                <a:lnTo>
                  <a:pt x="11485055" y="3187505"/>
                </a:lnTo>
                <a:cubicBezTo>
                  <a:pt x="11488226" y="3190358"/>
                  <a:pt x="11490608" y="3194730"/>
                  <a:pt x="11492204" y="3200620"/>
                </a:cubicBezTo>
                <a:cubicBezTo>
                  <a:pt x="11493800" y="3206510"/>
                  <a:pt x="11492096" y="3212435"/>
                  <a:pt x="11487092" y="3218402"/>
                </a:cubicBezTo>
                <a:lnTo>
                  <a:pt x="11522536" y="3208561"/>
                </a:lnTo>
                <a:cubicBezTo>
                  <a:pt x="11525417" y="3205408"/>
                  <a:pt x="11530721" y="3198669"/>
                  <a:pt x="11538445" y="3188341"/>
                </a:cubicBezTo>
                <a:cubicBezTo>
                  <a:pt x="11546171" y="3178015"/>
                  <a:pt x="11549883" y="3171575"/>
                  <a:pt x="11549580" y="3169026"/>
                </a:cubicBezTo>
                <a:close/>
                <a:moveTo>
                  <a:pt x="11343125" y="3156120"/>
                </a:moveTo>
                <a:cubicBezTo>
                  <a:pt x="11338878" y="3153600"/>
                  <a:pt x="11334820" y="3153978"/>
                  <a:pt x="11330953" y="3157253"/>
                </a:cubicBezTo>
                <a:cubicBezTo>
                  <a:pt x="11329700" y="3159835"/>
                  <a:pt x="11330908" y="3164299"/>
                  <a:pt x="11334575" y="3170645"/>
                </a:cubicBezTo>
                <a:cubicBezTo>
                  <a:pt x="11338242" y="3176988"/>
                  <a:pt x="11341041" y="3181151"/>
                  <a:pt x="11342971" y="3183132"/>
                </a:cubicBezTo>
                <a:cubicBezTo>
                  <a:pt x="11361109" y="3186149"/>
                  <a:pt x="11379528" y="3188526"/>
                  <a:pt x="11398226" y="3190263"/>
                </a:cubicBezTo>
                <a:cubicBezTo>
                  <a:pt x="11416924" y="3192000"/>
                  <a:pt x="11436463" y="3191820"/>
                  <a:pt x="11456842" y="3189720"/>
                </a:cubicBezTo>
                <a:cubicBezTo>
                  <a:pt x="11449630" y="3183786"/>
                  <a:pt x="11441405" y="3179608"/>
                  <a:pt x="11432169" y="3177187"/>
                </a:cubicBezTo>
                <a:cubicBezTo>
                  <a:pt x="11422933" y="3174765"/>
                  <a:pt x="11414708" y="3170587"/>
                  <a:pt x="11407497" y="3164653"/>
                </a:cubicBezTo>
                <a:cubicBezTo>
                  <a:pt x="11397306" y="3169777"/>
                  <a:pt x="11387269" y="3172330"/>
                  <a:pt x="11377384" y="3172312"/>
                </a:cubicBezTo>
                <a:cubicBezTo>
                  <a:pt x="11367501" y="3172294"/>
                  <a:pt x="11359018" y="3169077"/>
                  <a:pt x="11351935" y="3162663"/>
                </a:cubicBezTo>
                <a:cubicBezTo>
                  <a:pt x="11350310" y="3160820"/>
                  <a:pt x="11347373" y="3158640"/>
                  <a:pt x="11343125" y="3156120"/>
                </a:cubicBezTo>
                <a:close/>
                <a:moveTo>
                  <a:pt x="11686380" y="2936638"/>
                </a:moveTo>
                <a:cubicBezTo>
                  <a:pt x="11684608" y="2938278"/>
                  <a:pt x="11682945" y="2939114"/>
                  <a:pt x="11681390" y="2939148"/>
                </a:cubicBezTo>
                <a:cubicBezTo>
                  <a:pt x="11679835" y="2939181"/>
                  <a:pt x="11678171" y="2940018"/>
                  <a:pt x="11676398" y="2941657"/>
                </a:cubicBezTo>
                <a:cubicBezTo>
                  <a:pt x="11672638" y="2946542"/>
                  <a:pt x="11672061" y="2950821"/>
                  <a:pt x="11674667" y="2954499"/>
                </a:cubicBezTo>
                <a:cubicBezTo>
                  <a:pt x="11676063" y="2956126"/>
                  <a:pt x="11678084" y="2957437"/>
                  <a:pt x="11680727" y="2958435"/>
                </a:cubicBezTo>
                <a:cubicBezTo>
                  <a:pt x="11683371" y="2959433"/>
                  <a:pt x="11686512" y="2958187"/>
                  <a:pt x="11690149" y="2954695"/>
                </a:cubicBezTo>
                <a:cubicBezTo>
                  <a:pt x="11691745" y="2952438"/>
                  <a:pt x="11691911" y="2949277"/>
                  <a:pt x="11690651" y="2945215"/>
                </a:cubicBezTo>
                <a:cubicBezTo>
                  <a:pt x="11689391" y="2941152"/>
                  <a:pt x="11687966" y="2938294"/>
                  <a:pt x="11686380" y="2936638"/>
                </a:cubicBezTo>
                <a:close/>
                <a:moveTo>
                  <a:pt x="11742808" y="2932208"/>
                </a:moveTo>
                <a:lnTo>
                  <a:pt x="11750343" y="2968322"/>
                </a:lnTo>
                <a:cubicBezTo>
                  <a:pt x="11754281" y="2964512"/>
                  <a:pt x="11757252" y="2960691"/>
                  <a:pt x="11759256" y="2956856"/>
                </a:cubicBezTo>
                <a:cubicBezTo>
                  <a:pt x="11761259" y="2953022"/>
                  <a:pt x="11760359" y="2949153"/>
                  <a:pt x="11756557" y="2945245"/>
                </a:cubicBezTo>
                <a:close/>
                <a:moveTo>
                  <a:pt x="11534011" y="2893544"/>
                </a:moveTo>
                <a:lnTo>
                  <a:pt x="11533448" y="2943707"/>
                </a:lnTo>
                <a:lnTo>
                  <a:pt x="11586259" y="2943088"/>
                </a:lnTo>
                <a:cubicBezTo>
                  <a:pt x="11589081" y="2937014"/>
                  <a:pt x="11592401" y="2928694"/>
                  <a:pt x="11596217" y="2918129"/>
                </a:cubicBezTo>
                <a:cubicBezTo>
                  <a:pt x="11600033" y="2907565"/>
                  <a:pt x="11600856" y="2900502"/>
                  <a:pt x="11598687" y="2896937"/>
                </a:cubicBezTo>
                <a:cubicBezTo>
                  <a:pt x="11596766" y="2896323"/>
                  <a:pt x="11593554" y="2898104"/>
                  <a:pt x="11589049" y="2902281"/>
                </a:cubicBezTo>
                <a:cubicBezTo>
                  <a:pt x="11584544" y="2906459"/>
                  <a:pt x="11582018" y="2908893"/>
                  <a:pt x="11581473" y="2909583"/>
                </a:cubicBezTo>
                <a:close/>
                <a:moveTo>
                  <a:pt x="11387140" y="2855665"/>
                </a:moveTo>
                <a:lnTo>
                  <a:pt x="11378329" y="2898005"/>
                </a:lnTo>
                <a:cubicBezTo>
                  <a:pt x="11391439" y="2895650"/>
                  <a:pt x="11409600" y="2898989"/>
                  <a:pt x="11432807" y="2908020"/>
                </a:cubicBezTo>
                <a:cubicBezTo>
                  <a:pt x="11456014" y="2917050"/>
                  <a:pt x="11473740" y="2923600"/>
                  <a:pt x="11485985" y="2927669"/>
                </a:cubicBezTo>
                <a:cubicBezTo>
                  <a:pt x="11493178" y="2919853"/>
                  <a:pt x="11497522" y="2911600"/>
                  <a:pt x="11499017" y="2902910"/>
                </a:cubicBezTo>
                <a:cubicBezTo>
                  <a:pt x="11500514" y="2894218"/>
                  <a:pt x="11499396" y="2886219"/>
                  <a:pt x="11495664" y="2878907"/>
                </a:cubicBezTo>
                <a:cubicBezTo>
                  <a:pt x="11459923" y="2867951"/>
                  <a:pt x="11423748" y="2860203"/>
                  <a:pt x="11387140" y="2855665"/>
                </a:cubicBezTo>
                <a:close/>
                <a:moveTo>
                  <a:pt x="11241771" y="2849496"/>
                </a:moveTo>
                <a:lnTo>
                  <a:pt x="11226734" y="2851256"/>
                </a:lnTo>
                <a:lnTo>
                  <a:pt x="11228709" y="2857518"/>
                </a:lnTo>
                <a:cubicBezTo>
                  <a:pt x="11233828" y="2862675"/>
                  <a:pt x="11238241" y="2864445"/>
                  <a:pt x="11241948" y="2862831"/>
                </a:cubicBezTo>
                <a:lnTo>
                  <a:pt x="11249973" y="2855763"/>
                </a:lnTo>
                <a:close/>
                <a:moveTo>
                  <a:pt x="10278392" y="2176297"/>
                </a:moveTo>
                <a:cubicBezTo>
                  <a:pt x="10274625" y="2180269"/>
                  <a:pt x="10271998" y="2184417"/>
                  <a:pt x="10270511" y="2188739"/>
                </a:cubicBezTo>
                <a:cubicBezTo>
                  <a:pt x="10269022" y="2193063"/>
                  <a:pt x="10269578" y="2196608"/>
                  <a:pt x="10272178" y="2199374"/>
                </a:cubicBezTo>
                <a:lnTo>
                  <a:pt x="10279410" y="2191746"/>
                </a:lnTo>
                <a:cubicBezTo>
                  <a:pt x="10282703" y="2187930"/>
                  <a:pt x="10283781" y="2184728"/>
                  <a:pt x="10282643" y="2182140"/>
                </a:cubicBezTo>
                <a:cubicBezTo>
                  <a:pt x="10281507" y="2179552"/>
                  <a:pt x="10280089" y="2177606"/>
                  <a:pt x="10278392" y="2176297"/>
                </a:cubicBezTo>
                <a:close/>
                <a:moveTo>
                  <a:pt x="10434074" y="2171838"/>
                </a:moveTo>
                <a:lnTo>
                  <a:pt x="10425110" y="2192305"/>
                </a:lnTo>
                <a:lnTo>
                  <a:pt x="10438708" y="2183473"/>
                </a:lnTo>
                <a:cubicBezTo>
                  <a:pt x="10440269" y="2181483"/>
                  <a:pt x="10440292" y="2179394"/>
                  <a:pt x="10438778" y="2177203"/>
                </a:cubicBezTo>
                <a:cubicBezTo>
                  <a:pt x="10437265" y="2175014"/>
                  <a:pt x="10435695" y="2173224"/>
                  <a:pt x="10434074" y="2171838"/>
                </a:cubicBezTo>
                <a:close/>
                <a:moveTo>
                  <a:pt x="10102442" y="2147054"/>
                </a:moveTo>
                <a:cubicBezTo>
                  <a:pt x="10100372" y="2146599"/>
                  <a:pt x="10096555" y="2149018"/>
                  <a:pt x="10090996" y="2154307"/>
                </a:cubicBezTo>
                <a:cubicBezTo>
                  <a:pt x="10085438" y="2159596"/>
                  <a:pt x="10082309" y="2162664"/>
                  <a:pt x="10081611" y="2163514"/>
                </a:cubicBezTo>
                <a:lnTo>
                  <a:pt x="10078862" y="2160906"/>
                </a:lnTo>
                <a:cubicBezTo>
                  <a:pt x="10070385" y="2152866"/>
                  <a:pt x="10060567" y="2148990"/>
                  <a:pt x="10049415" y="2149277"/>
                </a:cubicBezTo>
                <a:cubicBezTo>
                  <a:pt x="10038262" y="2149564"/>
                  <a:pt x="10027147" y="2155321"/>
                  <a:pt x="10016070" y="2166543"/>
                </a:cubicBezTo>
                <a:lnTo>
                  <a:pt x="10037917" y="2165534"/>
                </a:lnTo>
                <a:cubicBezTo>
                  <a:pt x="10041087" y="2168387"/>
                  <a:pt x="10043469" y="2172759"/>
                  <a:pt x="10045065" y="2178649"/>
                </a:cubicBezTo>
                <a:cubicBezTo>
                  <a:pt x="10046661" y="2184539"/>
                  <a:pt x="10044958" y="2190464"/>
                  <a:pt x="10039953" y="2196432"/>
                </a:cubicBezTo>
                <a:lnTo>
                  <a:pt x="10075397" y="2186589"/>
                </a:lnTo>
                <a:cubicBezTo>
                  <a:pt x="10078279" y="2183437"/>
                  <a:pt x="10083582" y="2176698"/>
                  <a:pt x="10091307" y="2166370"/>
                </a:cubicBezTo>
                <a:cubicBezTo>
                  <a:pt x="10099032" y="2156043"/>
                  <a:pt x="10102745" y="2149604"/>
                  <a:pt x="10102442" y="2147054"/>
                </a:cubicBezTo>
                <a:close/>
                <a:moveTo>
                  <a:pt x="9895986" y="2134148"/>
                </a:moveTo>
                <a:cubicBezTo>
                  <a:pt x="9891739" y="2131629"/>
                  <a:pt x="9887681" y="2132006"/>
                  <a:pt x="9883815" y="2135282"/>
                </a:cubicBezTo>
                <a:cubicBezTo>
                  <a:pt x="9882562" y="2137864"/>
                  <a:pt x="9883769" y="2142327"/>
                  <a:pt x="9887437" y="2148674"/>
                </a:cubicBezTo>
                <a:lnTo>
                  <a:pt x="9891711" y="2155030"/>
                </a:lnTo>
                <a:lnTo>
                  <a:pt x="9920798" y="2160458"/>
                </a:lnTo>
                <a:lnTo>
                  <a:pt x="9934911" y="2166204"/>
                </a:lnTo>
                <a:lnTo>
                  <a:pt x="9951088" y="2168292"/>
                </a:lnTo>
                <a:cubicBezTo>
                  <a:pt x="9969786" y="2170029"/>
                  <a:pt x="9989325" y="2169849"/>
                  <a:pt x="10009703" y="2167749"/>
                </a:cubicBezTo>
                <a:cubicBezTo>
                  <a:pt x="10002492" y="2161815"/>
                  <a:pt x="9994267" y="2157637"/>
                  <a:pt x="9985031" y="2155215"/>
                </a:cubicBezTo>
                <a:cubicBezTo>
                  <a:pt x="9975794" y="2152794"/>
                  <a:pt x="9967570" y="2148615"/>
                  <a:pt x="9960358" y="2142682"/>
                </a:cubicBezTo>
                <a:cubicBezTo>
                  <a:pt x="9950168" y="2147805"/>
                  <a:pt x="9940131" y="2150359"/>
                  <a:pt x="9930246" y="2150341"/>
                </a:cubicBezTo>
                <a:cubicBezTo>
                  <a:pt x="9920362" y="2150323"/>
                  <a:pt x="9911879" y="2147106"/>
                  <a:pt x="9904796" y="2140692"/>
                </a:cubicBezTo>
                <a:cubicBezTo>
                  <a:pt x="9903172" y="2138849"/>
                  <a:pt x="9900234" y="2136669"/>
                  <a:pt x="9895986" y="2134148"/>
                </a:cubicBezTo>
                <a:close/>
                <a:moveTo>
                  <a:pt x="1283004" y="1998815"/>
                </a:moveTo>
                <a:lnTo>
                  <a:pt x="1301236" y="2001618"/>
                </a:lnTo>
                <a:lnTo>
                  <a:pt x="1298486" y="1999010"/>
                </a:lnTo>
                <a:cubicBezTo>
                  <a:pt x="1295133" y="1997038"/>
                  <a:pt x="1289972" y="1996974"/>
                  <a:pt x="1283004" y="1998815"/>
                </a:cubicBezTo>
                <a:close/>
                <a:moveTo>
                  <a:pt x="1197703" y="1975866"/>
                </a:moveTo>
                <a:cubicBezTo>
                  <a:pt x="1193995" y="1977481"/>
                  <a:pt x="1188717" y="1982131"/>
                  <a:pt x="1181864" y="1989816"/>
                </a:cubicBezTo>
                <a:lnTo>
                  <a:pt x="1174632" y="1997441"/>
                </a:lnTo>
                <a:lnTo>
                  <a:pt x="1182882" y="2005264"/>
                </a:lnTo>
                <a:lnTo>
                  <a:pt x="1217462" y="2001843"/>
                </a:lnTo>
                <a:lnTo>
                  <a:pt x="1210944" y="1981179"/>
                </a:lnTo>
                <a:cubicBezTo>
                  <a:pt x="1205825" y="1976022"/>
                  <a:pt x="1201410" y="1974252"/>
                  <a:pt x="1197703" y="1975866"/>
                </a:cubicBezTo>
                <a:close/>
                <a:moveTo>
                  <a:pt x="204333" y="1924692"/>
                </a:moveTo>
                <a:lnTo>
                  <a:pt x="200718" y="1928505"/>
                </a:lnTo>
                <a:cubicBezTo>
                  <a:pt x="197423" y="1932323"/>
                  <a:pt x="196345" y="1935525"/>
                  <a:pt x="197483" y="1938112"/>
                </a:cubicBezTo>
                <a:cubicBezTo>
                  <a:pt x="198620" y="1940700"/>
                  <a:pt x="200038" y="1942647"/>
                  <a:pt x="201735" y="1943955"/>
                </a:cubicBezTo>
                <a:cubicBezTo>
                  <a:pt x="208967" y="1936327"/>
                  <a:pt x="209835" y="1929907"/>
                  <a:pt x="204333" y="1924692"/>
                </a:cubicBezTo>
                <a:close/>
                <a:moveTo>
                  <a:pt x="176986" y="1920486"/>
                </a:moveTo>
                <a:cubicBezTo>
                  <a:pt x="173175" y="1918080"/>
                  <a:pt x="168931" y="1918884"/>
                  <a:pt x="164255" y="1922898"/>
                </a:cubicBezTo>
                <a:cubicBezTo>
                  <a:pt x="162543" y="1925047"/>
                  <a:pt x="161917" y="1927772"/>
                  <a:pt x="162375" y="1931075"/>
                </a:cubicBezTo>
                <a:cubicBezTo>
                  <a:pt x="162836" y="1934376"/>
                  <a:pt x="163799" y="1936802"/>
                  <a:pt x="165273" y="1938348"/>
                </a:cubicBezTo>
                <a:close/>
                <a:moveTo>
                  <a:pt x="10239242" y="1914667"/>
                </a:moveTo>
                <a:cubicBezTo>
                  <a:pt x="10237470" y="1916307"/>
                  <a:pt x="10235807" y="1917143"/>
                  <a:pt x="10234252" y="1917177"/>
                </a:cubicBezTo>
                <a:cubicBezTo>
                  <a:pt x="10232696" y="1917211"/>
                  <a:pt x="10231032" y="1918047"/>
                  <a:pt x="10229260" y="1919686"/>
                </a:cubicBezTo>
                <a:cubicBezTo>
                  <a:pt x="10225500" y="1924571"/>
                  <a:pt x="10224922" y="1928850"/>
                  <a:pt x="10227528" y="1932528"/>
                </a:cubicBezTo>
                <a:cubicBezTo>
                  <a:pt x="10228924" y="1934155"/>
                  <a:pt x="10230945" y="1935465"/>
                  <a:pt x="10233588" y="1936464"/>
                </a:cubicBezTo>
                <a:cubicBezTo>
                  <a:pt x="10236233" y="1937462"/>
                  <a:pt x="10239374" y="1936215"/>
                  <a:pt x="10243011" y="1932724"/>
                </a:cubicBezTo>
                <a:cubicBezTo>
                  <a:pt x="10244607" y="1930467"/>
                  <a:pt x="10244774" y="1927307"/>
                  <a:pt x="10243513" y="1923243"/>
                </a:cubicBezTo>
                <a:cubicBezTo>
                  <a:pt x="10242253" y="1919181"/>
                  <a:pt x="10240827" y="1916322"/>
                  <a:pt x="10239242" y="1914667"/>
                </a:cubicBezTo>
                <a:close/>
                <a:moveTo>
                  <a:pt x="953667" y="1911029"/>
                </a:moveTo>
                <a:cubicBezTo>
                  <a:pt x="946473" y="1918844"/>
                  <a:pt x="942131" y="1927096"/>
                  <a:pt x="940635" y="1935787"/>
                </a:cubicBezTo>
                <a:cubicBezTo>
                  <a:pt x="939138" y="1944479"/>
                  <a:pt x="940257" y="1952478"/>
                  <a:pt x="943988" y="1959789"/>
                </a:cubicBezTo>
                <a:cubicBezTo>
                  <a:pt x="979729" y="1970747"/>
                  <a:pt x="1015903" y="1978494"/>
                  <a:pt x="1052512" y="1983032"/>
                </a:cubicBezTo>
                <a:lnTo>
                  <a:pt x="1061323" y="1940692"/>
                </a:lnTo>
                <a:cubicBezTo>
                  <a:pt x="1048214" y="1943046"/>
                  <a:pt x="1030052" y="1939708"/>
                  <a:pt x="1006845" y="1930678"/>
                </a:cubicBezTo>
                <a:cubicBezTo>
                  <a:pt x="983639" y="1921646"/>
                  <a:pt x="965911" y="1915096"/>
                  <a:pt x="953667" y="1911029"/>
                </a:cubicBezTo>
                <a:close/>
                <a:moveTo>
                  <a:pt x="10295668" y="1910236"/>
                </a:moveTo>
                <a:lnTo>
                  <a:pt x="10303205" y="1946350"/>
                </a:lnTo>
                <a:cubicBezTo>
                  <a:pt x="10307143" y="1942541"/>
                  <a:pt x="10310114" y="1938720"/>
                  <a:pt x="10312117" y="1934885"/>
                </a:cubicBezTo>
                <a:cubicBezTo>
                  <a:pt x="10314120" y="1931052"/>
                  <a:pt x="10313220" y="1927182"/>
                  <a:pt x="10309418" y="1923274"/>
                </a:cubicBezTo>
                <a:close/>
                <a:moveTo>
                  <a:pt x="10086533" y="1901885"/>
                </a:moveTo>
                <a:lnTo>
                  <a:pt x="10086311" y="1921734"/>
                </a:lnTo>
                <a:lnTo>
                  <a:pt x="10139121" y="1921117"/>
                </a:lnTo>
                <a:lnTo>
                  <a:pt x="10140796" y="1916919"/>
                </a:lnTo>
                <a:lnTo>
                  <a:pt x="10107794" y="1902955"/>
                </a:lnTo>
                <a:cubicBezTo>
                  <a:pt x="10099672" y="1905666"/>
                  <a:pt x="10092728" y="1905417"/>
                  <a:pt x="10086957" y="1902208"/>
                </a:cubicBezTo>
                <a:close/>
                <a:moveTo>
                  <a:pt x="906204" y="1894991"/>
                </a:moveTo>
                <a:lnTo>
                  <a:pt x="853392" y="1895609"/>
                </a:lnTo>
                <a:cubicBezTo>
                  <a:pt x="850570" y="1901683"/>
                  <a:pt x="847250" y="1910003"/>
                  <a:pt x="843436" y="1920567"/>
                </a:cubicBezTo>
                <a:cubicBezTo>
                  <a:pt x="839620" y="1931131"/>
                  <a:pt x="838796" y="1938196"/>
                  <a:pt x="840964" y="1941760"/>
                </a:cubicBezTo>
                <a:cubicBezTo>
                  <a:pt x="842886" y="1942375"/>
                  <a:pt x="846097" y="1940594"/>
                  <a:pt x="850602" y="1936415"/>
                </a:cubicBezTo>
                <a:cubicBezTo>
                  <a:pt x="855108" y="1932238"/>
                  <a:pt x="857633" y="1929804"/>
                  <a:pt x="858179" y="1929114"/>
                </a:cubicBezTo>
                <a:lnTo>
                  <a:pt x="905640" y="1945153"/>
                </a:lnTo>
                <a:close/>
                <a:moveTo>
                  <a:pt x="10044942" y="1894118"/>
                </a:moveTo>
                <a:lnTo>
                  <a:pt x="10016515" y="1897447"/>
                </a:lnTo>
                <a:lnTo>
                  <a:pt x="10038847" y="1905698"/>
                </a:lnTo>
                <a:close/>
                <a:moveTo>
                  <a:pt x="758925" y="1880262"/>
                </a:moveTo>
                <a:cubicBezTo>
                  <a:pt x="756281" y="1879263"/>
                  <a:pt x="753141" y="1880510"/>
                  <a:pt x="749504" y="1884002"/>
                </a:cubicBezTo>
                <a:cubicBezTo>
                  <a:pt x="747908" y="1886259"/>
                  <a:pt x="747739" y="1889419"/>
                  <a:pt x="749001" y="1893482"/>
                </a:cubicBezTo>
                <a:cubicBezTo>
                  <a:pt x="750261" y="1897545"/>
                  <a:pt x="751686" y="1900404"/>
                  <a:pt x="753272" y="1902060"/>
                </a:cubicBezTo>
                <a:cubicBezTo>
                  <a:pt x="755044" y="1900419"/>
                  <a:pt x="756708" y="1899583"/>
                  <a:pt x="758262" y="1899549"/>
                </a:cubicBezTo>
                <a:cubicBezTo>
                  <a:pt x="759818" y="1899515"/>
                  <a:pt x="761481" y="1898679"/>
                  <a:pt x="763254" y="1897040"/>
                </a:cubicBezTo>
                <a:cubicBezTo>
                  <a:pt x="767013" y="1892155"/>
                  <a:pt x="767591" y="1887876"/>
                  <a:pt x="764986" y="1884197"/>
                </a:cubicBezTo>
                <a:cubicBezTo>
                  <a:pt x="763589" y="1882571"/>
                  <a:pt x="761568" y="1881261"/>
                  <a:pt x="758925" y="1880262"/>
                </a:cubicBezTo>
                <a:close/>
                <a:moveTo>
                  <a:pt x="10827241" y="1878378"/>
                </a:moveTo>
                <a:lnTo>
                  <a:pt x="10815527" y="1896239"/>
                </a:lnTo>
                <a:cubicBezTo>
                  <a:pt x="10819338" y="1898646"/>
                  <a:pt x="10823582" y="1897842"/>
                  <a:pt x="10828258" y="1893828"/>
                </a:cubicBezTo>
                <a:cubicBezTo>
                  <a:pt x="10829971" y="1891680"/>
                  <a:pt x="10830597" y="1888953"/>
                  <a:pt x="10830138" y="1885651"/>
                </a:cubicBezTo>
                <a:cubicBezTo>
                  <a:pt x="10829678" y="1882349"/>
                  <a:pt x="10828714" y="1879924"/>
                  <a:pt x="10827241" y="1878378"/>
                </a:cubicBezTo>
                <a:close/>
                <a:moveTo>
                  <a:pt x="10151549" y="1874966"/>
                </a:moveTo>
                <a:lnTo>
                  <a:pt x="10145139" y="1878521"/>
                </a:lnTo>
                <a:lnTo>
                  <a:pt x="10150736" y="1881941"/>
                </a:lnTo>
                <a:close/>
                <a:moveTo>
                  <a:pt x="10790779" y="1872772"/>
                </a:moveTo>
                <a:cubicBezTo>
                  <a:pt x="10783547" y="1880398"/>
                  <a:pt x="10782680" y="1886818"/>
                  <a:pt x="10788180" y="1892033"/>
                </a:cubicBezTo>
                <a:lnTo>
                  <a:pt x="10791796" y="1888221"/>
                </a:lnTo>
                <a:cubicBezTo>
                  <a:pt x="10795089" y="1884403"/>
                  <a:pt x="10796168" y="1881200"/>
                  <a:pt x="10795030" y="1878613"/>
                </a:cubicBezTo>
                <a:cubicBezTo>
                  <a:pt x="10793894" y="1876026"/>
                  <a:pt x="10792475" y="1874079"/>
                  <a:pt x="10790779" y="1872772"/>
                </a:cubicBezTo>
                <a:close/>
                <a:moveTo>
                  <a:pt x="689310" y="1870374"/>
                </a:moveTo>
                <a:cubicBezTo>
                  <a:pt x="685371" y="1874185"/>
                  <a:pt x="682399" y="1878006"/>
                  <a:pt x="680395" y="1881841"/>
                </a:cubicBezTo>
                <a:cubicBezTo>
                  <a:pt x="678393" y="1885675"/>
                  <a:pt x="679293" y="1889544"/>
                  <a:pt x="683095" y="1893452"/>
                </a:cubicBezTo>
                <a:lnTo>
                  <a:pt x="696844" y="1906490"/>
                </a:lnTo>
                <a:close/>
                <a:moveTo>
                  <a:pt x="1041426" y="1648433"/>
                </a:moveTo>
                <a:cubicBezTo>
                  <a:pt x="1022727" y="1646697"/>
                  <a:pt x="1003189" y="1646878"/>
                  <a:pt x="982810" y="1648977"/>
                </a:cubicBezTo>
                <a:cubicBezTo>
                  <a:pt x="990021" y="1654911"/>
                  <a:pt x="998246" y="1659088"/>
                  <a:pt x="1007482" y="1661511"/>
                </a:cubicBezTo>
                <a:cubicBezTo>
                  <a:pt x="1016719" y="1663933"/>
                  <a:pt x="1024943" y="1668110"/>
                  <a:pt x="1032154" y="1674044"/>
                </a:cubicBezTo>
                <a:cubicBezTo>
                  <a:pt x="1042346" y="1668920"/>
                  <a:pt x="1052382" y="1666368"/>
                  <a:pt x="1062267" y="1666385"/>
                </a:cubicBezTo>
                <a:cubicBezTo>
                  <a:pt x="1072151" y="1666403"/>
                  <a:pt x="1080635" y="1669620"/>
                  <a:pt x="1087716" y="1676033"/>
                </a:cubicBezTo>
                <a:cubicBezTo>
                  <a:pt x="1089343" y="1677877"/>
                  <a:pt x="1092279" y="1680057"/>
                  <a:pt x="1096527" y="1682578"/>
                </a:cubicBezTo>
                <a:cubicBezTo>
                  <a:pt x="1100773" y="1685096"/>
                  <a:pt x="1104832" y="1684720"/>
                  <a:pt x="1108699" y="1681445"/>
                </a:cubicBezTo>
                <a:cubicBezTo>
                  <a:pt x="1109952" y="1678862"/>
                  <a:pt x="1108743" y="1674398"/>
                  <a:pt x="1105076" y="1668052"/>
                </a:cubicBezTo>
                <a:cubicBezTo>
                  <a:pt x="1101409" y="1661708"/>
                  <a:pt x="1098610" y="1657547"/>
                  <a:pt x="1096680" y="1655565"/>
                </a:cubicBezTo>
                <a:cubicBezTo>
                  <a:pt x="1078542" y="1652548"/>
                  <a:pt x="1060125" y="1650171"/>
                  <a:pt x="1041426" y="1648433"/>
                </a:cubicBezTo>
                <a:close/>
                <a:moveTo>
                  <a:pt x="567404" y="1624420"/>
                </a:moveTo>
                <a:lnTo>
                  <a:pt x="553806" y="1633252"/>
                </a:lnTo>
                <a:cubicBezTo>
                  <a:pt x="552245" y="1635243"/>
                  <a:pt x="552221" y="1637332"/>
                  <a:pt x="553735" y="1639523"/>
                </a:cubicBezTo>
                <a:cubicBezTo>
                  <a:pt x="555248" y="1641713"/>
                  <a:pt x="556818" y="1643502"/>
                  <a:pt x="558440" y="1644888"/>
                </a:cubicBezTo>
                <a:close/>
                <a:moveTo>
                  <a:pt x="952561" y="1620294"/>
                </a:moveTo>
                <a:lnTo>
                  <a:pt x="917116" y="1630137"/>
                </a:lnTo>
                <a:cubicBezTo>
                  <a:pt x="914235" y="1633289"/>
                  <a:pt x="908932" y="1640029"/>
                  <a:pt x="901206" y="1650356"/>
                </a:cubicBezTo>
                <a:cubicBezTo>
                  <a:pt x="893480" y="1660682"/>
                  <a:pt x="889770" y="1667121"/>
                  <a:pt x="890072" y="1669671"/>
                </a:cubicBezTo>
                <a:cubicBezTo>
                  <a:pt x="892143" y="1670126"/>
                  <a:pt x="895958" y="1667709"/>
                  <a:pt x="901519" y="1662420"/>
                </a:cubicBezTo>
                <a:cubicBezTo>
                  <a:pt x="907077" y="1657130"/>
                  <a:pt x="910205" y="1654060"/>
                  <a:pt x="910901" y="1653213"/>
                </a:cubicBezTo>
                <a:lnTo>
                  <a:pt x="913651" y="1655820"/>
                </a:lnTo>
                <a:cubicBezTo>
                  <a:pt x="922129" y="1663859"/>
                  <a:pt x="931947" y="1667735"/>
                  <a:pt x="943098" y="1667449"/>
                </a:cubicBezTo>
                <a:cubicBezTo>
                  <a:pt x="954252" y="1667160"/>
                  <a:pt x="965367" y="1661405"/>
                  <a:pt x="976444" y="1650183"/>
                </a:cubicBezTo>
                <a:lnTo>
                  <a:pt x="954596" y="1651192"/>
                </a:lnTo>
                <a:cubicBezTo>
                  <a:pt x="951425" y="1648339"/>
                  <a:pt x="949044" y="1643967"/>
                  <a:pt x="947448" y="1638077"/>
                </a:cubicBezTo>
                <a:cubicBezTo>
                  <a:pt x="945852" y="1632188"/>
                  <a:pt x="947555" y="1626262"/>
                  <a:pt x="952561" y="1620294"/>
                </a:cubicBezTo>
                <a:close/>
                <a:moveTo>
                  <a:pt x="720336" y="1617351"/>
                </a:moveTo>
                <a:lnTo>
                  <a:pt x="713103" y="1624980"/>
                </a:lnTo>
                <a:cubicBezTo>
                  <a:pt x="709810" y="1628797"/>
                  <a:pt x="708731" y="1631999"/>
                  <a:pt x="709871" y="1634585"/>
                </a:cubicBezTo>
                <a:cubicBezTo>
                  <a:pt x="711007" y="1637173"/>
                  <a:pt x="712424" y="1639120"/>
                  <a:pt x="714123" y="1640428"/>
                </a:cubicBezTo>
                <a:cubicBezTo>
                  <a:pt x="717889" y="1636456"/>
                  <a:pt x="720515" y="1632309"/>
                  <a:pt x="722003" y="1627987"/>
                </a:cubicBezTo>
                <a:cubicBezTo>
                  <a:pt x="723491" y="1623663"/>
                  <a:pt x="722935" y="1620119"/>
                  <a:pt x="720336" y="1617351"/>
                </a:cubicBezTo>
                <a:close/>
                <a:moveTo>
                  <a:pt x="1479518" y="1525531"/>
                </a:moveTo>
                <a:lnTo>
                  <a:pt x="1484277" y="1527014"/>
                </a:lnTo>
                <a:lnTo>
                  <a:pt x="1495711" y="1530179"/>
                </a:lnTo>
                <a:lnTo>
                  <a:pt x="1490029" y="1526707"/>
                </a:lnTo>
                <a:close/>
                <a:moveTo>
                  <a:pt x="1533994" y="1507037"/>
                </a:moveTo>
                <a:lnTo>
                  <a:pt x="1536533" y="1508111"/>
                </a:lnTo>
                <a:lnTo>
                  <a:pt x="1536642" y="1507889"/>
                </a:lnTo>
                <a:close/>
                <a:moveTo>
                  <a:pt x="1616495" y="1503926"/>
                </a:moveTo>
                <a:lnTo>
                  <a:pt x="1614324" y="1504472"/>
                </a:lnTo>
                <a:lnTo>
                  <a:pt x="1596227" y="1513195"/>
                </a:lnTo>
                <a:lnTo>
                  <a:pt x="1589191" y="1507318"/>
                </a:lnTo>
                <a:lnTo>
                  <a:pt x="1584619" y="1512032"/>
                </a:lnTo>
                <a:lnTo>
                  <a:pt x="1571546" y="1519253"/>
                </a:lnTo>
                <a:lnTo>
                  <a:pt x="1573423" y="1520687"/>
                </a:lnTo>
                <a:lnTo>
                  <a:pt x="1627823" y="1514316"/>
                </a:lnTo>
                <a:close/>
                <a:moveTo>
                  <a:pt x="1435975" y="1460685"/>
                </a:moveTo>
                <a:lnTo>
                  <a:pt x="1417832" y="1482114"/>
                </a:lnTo>
                <a:lnTo>
                  <a:pt x="1399752" y="1501181"/>
                </a:lnTo>
                <a:cubicBezTo>
                  <a:pt x="1379149" y="1487680"/>
                  <a:pt x="1354327" y="1481040"/>
                  <a:pt x="1325286" y="1481264"/>
                </a:cubicBezTo>
                <a:cubicBezTo>
                  <a:pt x="1296243" y="1481483"/>
                  <a:pt x="1268492" y="1479310"/>
                  <a:pt x="1242034" y="1474741"/>
                </a:cubicBezTo>
                <a:cubicBezTo>
                  <a:pt x="1241765" y="1474337"/>
                  <a:pt x="1240240" y="1473191"/>
                  <a:pt x="1237458" y="1471306"/>
                </a:cubicBezTo>
                <a:cubicBezTo>
                  <a:pt x="1234675" y="1469422"/>
                  <a:pt x="1232244" y="1469231"/>
                  <a:pt x="1230168" y="1470731"/>
                </a:cubicBezTo>
                <a:cubicBezTo>
                  <a:pt x="1230461" y="1471914"/>
                  <a:pt x="1231976" y="1476972"/>
                  <a:pt x="1234713" y="1485904"/>
                </a:cubicBezTo>
                <a:cubicBezTo>
                  <a:pt x="1237450" y="1494835"/>
                  <a:pt x="1239651" y="1500546"/>
                  <a:pt x="1241321" y="1503033"/>
                </a:cubicBezTo>
                <a:cubicBezTo>
                  <a:pt x="1251505" y="1494586"/>
                  <a:pt x="1264695" y="1492608"/>
                  <a:pt x="1280891" y="1497101"/>
                </a:cubicBezTo>
                <a:cubicBezTo>
                  <a:pt x="1297084" y="1501595"/>
                  <a:pt x="1309408" y="1506040"/>
                  <a:pt x="1317862" y="1510433"/>
                </a:cubicBezTo>
                <a:cubicBezTo>
                  <a:pt x="1337940" y="1511519"/>
                  <a:pt x="1358588" y="1512691"/>
                  <a:pt x="1379807" y="1513952"/>
                </a:cubicBezTo>
                <a:cubicBezTo>
                  <a:pt x="1401025" y="1515212"/>
                  <a:pt x="1422578" y="1515432"/>
                  <a:pt x="1444466" y="1514611"/>
                </a:cubicBezTo>
                <a:lnTo>
                  <a:pt x="1444999" y="1514776"/>
                </a:lnTo>
                <a:lnTo>
                  <a:pt x="1432204" y="1509893"/>
                </a:lnTo>
                <a:lnTo>
                  <a:pt x="1440302" y="1495845"/>
                </a:lnTo>
                <a:cubicBezTo>
                  <a:pt x="1444032" y="1492142"/>
                  <a:pt x="1447891" y="1490367"/>
                  <a:pt x="1451874" y="1490525"/>
                </a:cubicBezTo>
                <a:cubicBezTo>
                  <a:pt x="1455861" y="1490683"/>
                  <a:pt x="1459285" y="1492120"/>
                  <a:pt x="1462150" y="1494837"/>
                </a:cubicBezTo>
                <a:lnTo>
                  <a:pt x="1501513" y="1494106"/>
                </a:lnTo>
                <a:lnTo>
                  <a:pt x="1476960" y="1482368"/>
                </a:lnTo>
                <a:lnTo>
                  <a:pt x="1480271" y="1476233"/>
                </a:lnTo>
                <a:lnTo>
                  <a:pt x="1464444" y="1484190"/>
                </a:lnTo>
                <a:lnTo>
                  <a:pt x="1428846" y="1472164"/>
                </a:lnTo>
                <a:cubicBezTo>
                  <a:pt x="1429355" y="1471741"/>
                  <a:pt x="1431050" y="1469726"/>
                  <a:pt x="1433928" y="1466117"/>
                </a:cubicBezTo>
                <a:close/>
                <a:moveTo>
                  <a:pt x="1045560" y="1456815"/>
                </a:moveTo>
                <a:cubicBezTo>
                  <a:pt x="1042916" y="1455818"/>
                  <a:pt x="1039776" y="1457065"/>
                  <a:pt x="1036138" y="1460556"/>
                </a:cubicBezTo>
                <a:cubicBezTo>
                  <a:pt x="1034542" y="1462813"/>
                  <a:pt x="1034372" y="1465975"/>
                  <a:pt x="1035635" y="1470036"/>
                </a:cubicBezTo>
                <a:cubicBezTo>
                  <a:pt x="1036898" y="1474100"/>
                  <a:pt x="1038322" y="1476958"/>
                  <a:pt x="1039907" y="1478613"/>
                </a:cubicBezTo>
                <a:lnTo>
                  <a:pt x="1051620" y="1460753"/>
                </a:lnTo>
                <a:cubicBezTo>
                  <a:pt x="1050224" y="1459126"/>
                  <a:pt x="1048204" y="1457815"/>
                  <a:pt x="1045560" y="1456815"/>
                </a:cubicBezTo>
                <a:close/>
                <a:moveTo>
                  <a:pt x="1164473" y="1451891"/>
                </a:moveTo>
                <a:cubicBezTo>
                  <a:pt x="1153185" y="1462762"/>
                  <a:pt x="1141117" y="1467915"/>
                  <a:pt x="1128271" y="1467351"/>
                </a:cubicBezTo>
                <a:cubicBezTo>
                  <a:pt x="1115424" y="1466785"/>
                  <a:pt x="1104439" y="1463914"/>
                  <a:pt x="1095317" y="1458732"/>
                </a:cubicBezTo>
                <a:lnTo>
                  <a:pt x="1112832" y="1489828"/>
                </a:lnTo>
                <a:cubicBezTo>
                  <a:pt x="1119425" y="1488383"/>
                  <a:pt x="1126459" y="1485096"/>
                  <a:pt x="1133935" y="1479964"/>
                </a:cubicBezTo>
                <a:cubicBezTo>
                  <a:pt x="1141413" y="1474832"/>
                  <a:pt x="1147977" y="1469288"/>
                  <a:pt x="1153626" y="1463331"/>
                </a:cubicBezTo>
                <a:cubicBezTo>
                  <a:pt x="1160567" y="1471271"/>
                  <a:pt x="1169155" y="1478508"/>
                  <a:pt x="1179388" y="1485042"/>
                </a:cubicBezTo>
                <a:cubicBezTo>
                  <a:pt x="1189621" y="1491577"/>
                  <a:pt x="1201099" y="1488881"/>
                  <a:pt x="1213821" y="1476957"/>
                </a:cubicBezTo>
                <a:cubicBezTo>
                  <a:pt x="1206608" y="1471021"/>
                  <a:pt x="1198384" y="1466846"/>
                  <a:pt x="1189147" y="1464423"/>
                </a:cubicBezTo>
                <a:cubicBezTo>
                  <a:pt x="1179911" y="1462002"/>
                  <a:pt x="1171686" y="1457824"/>
                  <a:pt x="1164473" y="1451891"/>
                </a:cubicBezTo>
                <a:close/>
                <a:moveTo>
                  <a:pt x="1269634" y="1426847"/>
                </a:moveTo>
                <a:lnTo>
                  <a:pt x="1333040" y="1466890"/>
                </a:lnTo>
                <a:lnTo>
                  <a:pt x="1364869" y="1460861"/>
                </a:lnTo>
                <a:lnTo>
                  <a:pt x="1365369" y="1441072"/>
                </a:lnTo>
                <a:lnTo>
                  <a:pt x="1322381" y="1433670"/>
                </a:lnTo>
                <a:close/>
                <a:moveTo>
                  <a:pt x="1221781" y="1420657"/>
                </a:moveTo>
                <a:lnTo>
                  <a:pt x="1215068" y="1424960"/>
                </a:lnTo>
                <a:lnTo>
                  <a:pt x="1247896" y="1424035"/>
                </a:lnTo>
                <a:close/>
                <a:moveTo>
                  <a:pt x="813853" y="1314952"/>
                </a:moveTo>
                <a:lnTo>
                  <a:pt x="839467" y="1332000"/>
                </a:lnTo>
                <a:lnTo>
                  <a:pt x="844252" y="1365506"/>
                </a:lnTo>
                <a:cubicBezTo>
                  <a:pt x="832427" y="1356405"/>
                  <a:pt x="818125" y="1351293"/>
                  <a:pt x="801348" y="1350170"/>
                </a:cubicBezTo>
                <a:cubicBezTo>
                  <a:pt x="784571" y="1349045"/>
                  <a:pt x="770269" y="1343933"/>
                  <a:pt x="758443" y="1334833"/>
                </a:cubicBezTo>
                <a:cubicBezTo>
                  <a:pt x="773634" y="1320419"/>
                  <a:pt x="784225" y="1315677"/>
                  <a:pt x="790216" y="1320603"/>
                </a:cubicBezTo>
                <a:cubicBezTo>
                  <a:pt x="796207" y="1325529"/>
                  <a:pt x="804086" y="1323646"/>
                  <a:pt x="813853" y="1314952"/>
                </a:cubicBezTo>
                <a:close/>
                <a:moveTo>
                  <a:pt x="9769907" y="1085363"/>
                </a:moveTo>
                <a:lnTo>
                  <a:pt x="9750512" y="1091122"/>
                </a:lnTo>
                <a:lnTo>
                  <a:pt x="9754182" y="1094601"/>
                </a:lnTo>
                <a:lnTo>
                  <a:pt x="9772998" y="1093122"/>
                </a:lnTo>
                <a:lnTo>
                  <a:pt x="9778501" y="1098340"/>
                </a:lnTo>
                <a:cubicBezTo>
                  <a:pt x="9779427" y="1096905"/>
                  <a:pt x="9779213" y="1095293"/>
                  <a:pt x="9777859" y="1093507"/>
                </a:cubicBezTo>
                <a:cubicBezTo>
                  <a:pt x="9776505" y="1091720"/>
                  <a:pt x="9775689" y="1090744"/>
                  <a:pt x="9775410" y="1090579"/>
                </a:cubicBezTo>
                <a:close/>
                <a:moveTo>
                  <a:pt x="9719030" y="1061873"/>
                </a:moveTo>
                <a:cubicBezTo>
                  <a:pt x="9717708" y="1061124"/>
                  <a:pt x="9716394" y="1061285"/>
                  <a:pt x="9715086" y="1062360"/>
                </a:cubicBezTo>
                <a:cubicBezTo>
                  <a:pt x="9712826" y="1065047"/>
                  <a:pt x="9712087" y="1067970"/>
                  <a:pt x="9712869" y="1071125"/>
                </a:cubicBezTo>
                <a:cubicBezTo>
                  <a:pt x="9713649" y="1074282"/>
                  <a:pt x="9715034" y="1076802"/>
                  <a:pt x="9717021" y="1078686"/>
                </a:cubicBezTo>
                <a:cubicBezTo>
                  <a:pt x="9718955" y="1080319"/>
                  <a:pt x="9721336" y="1080564"/>
                  <a:pt x="9724162" y="1079420"/>
                </a:cubicBezTo>
                <a:cubicBezTo>
                  <a:pt x="9726988" y="1078277"/>
                  <a:pt x="9729658" y="1076380"/>
                  <a:pt x="9732170" y="1073731"/>
                </a:cubicBezTo>
                <a:lnTo>
                  <a:pt x="9745010" y="1085904"/>
                </a:lnTo>
                <a:lnTo>
                  <a:pt x="9749731" y="1066229"/>
                </a:lnTo>
                <a:lnTo>
                  <a:pt x="9721164" y="1063295"/>
                </a:lnTo>
                <a:cubicBezTo>
                  <a:pt x="9721062" y="1063098"/>
                  <a:pt x="9720351" y="1062623"/>
                  <a:pt x="9719030" y="1061873"/>
                </a:cubicBezTo>
                <a:close/>
                <a:moveTo>
                  <a:pt x="9609990" y="1059312"/>
                </a:moveTo>
                <a:cubicBezTo>
                  <a:pt x="9618001" y="1061273"/>
                  <a:pt x="9625722" y="1065375"/>
                  <a:pt x="9633155" y="1071618"/>
                </a:cubicBezTo>
                <a:lnTo>
                  <a:pt x="9646471" y="1064922"/>
                </a:lnTo>
                <a:cubicBezTo>
                  <a:pt x="9640542" y="1063828"/>
                  <a:pt x="9634764" y="1062575"/>
                  <a:pt x="9629135" y="1061162"/>
                </a:cubicBezTo>
                <a:cubicBezTo>
                  <a:pt x="9623507" y="1059751"/>
                  <a:pt x="9617125" y="1059134"/>
                  <a:pt x="9609990" y="1059312"/>
                </a:cubicBezTo>
                <a:close/>
                <a:moveTo>
                  <a:pt x="1358537" y="1050628"/>
                </a:moveTo>
                <a:lnTo>
                  <a:pt x="1376769" y="1053431"/>
                </a:lnTo>
                <a:lnTo>
                  <a:pt x="1374019" y="1050823"/>
                </a:lnTo>
                <a:cubicBezTo>
                  <a:pt x="1370666" y="1048851"/>
                  <a:pt x="1365506" y="1048786"/>
                  <a:pt x="1358537" y="1050628"/>
                </a:cubicBezTo>
                <a:close/>
                <a:moveTo>
                  <a:pt x="9681594" y="1049923"/>
                </a:moveTo>
                <a:lnTo>
                  <a:pt x="9676770" y="1055010"/>
                </a:lnTo>
                <a:cubicBezTo>
                  <a:pt x="9676289" y="1058579"/>
                  <a:pt x="9677930" y="1061746"/>
                  <a:pt x="9681695" y="1064510"/>
                </a:cubicBezTo>
                <a:lnTo>
                  <a:pt x="9684106" y="1061968"/>
                </a:lnTo>
                <a:cubicBezTo>
                  <a:pt x="9686594" y="1059497"/>
                  <a:pt x="9688250" y="1057444"/>
                  <a:pt x="9689074" y="1055809"/>
                </a:cubicBezTo>
                <a:cubicBezTo>
                  <a:pt x="9689899" y="1054176"/>
                  <a:pt x="9689432" y="1052525"/>
                  <a:pt x="9687674" y="1050858"/>
                </a:cubicBezTo>
                <a:cubicBezTo>
                  <a:pt x="9685936" y="1048405"/>
                  <a:pt x="9683909" y="1048094"/>
                  <a:pt x="9681594" y="1049923"/>
                </a:cubicBezTo>
                <a:close/>
                <a:moveTo>
                  <a:pt x="9557001" y="1038049"/>
                </a:moveTo>
                <a:lnTo>
                  <a:pt x="9549533" y="1042901"/>
                </a:lnTo>
                <a:lnTo>
                  <a:pt x="9552178" y="1043135"/>
                </a:lnTo>
                <a:close/>
                <a:moveTo>
                  <a:pt x="9393618" y="1037696"/>
                </a:moveTo>
                <a:cubicBezTo>
                  <a:pt x="9387090" y="1045192"/>
                  <a:pt x="9386931" y="1051482"/>
                  <a:pt x="9393141" y="1056565"/>
                </a:cubicBezTo>
                <a:lnTo>
                  <a:pt x="9394975" y="1058305"/>
                </a:lnTo>
                <a:close/>
                <a:moveTo>
                  <a:pt x="1273236" y="1027679"/>
                </a:moveTo>
                <a:cubicBezTo>
                  <a:pt x="1269529" y="1029293"/>
                  <a:pt x="1264252" y="1033943"/>
                  <a:pt x="1257398" y="1041627"/>
                </a:cubicBezTo>
                <a:lnTo>
                  <a:pt x="1250166" y="1049254"/>
                </a:lnTo>
                <a:lnTo>
                  <a:pt x="1258416" y="1057077"/>
                </a:lnTo>
                <a:lnTo>
                  <a:pt x="1292996" y="1053656"/>
                </a:lnTo>
                <a:lnTo>
                  <a:pt x="1286478" y="1032992"/>
                </a:lnTo>
                <a:cubicBezTo>
                  <a:pt x="1281357" y="1027836"/>
                  <a:pt x="1276943" y="1026064"/>
                  <a:pt x="1273236" y="1027679"/>
                </a:cubicBezTo>
                <a:close/>
                <a:moveTo>
                  <a:pt x="9516537" y="1017301"/>
                </a:moveTo>
                <a:lnTo>
                  <a:pt x="9516778" y="1018019"/>
                </a:lnTo>
                <a:cubicBezTo>
                  <a:pt x="9516456" y="1019123"/>
                  <a:pt x="9516061" y="1020764"/>
                  <a:pt x="9515595" y="1022940"/>
                </a:cubicBezTo>
                <a:lnTo>
                  <a:pt x="9528334" y="1020526"/>
                </a:lnTo>
                <a:cubicBezTo>
                  <a:pt x="9527064" y="1019723"/>
                  <a:pt x="9525261" y="1019021"/>
                  <a:pt x="9522929" y="1018420"/>
                </a:cubicBezTo>
                <a:close/>
                <a:moveTo>
                  <a:pt x="9326057" y="1017105"/>
                </a:moveTo>
                <a:lnTo>
                  <a:pt x="9333394" y="1024063"/>
                </a:lnTo>
                <a:lnTo>
                  <a:pt x="9333972" y="1019780"/>
                </a:lnTo>
                <a:close/>
                <a:moveTo>
                  <a:pt x="9557955" y="1000309"/>
                </a:moveTo>
                <a:cubicBezTo>
                  <a:pt x="9556799" y="1008874"/>
                  <a:pt x="9553811" y="1015700"/>
                  <a:pt x="9548987" y="1020788"/>
                </a:cubicBezTo>
                <a:cubicBezTo>
                  <a:pt x="9556121" y="1020609"/>
                  <a:pt x="9562504" y="1021227"/>
                  <a:pt x="9568131" y="1022639"/>
                </a:cubicBezTo>
                <a:cubicBezTo>
                  <a:pt x="9573759" y="1024051"/>
                  <a:pt x="9579537" y="1025304"/>
                  <a:pt x="9585467" y="1026397"/>
                </a:cubicBezTo>
                <a:cubicBezTo>
                  <a:pt x="9588333" y="1023681"/>
                  <a:pt x="9591500" y="1020647"/>
                  <a:pt x="9594970" y="1017294"/>
                </a:cubicBezTo>
                <a:cubicBezTo>
                  <a:pt x="9598439" y="1013942"/>
                  <a:pt x="9599484" y="1011309"/>
                  <a:pt x="9598104" y="1009397"/>
                </a:cubicBezTo>
                <a:cubicBezTo>
                  <a:pt x="9596959" y="1008615"/>
                  <a:pt x="9594832" y="1008409"/>
                  <a:pt x="9591723" y="1008781"/>
                </a:cubicBezTo>
                <a:cubicBezTo>
                  <a:pt x="9588611" y="1009153"/>
                  <a:pt x="9585882" y="1009583"/>
                  <a:pt x="9583531" y="1010070"/>
                </a:cubicBezTo>
                <a:close/>
                <a:moveTo>
                  <a:pt x="279866" y="976505"/>
                </a:moveTo>
                <a:lnTo>
                  <a:pt x="276253" y="980317"/>
                </a:lnTo>
                <a:cubicBezTo>
                  <a:pt x="272959" y="984136"/>
                  <a:pt x="271880" y="987338"/>
                  <a:pt x="273017" y="989926"/>
                </a:cubicBezTo>
                <a:cubicBezTo>
                  <a:pt x="274154" y="992512"/>
                  <a:pt x="275573" y="994460"/>
                  <a:pt x="277270" y="995767"/>
                </a:cubicBezTo>
                <a:cubicBezTo>
                  <a:pt x="284502" y="988141"/>
                  <a:pt x="285368" y="981720"/>
                  <a:pt x="279866" y="976505"/>
                </a:cubicBezTo>
                <a:close/>
                <a:moveTo>
                  <a:pt x="252520" y="972300"/>
                </a:moveTo>
                <a:cubicBezTo>
                  <a:pt x="248709" y="969892"/>
                  <a:pt x="244466" y="970696"/>
                  <a:pt x="239787" y="974711"/>
                </a:cubicBezTo>
                <a:cubicBezTo>
                  <a:pt x="238076" y="976860"/>
                  <a:pt x="237450" y="979584"/>
                  <a:pt x="237909" y="982888"/>
                </a:cubicBezTo>
                <a:cubicBezTo>
                  <a:pt x="238370" y="986189"/>
                  <a:pt x="239335" y="988614"/>
                  <a:pt x="240805" y="990160"/>
                </a:cubicBezTo>
                <a:close/>
                <a:moveTo>
                  <a:pt x="9255556" y="966556"/>
                </a:moveTo>
                <a:cubicBezTo>
                  <a:pt x="9241461" y="966575"/>
                  <a:pt x="9228832" y="970096"/>
                  <a:pt x="9217669" y="977123"/>
                </a:cubicBezTo>
                <a:lnTo>
                  <a:pt x="9230508" y="989298"/>
                </a:lnTo>
                <a:cubicBezTo>
                  <a:pt x="9236739" y="990073"/>
                  <a:pt x="9243121" y="990690"/>
                  <a:pt x="9249653" y="991148"/>
                </a:cubicBezTo>
                <a:cubicBezTo>
                  <a:pt x="9256185" y="991607"/>
                  <a:pt x="9261964" y="992860"/>
                  <a:pt x="9266989" y="994908"/>
                </a:cubicBezTo>
                <a:lnTo>
                  <a:pt x="9282140" y="989951"/>
                </a:lnTo>
                <a:cubicBezTo>
                  <a:pt x="9291599" y="996506"/>
                  <a:pt x="9304676" y="999246"/>
                  <a:pt x="9321372" y="998170"/>
                </a:cubicBezTo>
                <a:cubicBezTo>
                  <a:pt x="9338066" y="997095"/>
                  <a:pt x="9351142" y="999835"/>
                  <a:pt x="9360604" y="1006388"/>
                </a:cubicBezTo>
                <a:cubicBezTo>
                  <a:pt x="9363319" y="1009265"/>
                  <a:pt x="9366600" y="1011774"/>
                  <a:pt x="9370448" y="1013914"/>
                </a:cubicBezTo>
                <a:cubicBezTo>
                  <a:pt x="9374298" y="1016055"/>
                  <a:pt x="9378930" y="1016220"/>
                  <a:pt x="9384347" y="1014411"/>
                </a:cubicBezTo>
                <a:lnTo>
                  <a:pt x="9410501" y="1019891"/>
                </a:lnTo>
                <a:cubicBezTo>
                  <a:pt x="9418086" y="1026279"/>
                  <a:pt x="9427166" y="1029255"/>
                  <a:pt x="9437743" y="1028816"/>
                </a:cubicBezTo>
                <a:cubicBezTo>
                  <a:pt x="9448316" y="1028378"/>
                  <a:pt x="9458892" y="1027941"/>
                  <a:pt x="9469468" y="1027503"/>
                </a:cubicBezTo>
                <a:cubicBezTo>
                  <a:pt x="9471704" y="1028818"/>
                  <a:pt x="9476980" y="1030601"/>
                  <a:pt x="9485296" y="1032851"/>
                </a:cubicBezTo>
                <a:lnTo>
                  <a:pt x="9486451" y="1024285"/>
                </a:lnTo>
                <a:lnTo>
                  <a:pt x="9504013" y="1016786"/>
                </a:lnTo>
                <a:cubicBezTo>
                  <a:pt x="9508661" y="1015557"/>
                  <a:pt x="9512104" y="1015602"/>
                  <a:pt x="9514339" y="1016916"/>
                </a:cubicBezTo>
                <a:cubicBezTo>
                  <a:pt x="9504400" y="1012322"/>
                  <a:pt x="9495636" y="1007635"/>
                  <a:pt x="9488049" y="1002855"/>
                </a:cubicBezTo>
                <a:cubicBezTo>
                  <a:pt x="9480463" y="998076"/>
                  <a:pt x="9475198" y="994292"/>
                  <a:pt x="9472255" y="991502"/>
                </a:cubicBezTo>
                <a:lnTo>
                  <a:pt x="9441854" y="986826"/>
                </a:lnTo>
                <a:cubicBezTo>
                  <a:pt x="9437309" y="991774"/>
                  <a:pt x="9433884" y="994161"/>
                  <a:pt x="9431579" y="993989"/>
                </a:cubicBezTo>
                <a:cubicBezTo>
                  <a:pt x="9429274" y="993818"/>
                  <a:pt x="9426427" y="991922"/>
                  <a:pt x="9423036" y="988305"/>
                </a:cubicBezTo>
                <a:cubicBezTo>
                  <a:pt x="9418965" y="985249"/>
                  <a:pt x="9413113" y="987749"/>
                  <a:pt x="9405475" y="995804"/>
                </a:cubicBezTo>
                <a:lnTo>
                  <a:pt x="9317840" y="970670"/>
                </a:lnTo>
                <a:cubicBezTo>
                  <a:pt x="9313203" y="975330"/>
                  <a:pt x="9309646" y="976786"/>
                  <a:pt x="9307165" y="975039"/>
                </a:cubicBezTo>
                <a:cubicBezTo>
                  <a:pt x="9304685" y="973291"/>
                  <a:pt x="9302164" y="970900"/>
                  <a:pt x="9299601" y="967865"/>
                </a:cubicBezTo>
                <a:cubicBezTo>
                  <a:pt x="9297742" y="966304"/>
                  <a:pt x="9295666" y="966350"/>
                  <a:pt x="9293375" y="968001"/>
                </a:cubicBezTo>
                <a:cubicBezTo>
                  <a:pt x="9291083" y="969652"/>
                  <a:pt x="9288719" y="971838"/>
                  <a:pt x="9286284" y="974561"/>
                </a:cubicBezTo>
                <a:cubicBezTo>
                  <a:pt x="9279895" y="969207"/>
                  <a:pt x="9269653" y="966537"/>
                  <a:pt x="9255556" y="966556"/>
                </a:cubicBezTo>
                <a:close/>
                <a:moveTo>
                  <a:pt x="1029201" y="962842"/>
                </a:moveTo>
                <a:cubicBezTo>
                  <a:pt x="1022008" y="970656"/>
                  <a:pt x="1017664" y="978909"/>
                  <a:pt x="1016169" y="987600"/>
                </a:cubicBezTo>
                <a:cubicBezTo>
                  <a:pt x="1014673" y="996291"/>
                  <a:pt x="1015791" y="1004291"/>
                  <a:pt x="1019522" y="1011602"/>
                </a:cubicBezTo>
                <a:cubicBezTo>
                  <a:pt x="1055263" y="1022560"/>
                  <a:pt x="1091438" y="1030306"/>
                  <a:pt x="1128045" y="1034845"/>
                </a:cubicBezTo>
                <a:lnTo>
                  <a:pt x="1136858" y="992505"/>
                </a:lnTo>
                <a:cubicBezTo>
                  <a:pt x="1123746" y="994858"/>
                  <a:pt x="1105585" y="991519"/>
                  <a:pt x="1082380" y="982489"/>
                </a:cubicBezTo>
                <a:cubicBezTo>
                  <a:pt x="1059172" y="973459"/>
                  <a:pt x="1041447" y="966909"/>
                  <a:pt x="1029201" y="962842"/>
                </a:cubicBezTo>
                <a:close/>
                <a:moveTo>
                  <a:pt x="9197277" y="949072"/>
                </a:moveTo>
                <a:lnTo>
                  <a:pt x="9183612" y="971471"/>
                </a:lnTo>
                <a:lnTo>
                  <a:pt x="9179658" y="975316"/>
                </a:lnTo>
                <a:lnTo>
                  <a:pt x="9197017" y="976861"/>
                </a:lnTo>
                <a:lnTo>
                  <a:pt x="9207819" y="958122"/>
                </a:lnTo>
                <a:close/>
                <a:moveTo>
                  <a:pt x="981737" y="946804"/>
                </a:moveTo>
                <a:lnTo>
                  <a:pt x="928928" y="947422"/>
                </a:lnTo>
                <a:cubicBezTo>
                  <a:pt x="926105" y="953496"/>
                  <a:pt x="922786" y="961816"/>
                  <a:pt x="918968" y="972380"/>
                </a:cubicBezTo>
                <a:cubicBezTo>
                  <a:pt x="915154" y="982944"/>
                  <a:pt x="914330" y="990009"/>
                  <a:pt x="916498" y="993573"/>
                </a:cubicBezTo>
                <a:cubicBezTo>
                  <a:pt x="918419" y="994187"/>
                  <a:pt x="921632" y="992405"/>
                  <a:pt x="926136" y="988229"/>
                </a:cubicBezTo>
                <a:cubicBezTo>
                  <a:pt x="930642" y="984052"/>
                  <a:pt x="933167" y="981618"/>
                  <a:pt x="933712" y="980927"/>
                </a:cubicBezTo>
                <a:lnTo>
                  <a:pt x="981175" y="996965"/>
                </a:lnTo>
                <a:close/>
                <a:moveTo>
                  <a:pt x="834458" y="932075"/>
                </a:moveTo>
                <a:cubicBezTo>
                  <a:pt x="831815" y="931076"/>
                  <a:pt x="828675" y="932322"/>
                  <a:pt x="825037" y="935814"/>
                </a:cubicBezTo>
                <a:cubicBezTo>
                  <a:pt x="823440" y="938072"/>
                  <a:pt x="823273" y="941233"/>
                  <a:pt x="824534" y="945294"/>
                </a:cubicBezTo>
                <a:cubicBezTo>
                  <a:pt x="825796" y="949358"/>
                  <a:pt x="827218" y="952216"/>
                  <a:pt x="828805" y="953871"/>
                </a:cubicBezTo>
                <a:cubicBezTo>
                  <a:pt x="830578" y="952233"/>
                  <a:pt x="832241" y="951396"/>
                  <a:pt x="833797" y="951363"/>
                </a:cubicBezTo>
                <a:cubicBezTo>
                  <a:pt x="835352" y="951328"/>
                  <a:pt x="837015" y="950491"/>
                  <a:pt x="838787" y="948852"/>
                </a:cubicBezTo>
                <a:cubicBezTo>
                  <a:pt x="842548" y="943969"/>
                  <a:pt x="843124" y="939689"/>
                  <a:pt x="840519" y="936011"/>
                </a:cubicBezTo>
                <a:cubicBezTo>
                  <a:pt x="839123" y="934385"/>
                  <a:pt x="837103" y="933073"/>
                  <a:pt x="834458" y="932075"/>
                </a:cubicBezTo>
                <a:close/>
                <a:moveTo>
                  <a:pt x="764843" y="922187"/>
                </a:moveTo>
                <a:cubicBezTo>
                  <a:pt x="760906" y="925997"/>
                  <a:pt x="757934" y="929818"/>
                  <a:pt x="755930" y="933653"/>
                </a:cubicBezTo>
                <a:cubicBezTo>
                  <a:pt x="753926" y="937486"/>
                  <a:pt x="754825" y="941358"/>
                  <a:pt x="758630" y="945264"/>
                </a:cubicBezTo>
                <a:lnTo>
                  <a:pt x="772378" y="958303"/>
                </a:lnTo>
                <a:close/>
                <a:moveTo>
                  <a:pt x="6974751" y="881547"/>
                </a:moveTo>
                <a:lnTo>
                  <a:pt x="6975772" y="884107"/>
                </a:lnTo>
                <a:lnTo>
                  <a:pt x="6980228" y="884164"/>
                </a:lnTo>
                <a:close/>
                <a:moveTo>
                  <a:pt x="6942404" y="864687"/>
                </a:moveTo>
                <a:lnTo>
                  <a:pt x="6938487" y="869315"/>
                </a:lnTo>
                <a:lnTo>
                  <a:pt x="6940066" y="869467"/>
                </a:lnTo>
                <a:lnTo>
                  <a:pt x="6941037" y="868310"/>
                </a:lnTo>
                <a:close/>
                <a:moveTo>
                  <a:pt x="6831457" y="842119"/>
                </a:moveTo>
                <a:lnTo>
                  <a:pt x="6854687" y="856790"/>
                </a:lnTo>
                <a:lnTo>
                  <a:pt x="6855383" y="856855"/>
                </a:lnTo>
                <a:cubicBezTo>
                  <a:pt x="6861260" y="861673"/>
                  <a:pt x="6868030" y="864173"/>
                  <a:pt x="6875695" y="864348"/>
                </a:cubicBezTo>
                <a:lnTo>
                  <a:pt x="6893746" y="865037"/>
                </a:lnTo>
                <a:lnTo>
                  <a:pt x="6894978" y="864804"/>
                </a:lnTo>
                <a:lnTo>
                  <a:pt x="6895311" y="851608"/>
                </a:lnTo>
                <a:lnTo>
                  <a:pt x="6866636" y="846670"/>
                </a:lnTo>
                <a:close/>
                <a:moveTo>
                  <a:pt x="6799540" y="837990"/>
                </a:moveTo>
                <a:lnTo>
                  <a:pt x="6795061" y="840860"/>
                </a:lnTo>
                <a:lnTo>
                  <a:pt x="6816956" y="840243"/>
                </a:lnTo>
                <a:close/>
                <a:moveTo>
                  <a:pt x="6766093" y="830432"/>
                </a:moveTo>
                <a:lnTo>
                  <a:pt x="6762067" y="835361"/>
                </a:lnTo>
                <a:lnTo>
                  <a:pt x="6780091" y="839706"/>
                </a:lnTo>
                <a:lnTo>
                  <a:pt x="6773384" y="832511"/>
                </a:lnTo>
                <a:close/>
                <a:moveTo>
                  <a:pt x="6636807" y="790350"/>
                </a:moveTo>
                <a:lnTo>
                  <a:pt x="6646105" y="799166"/>
                </a:lnTo>
                <a:lnTo>
                  <a:pt x="6666057" y="798730"/>
                </a:lnTo>
                <a:lnTo>
                  <a:pt x="6650423" y="793203"/>
                </a:lnTo>
                <a:close/>
                <a:moveTo>
                  <a:pt x="1116960" y="700246"/>
                </a:moveTo>
                <a:cubicBezTo>
                  <a:pt x="1098261" y="698508"/>
                  <a:pt x="1078721" y="698690"/>
                  <a:pt x="1058342" y="700791"/>
                </a:cubicBezTo>
                <a:cubicBezTo>
                  <a:pt x="1065556" y="706725"/>
                  <a:pt x="1073781" y="710901"/>
                  <a:pt x="1083018" y="713323"/>
                </a:cubicBezTo>
                <a:cubicBezTo>
                  <a:pt x="1092252" y="715746"/>
                  <a:pt x="1100477" y="719924"/>
                  <a:pt x="1107690" y="725857"/>
                </a:cubicBezTo>
                <a:cubicBezTo>
                  <a:pt x="1117881" y="720734"/>
                  <a:pt x="1127916" y="718180"/>
                  <a:pt x="1137801" y="718198"/>
                </a:cubicBezTo>
                <a:cubicBezTo>
                  <a:pt x="1147685" y="718215"/>
                  <a:pt x="1156168" y="721432"/>
                  <a:pt x="1163251" y="727847"/>
                </a:cubicBezTo>
                <a:cubicBezTo>
                  <a:pt x="1164876" y="729690"/>
                  <a:pt x="1167811" y="731871"/>
                  <a:pt x="1172060" y="734390"/>
                </a:cubicBezTo>
                <a:cubicBezTo>
                  <a:pt x="1176308" y="736910"/>
                  <a:pt x="1180365" y="736533"/>
                  <a:pt x="1184232" y="733257"/>
                </a:cubicBezTo>
                <a:cubicBezTo>
                  <a:pt x="1185485" y="730675"/>
                  <a:pt x="1184278" y="726210"/>
                  <a:pt x="1180611" y="719866"/>
                </a:cubicBezTo>
                <a:cubicBezTo>
                  <a:pt x="1176944" y="713520"/>
                  <a:pt x="1174145" y="709358"/>
                  <a:pt x="1172216" y="707378"/>
                </a:cubicBezTo>
                <a:cubicBezTo>
                  <a:pt x="1154077" y="704362"/>
                  <a:pt x="1135659" y="701985"/>
                  <a:pt x="1116960" y="700246"/>
                </a:cubicBezTo>
                <a:close/>
                <a:moveTo>
                  <a:pt x="642936" y="676234"/>
                </a:moveTo>
                <a:lnTo>
                  <a:pt x="629339" y="685066"/>
                </a:lnTo>
                <a:cubicBezTo>
                  <a:pt x="627778" y="687056"/>
                  <a:pt x="627755" y="689146"/>
                  <a:pt x="629269" y="691336"/>
                </a:cubicBezTo>
                <a:cubicBezTo>
                  <a:pt x="630783" y="693525"/>
                  <a:pt x="632351" y="695314"/>
                  <a:pt x="633973" y="696701"/>
                </a:cubicBezTo>
                <a:close/>
                <a:moveTo>
                  <a:pt x="1028093" y="672107"/>
                </a:moveTo>
                <a:lnTo>
                  <a:pt x="992648" y="681949"/>
                </a:lnTo>
                <a:cubicBezTo>
                  <a:pt x="989768" y="685102"/>
                  <a:pt x="984465" y="691842"/>
                  <a:pt x="976741" y="702168"/>
                </a:cubicBezTo>
                <a:cubicBezTo>
                  <a:pt x="969015" y="712496"/>
                  <a:pt x="965303" y="718934"/>
                  <a:pt x="965605" y="721483"/>
                </a:cubicBezTo>
                <a:cubicBezTo>
                  <a:pt x="967676" y="721939"/>
                  <a:pt x="971491" y="719521"/>
                  <a:pt x="977051" y="714232"/>
                </a:cubicBezTo>
                <a:cubicBezTo>
                  <a:pt x="982611" y="708943"/>
                  <a:pt x="985739" y="705873"/>
                  <a:pt x="986434" y="705025"/>
                </a:cubicBezTo>
                <a:lnTo>
                  <a:pt x="989185" y="707634"/>
                </a:lnTo>
                <a:cubicBezTo>
                  <a:pt x="997663" y="715673"/>
                  <a:pt x="1007479" y="719549"/>
                  <a:pt x="1018631" y="719262"/>
                </a:cubicBezTo>
                <a:cubicBezTo>
                  <a:pt x="1029785" y="718973"/>
                  <a:pt x="1040899" y="713217"/>
                  <a:pt x="1051979" y="701995"/>
                </a:cubicBezTo>
                <a:lnTo>
                  <a:pt x="1030129" y="703006"/>
                </a:lnTo>
                <a:cubicBezTo>
                  <a:pt x="1026960" y="700153"/>
                  <a:pt x="1024578" y="695781"/>
                  <a:pt x="1022981" y="689890"/>
                </a:cubicBezTo>
                <a:cubicBezTo>
                  <a:pt x="1021386" y="684001"/>
                  <a:pt x="1023089" y="678073"/>
                  <a:pt x="1028093" y="672107"/>
                </a:cubicBezTo>
                <a:close/>
                <a:moveTo>
                  <a:pt x="795871" y="669165"/>
                </a:moveTo>
                <a:lnTo>
                  <a:pt x="788637" y="676792"/>
                </a:lnTo>
                <a:cubicBezTo>
                  <a:pt x="785345" y="680610"/>
                  <a:pt x="784267" y="683812"/>
                  <a:pt x="785404" y="686398"/>
                </a:cubicBezTo>
                <a:cubicBezTo>
                  <a:pt x="786541" y="688986"/>
                  <a:pt x="787958" y="690932"/>
                  <a:pt x="789656" y="692241"/>
                </a:cubicBezTo>
                <a:cubicBezTo>
                  <a:pt x="793423" y="688269"/>
                  <a:pt x="796051" y="684122"/>
                  <a:pt x="797535" y="679799"/>
                </a:cubicBezTo>
                <a:cubicBezTo>
                  <a:pt x="799026" y="675476"/>
                  <a:pt x="798469" y="671932"/>
                  <a:pt x="795871" y="669165"/>
                </a:cubicBezTo>
                <a:close/>
                <a:moveTo>
                  <a:pt x="3256752" y="655896"/>
                </a:moveTo>
                <a:lnTo>
                  <a:pt x="3274985" y="658700"/>
                </a:lnTo>
                <a:lnTo>
                  <a:pt x="3272235" y="656092"/>
                </a:lnTo>
                <a:cubicBezTo>
                  <a:pt x="3268882" y="654120"/>
                  <a:pt x="3263721" y="654055"/>
                  <a:pt x="3256752" y="655896"/>
                </a:cubicBezTo>
                <a:close/>
                <a:moveTo>
                  <a:pt x="3171450" y="632949"/>
                </a:moveTo>
                <a:cubicBezTo>
                  <a:pt x="3167745" y="634562"/>
                  <a:pt x="3162466" y="639213"/>
                  <a:pt x="3155613" y="646898"/>
                </a:cubicBezTo>
                <a:lnTo>
                  <a:pt x="3148382" y="654524"/>
                </a:lnTo>
                <a:lnTo>
                  <a:pt x="3156631" y="662346"/>
                </a:lnTo>
                <a:lnTo>
                  <a:pt x="3191209" y="658925"/>
                </a:lnTo>
                <a:lnTo>
                  <a:pt x="3184692" y="638262"/>
                </a:lnTo>
                <a:cubicBezTo>
                  <a:pt x="3179572" y="633105"/>
                  <a:pt x="3175159" y="631334"/>
                  <a:pt x="3171450" y="632949"/>
                </a:cubicBezTo>
                <a:close/>
                <a:moveTo>
                  <a:pt x="6890754" y="591183"/>
                </a:moveTo>
                <a:lnTo>
                  <a:pt x="6902914" y="593053"/>
                </a:lnTo>
                <a:lnTo>
                  <a:pt x="6901080" y="591314"/>
                </a:lnTo>
                <a:cubicBezTo>
                  <a:pt x="6898844" y="589999"/>
                  <a:pt x="6895401" y="589956"/>
                  <a:pt x="6890754" y="591183"/>
                </a:cubicBezTo>
                <a:close/>
                <a:moveTo>
                  <a:pt x="8884067" y="582970"/>
                </a:moveTo>
                <a:lnTo>
                  <a:pt x="8864671" y="588730"/>
                </a:lnTo>
                <a:lnTo>
                  <a:pt x="8868340" y="592209"/>
                </a:lnTo>
                <a:lnTo>
                  <a:pt x="8887158" y="590731"/>
                </a:lnTo>
                <a:lnTo>
                  <a:pt x="8892659" y="595950"/>
                </a:lnTo>
                <a:cubicBezTo>
                  <a:pt x="8893587" y="594513"/>
                  <a:pt x="8893374" y="592901"/>
                  <a:pt x="8892020" y="591115"/>
                </a:cubicBezTo>
                <a:cubicBezTo>
                  <a:pt x="8890666" y="589328"/>
                  <a:pt x="8889848" y="588353"/>
                  <a:pt x="8889570" y="588188"/>
                </a:cubicBezTo>
                <a:close/>
                <a:moveTo>
                  <a:pt x="2178082" y="581775"/>
                </a:moveTo>
                <a:lnTo>
                  <a:pt x="2174467" y="585587"/>
                </a:lnTo>
                <a:lnTo>
                  <a:pt x="2174382" y="585840"/>
                </a:lnTo>
                <a:lnTo>
                  <a:pt x="2177176" y="588490"/>
                </a:lnTo>
                <a:close/>
                <a:moveTo>
                  <a:pt x="1555049" y="577344"/>
                </a:moveTo>
                <a:lnTo>
                  <a:pt x="1559810" y="578827"/>
                </a:lnTo>
                <a:lnTo>
                  <a:pt x="1571246" y="581992"/>
                </a:lnTo>
                <a:lnTo>
                  <a:pt x="1565564" y="578519"/>
                </a:lnTo>
                <a:close/>
                <a:moveTo>
                  <a:pt x="6833858" y="575878"/>
                </a:moveTo>
                <a:cubicBezTo>
                  <a:pt x="6831385" y="576954"/>
                  <a:pt x="6827864" y="580055"/>
                  <a:pt x="6823295" y="585181"/>
                </a:cubicBezTo>
                <a:lnTo>
                  <a:pt x="6818471" y="590268"/>
                </a:lnTo>
                <a:lnTo>
                  <a:pt x="6823973" y="595485"/>
                </a:lnTo>
                <a:lnTo>
                  <a:pt x="6847038" y="593203"/>
                </a:lnTo>
                <a:lnTo>
                  <a:pt x="6842691" y="579421"/>
                </a:lnTo>
                <a:cubicBezTo>
                  <a:pt x="6839275" y="575982"/>
                  <a:pt x="6836332" y="574800"/>
                  <a:pt x="6833858" y="575878"/>
                </a:cubicBezTo>
                <a:close/>
                <a:moveTo>
                  <a:pt x="5681112" y="572118"/>
                </a:moveTo>
                <a:cubicBezTo>
                  <a:pt x="5671324" y="583357"/>
                  <a:pt x="5671086" y="592788"/>
                  <a:pt x="5680397" y="600410"/>
                </a:cubicBezTo>
                <a:lnTo>
                  <a:pt x="5683147" y="603017"/>
                </a:lnTo>
                <a:close/>
                <a:moveTo>
                  <a:pt x="2927416" y="568111"/>
                </a:moveTo>
                <a:cubicBezTo>
                  <a:pt x="2920223" y="575925"/>
                  <a:pt x="2915878" y="584179"/>
                  <a:pt x="2914384" y="592869"/>
                </a:cubicBezTo>
                <a:cubicBezTo>
                  <a:pt x="2912887" y="601561"/>
                  <a:pt x="2914007" y="609560"/>
                  <a:pt x="2917737" y="616871"/>
                </a:cubicBezTo>
                <a:cubicBezTo>
                  <a:pt x="2953478" y="627829"/>
                  <a:pt x="2989652" y="635576"/>
                  <a:pt x="3026260" y="640114"/>
                </a:cubicBezTo>
                <a:lnTo>
                  <a:pt x="3035073" y="597774"/>
                </a:lnTo>
                <a:cubicBezTo>
                  <a:pt x="3021961" y="600129"/>
                  <a:pt x="3003800" y="596790"/>
                  <a:pt x="2980594" y="587759"/>
                </a:cubicBezTo>
                <a:cubicBezTo>
                  <a:pt x="2957386" y="578729"/>
                  <a:pt x="2939661" y="572179"/>
                  <a:pt x="2927416" y="568111"/>
                </a:cubicBezTo>
                <a:close/>
                <a:moveTo>
                  <a:pt x="5818628" y="564365"/>
                </a:moveTo>
                <a:lnTo>
                  <a:pt x="5817601" y="564530"/>
                </a:lnTo>
                <a:lnTo>
                  <a:pt x="5818562" y="564854"/>
                </a:lnTo>
                <a:close/>
                <a:moveTo>
                  <a:pt x="8833189" y="559481"/>
                </a:moveTo>
                <a:cubicBezTo>
                  <a:pt x="8831868" y="558733"/>
                  <a:pt x="8830554" y="558894"/>
                  <a:pt x="8829244" y="559968"/>
                </a:cubicBezTo>
                <a:cubicBezTo>
                  <a:pt x="8826985" y="562656"/>
                  <a:pt x="8826247" y="565579"/>
                  <a:pt x="8827027" y="568735"/>
                </a:cubicBezTo>
                <a:cubicBezTo>
                  <a:pt x="8827810" y="571890"/>
                  <a:pt x="8829194" y="574410"/>
                  <a:pt x="8831180" y="576294"/>
                </a:cubicBezTo>
                <a:cubicBezTo>
                  <a:pt x="8833114" y="577928"/>
                  <a:pt x="8835496" y="578172"/>
                  <a:pt x="8838322" y="577028"/>
                </a:cubicBezTo>
                <a:cubicBezTo>
                  <a:pt x="8841148" y="575884"/>
                  <a:pt x="8843817" y="573988"/>
                  <a:pt x="8846330" y="571338"/>
                </a:cubicBezTo>
                <a:lnTo>
                  <a:pt x="8859169" y="583513"/>
                </a:lnTo>
                <a:lnTo>
                  <a:pt x="8863892" y="563839"/>
                </a:lnTo>
                <a:lnTo>
                  <a:pt x="8835325" y="560903"/>
                </a:lnTo>
                <a:cubicBezTo>
                  <a:pt x="8835222" y="560705"/>
                  <a:pt x="8834510" y="560231"/>
                  <a:pt x="8833189" y="559481"/>
                </a:cubicBezTo>
                <a:close/>
                <a:moveTo>
                  <a:pt x="8724150" y="556921"/>
                </a:moveTo>
                <a:cubicBezTo>
                  <a:pt x="8732161" y="558881"/>
                  <a:pt x="8739882" y="562982"/>
                  <a:pt x="8747314" y="569226"/>
                </a:cubicBezTo>
                <a:lnTo>
                  <a:pt x="8760631" y="562532"/>
                </a:lnTo>
                <a:cubicBezTo>
                  <a:pt x="8754702" y="561437"/>
                  <a:pt x="8748921" y="560184"/>
                  <a:pt x="8743294" y="558773"/>
                </a:cubicBezTo>
                <a:cubicBezTo>
                  <a:pt x="8737666" y="557360"/>
                  <a:pt x="8731285" y="556743"/>
                  <a:pt x="8724150" y="556921"/>
                </a:cubicBezTo>
                <a:close/>
                <a:moveTo>
                  <a:pt x="1595926" y="553095"/>
                </a:moveTo>
                <a:lnTo>
                  <a:pt x="1612067" y="559924"/>
                </a:lnTo>
                <a:lnTo>
                  <a:pt x="1614621" y="554758"/>
                </a:lnTo>
                <a:close/>
                <a:moveTo>
                  <a:pt x="2879952" y="552074"/>
                </a:moveTo>
                <a:lnTo>
                  <a:pt x="2827143" y="552691"/>
                </a:lnTo>
                <a:cubicBezTo>
                  <a:pt x="2824319" y="558766"/>
                  <a:pt x="2821001" y="567085"/>
                  <a:pt x="2817183" y="577649"/>
                </a:cubicBezTo>
                <a:cubicBezTo>
                  <a:pt x="2813370" y="588214"/>
                  <a:pt x="2812545" y="595278"/>
                  <a:pt x="2814712" y="598843"/>
                </a:cubicBezTo>
                <a:cubicBezTo>
                  <a:pt x="2816633" y="599457"/>
                  <a:pt x="2819846" y="597675"/>
                  <a:pt x="2824352" y="593498"/>
                </a:cubicBezTo>
                <a:cubicBezTo>
                  <a:pt x="2828857" y="589321"/>
                  <a:pt x="2831383" y="586887"/>
                  <a:pt x="2831926" y="586197"/>
                </a:cubicBezTo>
                <a:lnTo>
                  <a:pt x="2879389" y="602235"/>
                </a:lnTo>
                <a:close/>
                <a:moveTo>
                  <a:pt x="8795754" y="547532"/>
                </a:moveTo>
                <a:lnTo>
                  <a:pt x="8790930" y="552618"/>
                </a:lnTo>
                <a:cubicBezTo>
                  <a:pt x="8790449" y="556188"/>
                  <a:pt x="8792089" y="559355"/>
                  <a:pt x="8795854" y="562119"/>
                </a:cubicBezTo>
                <a:lnTo>
                  <a:pt x="8798267" y="559576"/>
                </a:lnTo>
                <a:cubicBezTo>
                  <a:pt x="8800756" y="557103"/>
                  <a:pt x="8802411" y="555052"/>
                  <a:pt x="8803234" y="553418"/>
                </a:cubicBezTo>
                <a:cubicBezTo>
                  <a:pt x="8804059" y="551784"/>
                  <a:pt x="8803592" y="550133"/>
                  <a:pt x="8801833" y="548466"/>
                </a:cubicBezTo>
                <a:cubicBezTo>
                  <a:pt x="8800095" y="546013"/>
                  <a:pt x="8798069" y="545702"/>
                  <a:pt x="8795754" y="547532"/>
                </a:cubicBezTo>
                <a:close/>
                <a:moveTo>
                  <a:pt x="6171292" y="541744"/>
                </a:moveTo>
                <a:lnTo>
                  <a:pt x="6168879" y="544287"/>
                </a:lnTo>
                <a:cubicBezTo>
                  <a:pt x="6166683" y="546834"/>
                  <a:pt x="6165963" y="548971"/>
                  <a:pt x="6166723" y="550696"/>
                </a:cubicBezTo>
                <a:cubicBezTo>
                  <a:pt x="6167480" y="552422"/>
                  <a:pt x="6168426" y="553721"/>
                  <a:pt x="6169558" y="554592"/>
                </a:cubicBezTo>
                <a:cubicBezTo>
                  <a:pt x="6174383" y="549505"/>
                  <a:pt x="6174959" y="545223"/>
                  <a:pt x="6171292" y="541744"/>
                </a:cubicBezTo>
                <a:close/>
                <a:moveTo>
                  <a:pt x="5579820" y="541248"/>
                </a:moveTo>
                <a:lnTo>
                  <a:pt x="5590819" y="551678"/>
                </a:lnTo>
                <a:lnTo>
                  <a:pt x="5591687" y="545257"/>
                </a:lnTo>
                <a:close/>
                <a:moveTo>
                  <a:pt x="6153051" y="538939"/>
                </a:moveTo>
                <a:cubicBezTo>
                  <a:pt x="6150509" y="537335"/>
                  <a:pt x="6147677" y="537871"/>
                  <a:pt x="6144560" y="540547"/>
                </a:cubicBezTo>
                <a:cubicBezTo>
                  <a:pt x="6143416" y="541981"/>
                  <a:pt x="6143000" y="543799"/>
                  <a:pt x="6143306" y="546003"/>
                </a:cubicBezTo>
                <a:cubicBezTo>
                  <a:pt x="6143612" y="548204"/>
                  <a:pt x="6144255" y="549822"/>
                  <a:pt x="6145237" y="550852"/>
                </a:cubicBezTo>
                <a:close/>
                <a:moveTo>
                  <a:pt x="2732673" y="537344"/>
                </a:moveTo>
                <a:cubicBezTo>
                  <a:pt x="2730029" y="536346"/>
                  <a:pt x="2726890" y="537592"/>
                  <a:pt x="2723251" y="541084"/>
                </a:cubicBezTo>
                <a:cubicBezTo>
                  <a:pt x="2721655" y="543341"/>
                  <a:pt x="2721487" y="546502"/>
                  <a:pt x="2722748" y="550564"/>
                </a:cubicBezTo>
                <a:cubicBezTo>
                  <a:pt x="2724010" y="554628"/>
                  <a:pt x="2725434" y="557486"/>
                  <a:pt x="2727020" y="559141"/>
                </a:cubicBezTo>
                <a:cubicBezTo>
                  <a:pt x="2728793" y="557502"/>
                  <a:pt x="2730456" y="556665"/>
                  <a:pt x="2732012" y="556632"/>
                </a:cubicBezTo>
                <a:cubicBezTo>
                  <a:pt x="2733568" y="556598"/>
                  <a:pt x="2735230" y="555762"/>
                  <a:pt x="2737001" y="554122"/>
                </a:cubicBezTo>
                <a:cubicBezTo>
                  <a:pt x="2740763" y="549238"/>
                  <a:pt x="2741339" y="544958"/>
                  <a:pt x="2738735" y="541281"/>
                </a:cubicBezTo>
                <a:cubicBezTo>
                  <a:pt x="2737338" y="539654"/>
                  <a:pt x="2735317" y="538343"/>
                  <a:pt x="2732673" y="537344"/>
                </a:cubicBezTo>
                <a:close/>
                <a:moveTo>
                  <a:pt x="8671162" y="535658"/>
                </a:moveTo>
                <a:lnTo>
                  <a:pt x="8663692" y="540509"/>
                </a:lnTo>
                <a:lnTo>
                  <a:pt x="8666338" y="540745"/>
                </a:lnTo>
                <a:close/>
                <a:moveTo>
                  <a:pt x="8507779" y="535304"/>
                </a:moveTo>
                <a:cubicBezTo>
                  <a:pt x="8501251" y="542800"/>
                  <a:pt x="8501092" y="549091"/>
                  <a:pt x="8507301" y="554174"/>
                </a:cubicBezTo>
                <a:lnTo>
                  <a:pt x="8509137" y="555914"/>
                </a:lnTo>
                <a:close/>
                <a:moveTo>
                  <a:pt x="6671090" y="532632"/>
                </a:moveTo>
                <a:cubicBezTo>
                  <a:pt x="6666292" y="537844"/>
                  <a:pt x="6663394" y="543348"/>
                  <a:pt x="6662397" y="549145"/>
                </a:cubicBezTo>
                <a:cubicBezTo>
                  <a:pt x="6661399" y="554942"/>
                  <a:pt x="6662145" y="560278"/>
                  <a:pt x="6664633" y="565154"/>
                </a:cubicBezTo>
                <a:cubicBezTo>
                  <a:pt x="6688473" y="572462"/>
                  <a:pt x="6712601" y="577630"/>
                  <a:pt x="6737018" y="580656"/>
                </a:cubicBezTo>
                <a:lnTo>
                  <a:pt x="6742896" y="552417"/>
                </a:lnTo>
                <a:cubicBezTo>
                  <a:pt x="6734150" y="553987"/>
                  <a:pt x="6722038" y="551760"/>
                  <a:pt x="6706559" y="545736"/>
                </a:cubicBezTo>
                <a:cubicBezTo>
                  <a:pt x="6691080" y="539712"/>
                  <a:pt x="6679257" y="535344"/>
                  <a:pt x="6671090" y="532632"/>
                </a:cubicBezTo>
                <a:close/>
                <a:moveTo>
                  <a:pt x="5978124" y="528766"/>
                </a:moveTo>
                <a:lnTo>
                  <a:pt x="5966038" y="530670"/>
                </a:lnTo>
                <a:lnTo>
                  <a:pt x="5978764" y="542738"/>
                </a:lnTo>
                <a:lnTo>
                  <a:pt x="5981715" y="542755"/>
                </a:lnTo>
                <a:lnTo>
                  <a:pt x="5982994" y="541531"/>
                </a:lnTo>
                <a:cubicBezTo>
                  <a:pt x="5988194" y="536505"/>
                  <a:pt x="5989760" y="532558"/>
                  <a:pt x="5987691" y="529692"/>
                </a:cubicBezTo>
                <a:cubicBezTo>
                  <a:pt x="5985976" y="528518"/>
                  <a:pt x="5982786" y="528209"/>
                  <a:pt x="5978124" y="528766"/>
                </a:cubicBezTo>
                <a:close/>
                <a:moveTo>
                  <a:pt x="2663057" y="527457"/>
                </a:moveTo>
                <a:cubicBezTo>
                  <a:pt x="2659120" y="531267"/>
                  <a:pt x="2656148" y="535088"/>
                  <a:pt x="2654146" y="538922"/>
                </a:cubicBezTo>
                <a:cubicBezTo>
                  <a:pt x="2652141" y="542756"/>
                  <a:pt x="2653040" y="546626"/>
                  <a:pt x="2656844" y="550534"/>
                </a:cubicBezTo>
                <a:lnTo>
                  <a:pt x="2670593" y="563572"/>
                </a:lnTo>
                <a:close/>
                <a:moveTo>
                  <a:pt x="6639432" y="521934"/>
                </a:moveTo>
                <a:lnTo>
                  <a:pt x="6604208" y="522347"/>
                </a:lnTo>
                <a:cubicBezTo>
                  <a:pt x="6602324" y="526398"/>
                  <a:pt x="6600112" y="531947"/>
                  <a:pt x="6597566" y="538993"/>
                </a:cubicBezTo>
                <a:cubicBezTo>
                  <a:pt x="6595021" y="546039"/>
                  <a:pt x="6594472" y="550751"/>
                  <a:pt x="6595917" y="553129"/>
                </a:cubicBezTo>
                <a:cubicBezTo>
                  <a:pt x="6597198" y="553538"/>
                  <a:pt x="6599341" y="552351"/>
                  <a:pt x="6602347" y="549564"/>
                </a:cubicBezTo>
                <a:cubicBezTo>
                  <a:pt x="6605352" y="546778"/>
                  <a:pt x="6607036" y="545154"/>
                  <a:pt x="6607399" y="544695"/>
                </a:cubicBezTo>
                <a:lnTo>
                  <a:pt x="6639056" y="555392"/>
                </a:lnTo>
                <a:close/>
                <a:moveTo>
                  <a:pt x="1653529" y="519232"/>
                </a:moveTo>
                <a:lnTo>
                  <a:pt x="1636467" y="553748"/>
                </a:lnTo>
                <a:lnTo>
                  <a:pt x="1637446" y="563701"/>
                </a:lnTo>
                <a:lnTo>
                  <a:pt x="1648957" y="572499"/>
                </a:lnTo>
                <a:lnTo>
                  <a:pt x="1703357" y="566130"/>
                </a:lnTo>
                <a:lnTo>
                  <a:pt x="1692030" y="555738"/>
                </a:lnTo>
                <a:cubicBezTo>
                  <a:pt x="1685192" y="559967"/>
                  <a:pt x="1678903" y="561549"/>
                  <a:pt x="1673167" y="560484"/>
                </a:cubicBezTo>
                <a:cubicBezTo>
                  <a:pt x="1667430" y="559420"/>
                  <a:pt x="1662480" y="556838"/>
                  <a:pt x="1658315" y="552739"/>
                </a:cubicBezTo>
                <a:lnTo>
                  <a:pt x="1665396" y="523242"/>
                </a:lnTo>
                <a:close/>
                <a:moveTo>
                  <a:pt x="5927496" y="516064"/>
                </a:moveTo>
                <a:lnTo>
                  <a:pt x="5922735" y="526937"/>
                </a:lnTo>
                <a:lnTo>
                  <a:pt x="5925354" y="526510"/>
                </a:lnTo>
                <a:cubicBezTo>
                  <a:pt x="5935248" y="526332"/>
                  <a:pt x="5943111" y="528755"/>
                  <a:pt x="5948940" y="533780"/>
                </a:cubicBezTo>
                <a:lnTo>
                  <a:pt x="5962386" y="529382"/>
                </a:lnTo>
                <a:close/>
                <a:moveTo>
                  <a:pt x="8630698" y="514909"/>
                </a:moveTo>
                <a:lnTo>
                  <a:pt x="8630937" y="515628"/>
                </a:lnTo>
                <a:cubicBezTo>
                  <a:pt x="8630616" y="516733"/>
                  <a:pt x="8630223" y="518372"/>
                  <a:pt x="8629757" y="520547"/>
                </a:cubicBezTo>
                <a:lnTo>
                  <a:pt x="8642494" y="518135"/>
                </a:lnTo>
                <a:cubicBezTo>
                  <a:pt x="8641223" y="517332"/>
                  <a:pt x="8639421" y="516630"/>
                  <a:pt x="8637089" y="516028"/>
                </a:cubicBezTo>
                <a:close/>
                <a:moveTo>
                  <a:pt x="8440218" y="514714"/>
                </a:moveTo>
                <a:lnTo>
                  <a:pt x="8447555" y="521671"/>
                </a:lnTo>
                <a:lnTo>
                  <a:pt x="8448133" y="517389"/>
                </a:lnTo>
                <a:close/>
                <a:moveTo>
                  <a:pt x="6541199" y="512110"/>
                </a:moveTo>
                <a:cubicBezTo>
                  <a:pt x="6539435" y="511444"/>
                  <a:pt x="6537341" y="512275"/>
                  <a:pt x="6534914" y="514604"/>
                </a:cubicBezTo>
                <a:cubicBezTo>
                  <a:pt x="6533849" y="516111"/>
                  <a:pt x="6533737" y="518218"/>
                  <a:pt x="6534579" y="520928"/>
                </a:cubicBezTo>
                <a:cubicBezTo>
                  <a:pt x="6535419" y="523638"/>
                  <a:pt x="6536369" y="525544"/>
                  <a:pt x="6537427" y="526649"/>
                </a:cubicBezTo>
                <a:cubicBezTo>
                  <a:pt x="6538609" y="525555"/>
                  <a:pt x="6539718" y="524997"/>
                  <a:pt x="6540756" y="524975"/>
                </a:cubicBezTo>
                <a:cubicBezTo>
                  <a:pt x="6541793" y="524952"/>
                  <a:pt x="6542903" y="524394"/>
                  <a:pt x="6544085" y="523301"/>
                </a:cubicBezTo>
                <a:cubicBezTo>
                  <a:pt x="6546593" y="520044"/>
                  <a:pt x="6546978" y="517188"/>
                  <a:pt x="6545241" y="514736"/>
                </a:cubicBezTo>
                <a:cubicBezTo>
                  <a:pt x="6544310" y="513651"/>
                  <a:pt x="6542961" y="512777"/>
                  <a:pt x="6541199" y="512110"/>
                </a:cubicBezTo>
                <a:close/>
                <a:moveTo>
                  <a:pt x="1121094" y="508629"/>
                </a:moveTo>
                <a:cubicBezTo>
                  <a:pt x="1118451" y="507630"/>
                  <a:pt x="1115309" y="508878"/>
                  <a:pt x="1111672" y="512369"/>
                </a:cubicBezTo>
                <a:cubicBezTo>
                  <a:pt x="1110075" y="514627"/>
                  <a:pt x="1109909" y="517788"/>
                  <a:pt x="1111170" y="521848"/>
                </a:cubicBezTo>
                <a:cubicBezTo>
                  <a:pt x="1112431" y="525913"/>
                  <a:pt x="1113855" y="528771"/>
                  <a:pt x="1115440" y="530426"/>
                </a:cubicBezTo>
                <a:lnTo>
                  <a:pt x="1127154" y="512566"/>
                </a:lnTo>
                <a:cubicBezTo>
                  <a:pt x="1125758" y="510940"/>
                  <a:pt x="1123738" y="509628"/>
                  <a:pt x="1121094" y="508629"/>
                </a:cubicBezTo>
                <a:close/>
                <a:moveTo>
                  <a:pt x="6494765" y="505516"/>
                </a:moveTo>
                <a:cubicBezTo>
                  <a:pt x="6492139" y="508056"/>
                  <a:pt x="6490157" y="510605"/>
                  <a:pt x="6488820" y="513163"/>
                </a:cubicBezTo>
                <a:cubicBezTo>
                  <a:pt x="6487484" y="515720"/>
                  <a:pt x="6488084" y="518301"/>
                  <a:pt x="6490621" y="520908"/>
                </a:cubicBezTo>
                <a:lnTo>
                  <a:pt x="6499791" y="529603"/>
                </a:lnTo>
                <a:close/>
                <a:moveTo>
                  <a:pt x="1240008" y="503703"/>
                </a:moveTo>
                <a:cubicBezTo>
                  <a:pt x="1228719" y="514575"/>
                  <a:pt x="1216652" y="519729"/>
                  <a:pt x="1203805" y="519164"/>
                </a:cubicBezTo>
                <a:cubicBezTo>
                  <a:pt x="1190958" y="518598"/>
                  <a:pt x="1179973" y="515726"/>
                  <a:pt x="1170850" y="510544"/>
                </a:cubicBezTo>
                <a:lnTo>
                  <a:pt x="1188366" y="541640"/>
                </a:lnTo>
                <a:cubicBezTo>
                  <a:pt x="1194959" y="540196"/>
                  <a:pt x="1201993" y="536909"/>
                  <a:pt x="1209470" y="531777"/>
                </a:cubicBezTo>
                <a:cubicBezTo>
                  <a:pt x="1216946" y="526647"/>
                  <a:pt x="1223510" y="521101"/>
                  <a:pt x="1229160" y="515142"/>
                </a:cubicBezTo>
                <a:cubicBezTo>
                  <a:pt x="1236101" y="523083"/>
                  <a:pt x="1244688" y="530320"/>
                  <a:pt x="1254922" y="536856"/>
                </a:cubicBezTo>
                <a:cubicBezTo>
                  <a:pt x="1265154" y="543390"/>
                  <a:pt x="1276632" y="540694"/>
                  <a:pt x="1289356" y="528769"/>
                </a:cubicBezTo>
                <a:cubicBezTo>
                  <a:pt x="1282141" y="522836"/>
                  <a:pt x="1273918" y="518658"/>
                  <a:pt x="1264681" y="516237"/>
                </a:cubicBezTo>
                <a:cubicBezTo>
                  <a:pt x="1255444" y="513814"/>
                  <a:pt x="1247220" y="509637"/>
                  <a:pt x="1240008" y="503703"/>
                </a:cubicBezTo>
                <a:close/>
                <a:moveTo>
                  <a:pt x="8672114" y="497918"/>
                </a:moveTo>
                <a:cubicBezTo>
                  <a:pt x="8670959" y="506483"/>
                  <a:pt x="8667969" y="513309"/>
                  <a:pt x="8663147" y="518395"/>
                </a:cubicBezTo>
                <a:cubicBezTo>
                  <a:pt x="8670282" y="518219"/>
                  <a:pt x="8676663" y="518836"/>
                  <a:pt x="8682290" y="520247"/>
                </a:cubicBezTo>
                <a:cubicBezTo>
                  <a:pt x="8687919" y="521659"/>
                  <a:pt x="8693698" y="522912"/>
                  <a:pt x="8699627" y="524006"/>
                </a:cubicBezTo>
                <a:cubicBezTo>
                  <a:pt x="8702493" y="521290"/>
                  <a:pt x="8705661" y="518255"/>
                  <a:pt x="8709129" y="514902"/>
                </a:cubicBezTo>
                <a:cubicBezTo>
                  <a:pt x="8712598" y="511551"/>
                  <a:pt x="8713644" y="508919"/>
                  <a:pt x="8712264" y="507006"/>
                </a:cubicBezTo>
                <a:cubicBezTo>
                  <a:pt x="8711119" y="506222"/>
                  <a:pt x="8708992" y="506017"/>
                  <a:pt x="8705881" y="506388"/>
                </a:cubicBezTo>
                <a:cubicBezTo>
                  <a:pt x="8702772" y="506760"/>
                  <a:pt x="8700041" y="507191"/>
                  <a:pt x="8697692" y="507680"/>
                </a:cubicBezTo>
                <a:close/>
                <a:moveTo>
                  <a:pt x="5184226" y="484783"/>
                </a:moveTo>
                <a:cubicBezTo>
                  <a:pt x="5182135" y="486873"/>
                  <a:pt x="5179990" y="489365"/>
                  <a:pt x="5177790" y="492258"/>
                </a:cubicBezTo>
                <a:cubicBezTo>
                  <a:pt x="5175591" y="495151"/>
                  <a:pt x="5175036" y="497343"/>
                  <a:pt x="5176128" y="498830"/>
                </a:cubicBezTo>
                <a:cubicBezTo>
                  <a:pt x="5179406" y="500881"/>
                  <a:pt x="5184029" y="500137"/>
                  <a:pt x="5190000" y="496594"/>
                </a:cubicBezTo>
                <a:cubicBezTo>
                  <a:pt x="5195970" y="493051"/>
                  <a:pt x="5200122" y="490048"/>
                  <a:pt x="5202459" y="487586"/>
                </a:cubicBezTo>
                <a:close/>
                <a:moveTo>
                  <a:pt x="8176361" y="477052"/>
                </a:moveTo>
                <a:cubicBezTo>
                  <a:pt x="8174965" y="478447"/>
                  <a:pt x="8173536" y="480109"/>
                  <a:pt x="8172068" y="482039"/>
                </a:cubicBezTo>
                <a:cubicBezTo>
                  <a:pt x="8170602" y="483967"/>
                  <a:pt x="8170232" y="485429"/>
                  <a:pt x="8170959" y="486422"/>
                </a:cubicBezTo>
                <a:cubicBezTo>
                  <a:pt x="8173146" y="487790"/>
                  <a:pt x="8176229" y="487293"/>
                  <a:pt x="8180211" y="484931"/>
                </a:cubicBezTo>
                <a:cubicBezTo>
                  <a:pt x="8184194" y="482566"/>
                  <a:pt x="8186963" y="480564"/>
                  <a:pt x="8188520" y="478922"/>
                </a:cubicBezTo>
                <a:close/>
                <a:moveTo>
                  <a:pt x="5474120" y="465459"/>
                </a:moveTo>
                <a:cubicBezTo>
                  <a:pt x="5452987" y="465487"/>
                  <a:pt x="5434052" y="470767"/>
                  <a:pt x="5417316" y="481303"/>
                </a:cubicBezTo>
                <a:lnTo>
                  <a:pt x="5436565" y="499556"/>
                </a:lnTo>
                <a:cubicBezTo>
                  <a:pt x="5445907" y="500720"/>
                  <a:pt x="5455476" y="501644"/>
                  <a:pt x="5465268" y="502331"/>
                </a:cubicBezTo>
                <a:cubicBezTo>
                  <a:pt x="5475064" y="503018"/>
                  <a:pt x="5483728" y="504897"/>
                  <a:pt x="5491261" y="507968"/>
                </a:cubicBezTo>
                <a:lnTo>
                  <a:pt x="5513975" y="500536"/>
                </a:lnTo>
                <a:cubicBezTo>
                  <a:pt x="5528157" y="510364"/>
                  <a:pt x="5547764" y="514471"/>
                  <a:pt x="5572793" y="512859"/>
                </a:cubicBezTo>
                <a:cubicBezTo>
                  <a:pt x="5597826" y="511246"/>
                  <a:pt x="5617431" y="515354"/>
                  <a:pt x="5631613" y="525182"/>
                </a:cubicBezTo>
                <a:cubicBezTo>
                  <a:pt x="5635685" y="529494"/>
                  <a:pt x="5640604" y="533254"/>
                  <a:pt x="5646376" y="536463"/>
                </a:cubicBezTo>
                <a:cubicBezTo>
                  <a:pt x="5652146" y="539671"/>
                  <a:pt x="5659092" y="539921"/>
                  <a:pt x="5667210" y="537209"/>
                </a:cubicBezTo>
                <a:lnTo>
                  <a:pt x="5706424" y="545425"/>
                </a:lnTo>
                <a:cubicBezTo>
                  <a:pt x="5717796" y="555002"/>
                  <a:pt x="5731409" y="559463"/>
                  <a:pt x="5747265" y="558805"/>
                </a:cubicBezTo>
                <a:cubicBezTo>
                  <a:pt x="5763121" y="558148"/>
                  <a:pt x="5778976" y="557492"/>
                  <a:pt x="5794832" y="556835"/>
                </a:cubicBezTo>
                <a:lnTo>
                  <a:pt x="5809396" y="561757"/>
                </a:lnTo>
                <a:lnTo>
                  <a:pt x="5799653" y="551622"/>
                </a:lnTo>
                <a:lnTo>
                  <a:pt x="5773497" y="546144"/>
                </a:lnTo>
                <a:cubicBezTo>
                  <a:pt x="5770631" y="543427"/>
                  <a:pt x="5767050" y="541237"/>
                  <a:pt x="5762746" y="539573"/>
                </a:cubicBezTo>
                <a:cubicBezTo>
                  <a:pt x="5758447" y="537910"/>
                  <a:pt x="5754117" y="537425"/>
                  <a:pt x="5749754" y="538121"/>
                </a:cubicBezTo>
                <a:lnTo>
                  <a:pt x="5724178" y="528360"/>
                </a:lnTo>
                <a:lnTo>
                  <a:pt x="5729579" y="518989"/>
                </a:lnTo>
                <a:cubicBezTo>
                  <a:pt x="5732066" y="516518"/>
                  <a:pt x="5734642" y="515335"/>
                  <a:pt x="5737299" y="515441"/>
                </a:cubicBezTo>
                <a:cubicBezTo>
                  <a:pt x="5739957" y="515546"/>
                  <a:pt x="5742242" y="516504"/>
                  <a:pt x="5744151" y="518317"/>
                </a:cubicBezTo>
                <a:cubicBezTo>
                  <a:pt x="5752996" y="516642"/>
                  <a:pt x="5762156" y="516470"/>
                  <a:pt x="5771631" y="517806"/>
                </a:cubicBezTo>
                <a:cubicBezTo>
                  <a:pt x="5781105" y="519141"/>
                  <a:pt x="5788770" y="522385"/>
                  <a:pt x="5794627" y="527536"/>
                </a:cubicBezTo>
                <a:cubicBezTo>
                  <a:pt x="5800042" y="525728"/>
                  <a:pt x="5804675" y="525893"/>
                  <a:pt x="5808524" y="528034"/>
                </a:cubicBezTo>
                <a:cubicBezTo>
                  <a:pt x="5812372" y="530173"/>
                  <a:pt x="5815654" y="532682"/>
                  <a:pt x="5818369" y="535558"/>
                </a:cubicBezTo>
                <a:lnTo>
                  <a:pt x="5845960" y="532328"/>
                </a:lnTo>
                <a:lnTo>
                  <a:pt x="5822691" y="519883"/>
                </a:lnTo>
                <a:cubicBezTo>
                  <a:pt x="5811313" y="512717"/>
                  <a:pt x="5803421" y="507044"/>
                  <a:pt x="5799009" y="502860"/>
                </a:cubicBezTo>
                <a:lnTo>
                  <a:pt x="5753432" y="495852"/>
                </a:lnTo>
                <a:cubicBezTo>
                  <a:pt x="5746615" y="503269"/>
                  <a:pt x="5741478" y="506848"/>
                  <a:pt x="5738026" y="506591"/>
                </a:cubicBezTo>
                <a:cubicBezTo>
                  <a:pt x="5734571" y="506332"/>
                  <a:pt x="5730301" y="503490"/>
                  <a:pt x="5725218" y="498066"/>
                </a:cubicBezTo>
                <a:cubicBezTo>
                  <a:pt x="5719114" y="493488"/>
                  <a:pt x="5710338" y="497235"/>
                  <a:pt x="5698888" y="509310"/>
                </a:cubicBezTo>
                <a:lnTo>
                  <a:pt x="5567500" y="471628"/>
                </a:lnTo>
                <a:cubicBezTo>
                  <a:pt x="5560548" y="478615"/>
                  <a:pt x="5555213" y="480798"/>
                  <a:pt x="5551496" y="478179"/>
                </a:cubicBezTo>
                <a:cubicBezTo>
                  <a:pt x="5547780" y="475559"/>
                  <a:pt x="5543997" y="471972"/>
                  <a:pt x="5540152" y="467422"/>
                </a:cubicBezTo>
                <a:cubicBezTo>
                  <a:pt x="5537366" y="465082"/>
                  <a:pt x="5534255" y="465151"/>
                  <a:pt x="5530820" y="467625"/>
                </a:cubicBezTo>
                <a:cubicBezTo>
                  <a:pt x="5527385" y="470101"/>
                  <a:pt x="5523840" y="473379"/>
                  <a:pt x="5520189" y="477460"/>
                </a:cubicBezTo>
                <a:cubicBezTo>
                  <a:pt x="5510610" y="469433"/>
                  <a:pt x="5495252" y="465433"/>
                  <a:pt x="5474120" y="465459"/>
                </a:cubicBezTo>
                <a:close/>
                <a:moveTo>
                  <a:pt x="8369717" y="464164"/>
                </a:moveTo>
                <a:cubicBezTo>
                  <a:pt x="8355622" y="464183"/>
                  <a:pt x="8342993" y="467704"/>
                  <a:pt x="8331830" y="474731"/>
                </a:cubicBezTo>
                <a:lnTo>
                  <a:pt x="8344669" y="486906"/>
                </a:lnTo>
                <a:cubicBezTo>
                  <a:pt x="8350901" y="487681"/>
                  <a:pt x="8357282" y="488299"/>
                  <a:pt x="8363815" y="488756"/>
                </a:cubicBezTo>
                <a:cubicBezTo>
                  <a:pt x="8370346" y="489215"/>
                  <a:pt x="8376125" y="490468"/>
                  <a:pt x="8381150" y="492516"/>
                </a:cubicBezTo>
                <a:lnTo>
                  <a:pt x="8396301" y="487561"/>
                </a:lnTo>
                <a:cubicBezTo>
                  <a:pt x="8405760" y="494114"/>
                  <a:pt x="8418837" y="496854"/>
                  <a:pt x="8435532" y="495779"/>
                </a:cubicBezTo>
                <a:cubicBezTo>
                  <a:pt x="8452227" y="494703"/>
                  <a:pt x="8465304" y="497443"/>
                  <a:pt x="8474764" y="503998"/>
                </a:cubicBezTo>
                <a:cubicBezTo>
                  <a:pt x="8477480" y="506874"/>
                  <a:pt x="8480761" y="509382"/>
                  <a:pt x="8484609" y="511523"/>
                </a:cubicBezTo>
                <a:cubicBezTo>
                  <a:pt x="8488458" y="513662"/>
                  <a:pt x="8493091" y="513829"/>
                  <a:pt x="8498505" y="512021"/>
                </a:cubicBezTo>
                <a:lnTo>
                  <a:pt x="8524662" y="517500"/>
                </a:lnTo>
                <a:cubicBezTo>
                  <a:pt x="8532247" y="523887"/>
                  <a:pt x="8541329" y="526863"/>
                  <a:pt x="8551902" y="526425"/>
                </a:cubicBezTo>
                <a:cubicBezTo>
                  <a:pt x="8562478" y="525987"/>
                  <a:pt x="8573053" y="525549"/>
                  <a:pt x="8583629" y="525111"/>
                </a:cubicBezTo>
                <a:cubicBezTo>
                  <a:pt x="8585864" y="526426"/>
                  <a:pt x="8591141" y="528209"/>
                  <a:pt x="8599457" y="530459"/>
                </a:cubicBezTo>
                <a:lnTo>
                  <a:pt x="8600612" y="521893"/>
                </a:lnTo>
                <a:lnTo>
                  <a:pt x="8618174" y="514393"/>
                </a:lnTo>
                <a:cubicBezTo>
                  <a:pt x="8622822" y="513167"/>
                  <a:pt x="8626264" y="513210"/>
                  <a:pt x="8628501" y="514525"/>
                </a:cubicBezTo>
                <a:cubicBezTo>
                  <a:pt x="8618561" y="509930"/>
                  <a:pt x="8609797" y="505243"/>
                  <a:pt x="8602211" y="500463"/>
                </a:cubicBezTo>
                <a:cubicBezTo>
                  <a:pt x="8594622" y="495685"/>
                  <a:pt x="8589358" y="491900"/>
                  <a:pt x="8586416" y="489109"/>
                </a:cubicBezTo>
                <a:lnTo>
                  <a:pt x="8556016" y="484435"/>
                </a:lnTo>
                <a:cubicBezTo>
                  <a:pt x="8551468" y="489382"/>
                  <a:pt x="8548043" y="491770"/>
                  <a:pt x="8545739" y="491598"/>
                </a:cubicBezTo>
                <a:cubicBezTo>
                  <a:pt x="8543436" y="491425"/>
                  <a:pt x="8540587" y="489531"/>
                  <a:pt x="8537198" y="485912"/>
                </a:cubicBezTo>
                <a:cubicBezTo>
                  <a:pt x="8533127" y="482858"/>
                  <a:pt x="8527274" y="485358"/>
                  <a:pt x="8519636" y="493412"/>
                </a:cubicBezTo>
                <a:lnTo>
                  <a:pt x="8432000" y="468278"/>
                </a:lnTo>
                <a:cubicBezTo>
                  <a:pt x="8427364" y="472939"/>
                  <a:pt x="8423805" y="474394"/>
                  <a:pt x="8421326" y="472647"/>
                </a:cubicBezTo>
                <a:cubicBezTo>
                  <a:pt x="8418847" y="470900"/>
                  <a:pt x="8416325" y="468508"/>
                  <a:pt x="8413760" y="465473"/>
                </a:cubicBezTo>
                <a:cubicBezTo>
                  <a:pt x="8411901" y="463912"/>
                  <a:pt x="8409827" y="463958"/>
                  <a:pt x="8407536" y="465608"/>
                </a:cubicBezTo>
                <a:cubicBezTo>
                  <a:pt x="8405244" y="467260"/>
                  <a:pt x="8402880" y="469446"/>
                  <a:pt x="8400445" y="472169"/>
                </a:cubicBezTo>
                <a:cubicBezTo>
                  <a:pt x="8394055" y="466814"/>
                  <a:pt x="8383813" y="464147"/>
                  <a:pt x="8369717" y="464164"/>
                </a:cubicBezTo>
                <a:close/>
                <a:moveTo>
                  <a:pt x="8085385" y="451768"/>
                </a:moveTo>
                <a:cubicBezTo>
                  <a:pt x="8082979" y="451398"/>
                  <a:pt x="8080649" y="451404"/>
                  <a:pt x="8078398" y="451787"/>
                </a:cubicBezTo>
                <a:lnTo>
                  <a:pt x="8085736" y="458745"/>
                </a:lnTo>
                <a:lnTo>
                  <a:pt x="8090560" y="453658"/>
                </a:lnTo>
                <a:cubicBezTo>
                  <a:pt x="8089516" y="452769"/>
                  <a:pt x="8087791" y="452138"/>
                  <a:pt x="8085385" y="451768"/>
                </a:cubicBezTo>
                <a:close/>
                <a:moveTo>
                  <a:pt x="5047828" y="446875"/>
                </a:moveTo>
                <a:cubicBezTo>
                  <a:pt x="5044221" y="446320"/>
                  <a:pt x="5040730" y="446329"/>
                  <a:pt x="5037356" y="446903"/>
                </a:cubicBezTo>
                <a:lnTo>
                  <a:pt x="5048356" y="457334"/>
                </a:lnTo>
                <a:lnTo>
                  <a:pt x="5055587" y="449707"/>
                </a:lnTo>
                <a:cubicBezTo>
                  <a:pt x="5054023" y="448375"/>
                  <a:pt x="5051436" y="447430"/>
                  <a:pt x="5047828" y="446875"/>
                </a:cubicBezTo>
                <a:close/>
                <a:moveTo>
                  <a:pt x="8075685" y="410568"/>
                </a:moveTo>
                <a:lnTo>
                  <a:pt x="8078775" y="418329"/>
                </a:lnTo>
                <a:lnTo>
                  <a:pt x="8095860" y="429701"/>
                </a:lnTo>
                <a:cubicBezTo>
                  <a:pt x="8098175" y="427872"/>
                  <a:pt x="8100202" y="428183"/>
                  <a:pt x="8101940" y="430636"/>
                </a:cubicBezTo>
                <a:cubicBezTo>
                  <a:pt x="8106764" y="425549"/>
                  <a:pt x="8107343" y="421265"/>
                  <a:pt x="8103673" y="417788"/>
                </a:cubicBezTo>
                <a:cubicBezTo>
                  <a:pt x="8100746" y="415212"/>
                  <a:pt x="8096684" y="413373"/>
                  <a:pt x="8091488" y="412270"/>
                </a:cubicBezTo>
                <a:cubicBezTo>
                  <a:pt x="8086293" y="411168"/>
                  <a:pt x="8081024" y="410601"/>
                  <a:pt x="8075685" y="410568"/>
                </a:cubicBezTo>
                <a:close/>
                <a:moveTo>
                  <a:pt x="7904314" y="408076"/>
                </a:moveTo>
                <a:cubicBezTo>
                  <a:pt x="7900707" y="407977"/>
                  <a:pt x="7898513" y="408915"/>
                  <a:pt x="7897729" y="410889"/>
                </a:cubicBezTo>
                <a:lnTo>
                  <a:pt x="7885568" y="409018"/>
                </a:lnTo>
                <a:cubicBezTo>
                  <a:pt x="7885103" y="411193"/>
                  <a:pt x="7884251" y="412399"/>
                  <a:pt x="7883012" y="412633"/>
                </a:cubicBezTo>
                <a:cubicBezTo>
                  <a:pt x="7881775" y="412867"/>
                  <a:pt x="7881210" y="411930"/>
                  <a:pt x="7881323" y="409822"/>
                </a:cubicBezTo>
                <a:lnTo>
                  <a:pt x="7872933" y="426018"/>
                </a:lnTo>
                <a:lnTo>
                  <a:pt x="7885771" y="438193"/>
                </a:lnTo>
                <a:lnTo>
                  <a:pt x="7890594" y="433107"/>
                </a:lnTo>
                <a:lnTo>
                  <a:pt x="7916172" y="442869"/>
                </a:lnTo>
                <a:lnTo>
                  <a:pt x="7943482" y="439782"/>
                </a:lnTo>
                <a:cubicBezTo>
                  <a:pt x="7942733" y="443098"/>
                  <a:pt x="7944740" y="444196"/>
                  <a:pt x="7949501" y="443075"/>
                </a:cubicBezTo>
                <a:cubicBezTo>
                  <a:pt x="7954264" y="441956"/>
                  <a:pt x="7957308" y="439206"/>
                  <a:pt x="7958632" y="434826"/>
                </a:cubicBezTo>
                <a:cubicBezTo>
                  <a:pt x="7971272" y="433128"/>
                  <a:pt x="7981214" y="436114"/>
                  <a:pt x="7988455" y="443783"/>
                </a:cubicBezTo>
                <a:cubicBezTo>
                  <a:pt x="7994699" y="444776"/>
                  <a:pt x="8001511" y="445397"/>
                  <a:pt x="8008890" y="445651"/>
                </a:cubicBezTo>
                <a:cubicBezTo>
                  <a:pt x="8016268" y="445906"/>
                  <a:pt x="8023224" y="445458"/>
                  <a:pt x="8029760" y="444307"/>
                </a:cubicBezTo>
                <a:lnTo>
                  <a:pt x="8045009" y="453939"/>
                </a:lnTo>
                <a:lnTo>
                  <a:pt x="8049154" y="438547"/>
                </a:lnTo>
                <a:lnTo>
                  <a:pt x="8059380" y="424090"/>
                </a:lnTo>
                <a:cubicBezTo>
                  <a:pt x="8052997" y="425081"/>
                  <a:pt x="8046946" y="424576"/>
                  <a:pt x="8041223" y="422573"/>
                </a:cubicBezTo>
                <a:cubicBezTo>
                  <a:pt x="8035503" y="420571"/>
                  <a:pt x="8030199" y="418359"/>
                  <a:pt x="8025310" y="415937"/>
                </a:cubicBezTo>
                <a:lnTo>
                  <a:pt x="8018754" y="433871"/>
                </a:lnTo>
                <a:cubicBezTo>
                  <a:pt x="8011550" y="435193"/>
                  <a:pt x="7999540" y="432859"/>
                  <a:pt x="7982719" y="426873"/>
                </a:cubicBezTo>
                <a:cubicBezTo>
                  <a:pt x="7965898" y="420886"/>
                  <a:pt x="7954779" y="415777"/>
                  <a:pt x="7949358" y="411543"/>
                </a:cubicBezTo>
                <a:lnTo>
                  <a:pt x="7910467" y="408475"/>
                </a:lnTo>
                <a:cubicBezTo>
                  <a:pt x="7909972" y="408309"/>
                  <a:pt x="7907921" y="408175"/>
                  <a:pt x="7904314" y="408076"/>
                </a:cubicBezTo>
                <a:close/>
                <a:moveTo>
                  <a:pt x="7809516" y="390037"/>
                </a:moveTo>
                <a:cubicBezTo>
                  <a:pt x="7817536" y="393213"/>
                  <a:pt x="7825266" y="398530"/>
                  <a:pt x="7832706" y="405989"/>
                </a:cubicBezTo>
                <a:cubicBezTo>
                  <a:pt x="7840148" y="413448"/>
                  <a:pt x="7846672" y="420038"/>
                  <a:pt x="7852280" y="425757"/>
                </a:cubicBezTo>
                <a:lnTo>
                  <a:pt x="7863660" y="402735"/>
                </a:lnTo>
                <a:lnTo>
                  <a:pt x="7833260" y="398060"/>
                </a:lnTo>
                <a:cubicBezTo>
                  <a:pt x="7825923" y="391103"/>
                  <a:pt x="7818009" y="388429"/>
                  <a:pt x="7809516" y="390037"/>
                </a:cubicBezTo>
                <a:close/>
                <a:moveTo>
                  <a:pt x="5033285" y="385106"/>
                </a:moveTo>
                <a:lnTo>
                  <a:pt x="5037919" y="396742"/>
                </a:lnTo>
                <a:lnTo>
                  <a:pt x="5063534" y="413789"/>
                </a:lnTo>
                <a:cubicBezTo>
                  <a:pt x="5067006" y="411047"/>
                  <a:pt x="5070043" y="411514"/>
                  <a:pt x="5072650" y="415192"/>
                </a:cubicBezTo>
                <a:cubicBezTo>
                  <a:pt x="5079881" y="407565"/>
                  <a:pt x="5080748" y="401144"/>
                  <a:pt x="5075247" y="395929"/>
                </a:cubicBezTo>
                <a:cubicBezTo>
                  <a:pt x="5070860" y="392067"/>
                  <a:pt x="5064769" y="389310"/>
                  <a:pt x="5056979" y="387657"/>
                </a:cubicBezTo>
                <a:cubicBezTo>
                  <a:pt x="5049190" y="386004"/>
                  <a:pt x="5041291" y="385154"/>
                  <a:pt x="5033285" y="385106"/>
                </a:cubicBezTo>
                <a:close/>
                <a:moveTo>
                  <a:pt x="7727485" y="384708"/>
                </a:moveTo>
                <a:lnTo>
                  <a:pt x="7711758" y="393947"/>
                </a:lnTo>
                <a:lnTo>
                  <a:pt x="7734244" y="395948"/>
                </a:lnTo>
                <a:lnTo>
                  <a:pt x="7747559" y="389253"/>
                </a:lnTo>
                <a:lnTo>
                  <a:pt x="7743891" y="385774"/>
                </a:lnTo>
                <a:close/>
                <a:moveTo>
                  <a:pt x="4776354" y="381368"/>
                </a:moveTo>
                <a:cubicBezTo>
                  <a:pt x="4770947" y="381220"/>
                  <a:pt x="4767656" y="382626"/>
                  <a:pt x="4766483" y="385586"/>
                </a:cubicBezTo>
                <a:lnTo>
                  <a:pt x="4748250" y="382782"/>
                </a:lnTo>
                <a:cubicBezTo>
                  <a:pt x="4747551" y="386043"/>
                  <a:pt x="4746273" y="387849"/>
                  <a:pt x="4744418" y="388200"/>
                </a:cubicBezTo>
                <a:cubicBezTo>
                  <a:pt x="4742560" y="388552"/>
                  <a:pt x="4741717" y="387148"/>
                  <a:pt x="4741884" y="383987"/>
                </a:cubicBezTo>
                <a:lnTo>
                  <a:pt x="4729304" y="408269"/>
                </a:lnTo>
                <a:lnTo>
                  <a:pt x="4748553" y="426523"/>
                </a:lnTo>
                <a:lnTo>
                  <a:pt x="4755785" y="418896"/>
                </a:lnTo>
                <a:lnTo>
                  <a:pt x="4794133" y="433532"/>
                </a:lnTo>
                <a:lnTo>
                  <a:pt x="4835077" y="428905"/>
                </a:lnTo>
                <a:cubicBezTo>
                  <a:pt x="4833955" y="433876"/>
                  <a:pt x="4836963" y="435521"/>
                  <a:pt x="4844103" y="433843"/>
                </a:cubicBezTo>
                <a:cubicBezTo>
                  <a:pt x="4851244" y="432164"/>
                  <a:pt x="4855807" y="428040"/>
                  <a:pt x="4857790" y="421475"/>
                </a:cubicBezTo>
                <a:cubicBezTo>
                  <a:pt x="4876744" y="418928"/>
                  <a:pt x="4891650" y="423405"/>
                  <a:pt x="4902503" y="434904"/>
                </a:cubicBezTo>
                <a:cubicBezTo>
                  <a:pt x="4911866" y="436390"/>
                  <a:pt x="4922079" y="437322"/>
                  <a:pt x="4933142" y="437705"/>
                </a:cubicBezTo>
                <a:cubicBezTo>
                  <a:pt x="4944206" y="438085"/>
                  <a:pt x="4954633" y="437415"/>
                  <a:pt x="4964430" y="435689"/>
                </a:cubicBezTo>
                <a:lnTo>
                  <a:pt x="4987295" y="450129"/>
                </a:lnTo>
                <a:lnTo>
                  <a:pt x="4993510" y="427052"/>
                </a:lnTo>
                <a:lnTo>
                  <a:pt x="5008840" y="405377"/>
                </a:lnTo>
                <a:cubicBezTo>
                  <a:pt x="4999269" y="406865"/>
                  <a:pt x="4990196" y="406106"/>
                  <a:pt x="4981619" y="403104"/>
                </a:cubicBezTo>
                <a:cubicBezTo>
                  <a:pt x="4973043" y="400101"/>
                  <a:pt x="4965090" y="396785"/>
                  <a:pt x="4957761" y="393155"/>
                </a:cubicBezTo>
                <a:lnTo>
                  <a:pt x="4947930" y="420043"/>
                </a:lnTo>
                <a:cubicBezTo>
                  <a:pt x="4937130" y="422024"/>
                  <a:pt x="4919123" y="418526"/>
                  <a:pt x="4893904" y="409550"/>
                </a:cubicBezTo>
                <a:cubicBezTo>
                  <a:pt x="4868686" y="400574"/>
                  <a:pt x="4852016" y="392913"/>
                  <a:pt x="4843890" y="386566"/>
                </a:cubicBezTo>
                <a:lnTo>
                  <a:pt x="4785580" y="381968"/>
                </a:lnTo>
                <a:cubicBezTo>
                  <a:pt x="4784837" y="381718"/>
                  <a:pt x="4781763" y="381517"/>
                  <a:pt x="4776354" y="381368"/>
                </a:cubicBezTo>
                <a:close/>
                <a:moveTo>
                  <a:pt x="889386" y="366765"/>
                </a:moveTo>
                <a:lnTo>
                  <a:pt x="915002" y="383812"/>
                </a:lnTo>
                <a:lnTo>
                  <a:pt x="919786" y="417318"/>
                </a:lnTo>
                <a:cubicBezTo>
                  <a:pt x="907962" y="408219"/>
                  <a:pt x="893659" y="403106"/>
                  <a:pt x="876881" y="401982"/>
                </a:cubicBezTo>
                <a:cubicBezTo>
                  <a:pt x="860105" y="400859"/>
                  <a:pt x="845802" y="395746"/>
                  <a:pt x="833978" y="386645"/>
                </a:cubicBezTo>
                <a:cubicBezTo>
                  <a:pt x="849167" y="372232"/>
                  <a:pt x="859759" y="367489"/>
                  <a:pt x="865748" y="372415"/>
                </a:cubicBezTo>
                <a:cubicBezTo>
                  <a:pt x="871740" y="377341"/>
                  <a:pt x="879620" y="375459"/>
                  <a:pt x="889386" y="366765"/>
                </a:cubicBezTo>
                <a:close/>
                <a:moveTo>
                  <a:pt x="6729623" y="357483"/>
                </a:moveTo>
                <a:cubicBezTo>
                  <a:pt x="6717152" y="356324"/>
                  <a:pt x="6704120" y="356445"/>
                  <a:pt x="6690527" y="357847"/>
                </a:cubicBezTo>
                <a:cubicBezTo>
                  <a:pt x="6695339" y="361804"/>
                  <a:pt x="6700823" y="364590"/>
                  <a:pt x="6706984" y="366205"/>
                </a:cubicBezTo>
                <a:cubicBezTo>
                  <a:pt x="6713144" y="367821"/>
                  <a:pt x="6718629" y="370607"/>
                  <a:pt x="6723440" y="374565"/>
                </a:cubicBezTo>
                <a:cubicBezTo>
                  <a:pt x="6730238" y="371148"/>
                  <a:pt x="6736931" y="369445"/>
                  <a:pt x="6743525" y="369456"/>
                </a:cubicBezTo>
                <a:cubicBezTo>
                  <a:pt x="6750117" y="369467"/>
                  <a:pt x="6755775" y="371613"/>
                  <a:pt x="6760498" y="375892"/>
                </a:cubicBezTo>
                <a:cubicBezTo>
                  <a:pt x="6761584" y="377121"/>
                  <a:pt x="6763541" y="378576"/>
                  <a:pt x="6766376" y="380256"/>
                </a:cubicBezTo>
                <a:cubicBezTo>
                  <a:pt x="6769209" y="381937"/>
                  <a:pt x="6771915" y="381686"/>
                  <a:pt x="6774494" y="379500"/>
                </a:cubicBezTo>
                <a:cubicBezTo>
                  <a:pt x="6775329" y="377778"/>
                  <a:pt x="6774524" y="374801"/>
                  <a:pt x="6772078" y="370568"/>
                </a:cubicBezTo>
                <a:cubicBezTo>
                  <a:pt x="6769632" y="366337"/>
                  <a:pt x="6767765" y="363561"/>
                  <a:pt x="6766478" y="362239"/>
                </a:cubicBezTo>
                <a:cubicBezTo>
                  <a:pt x="6754380" y="360228"/>
                  <a:pt x="6742095" y="358641"/>
                  <a:pt x="6729623" y="357483"/>
                </a:cubicBezTo>
                <a:close/>
                <a:moveTo>
                  <a:pt x="4634228" y="354323"/>
                </a:moveTo>
                <a:cubicBezTo>
                  <a:pt x="4646250" y="359086"/>
                  <a:pt x="4657839" y="367057"/>
                  <a:pt x="4668996" y="378240"/>
                </a:cubicBezTo>
                <a:cubicBezTo>
                  <a:pt x="4680152" y="389422"/>
                  <a:pt x="4689934" y="399302"/>
                  <a:pt x="4698340" y="407878"/>
                </a:cubicBezTo>
                <a:lnTo>
                  <a:pt x="4715404" y="373361"/>
                </a:lnTo>
                <a:lnTo>
                  <a:pt x="4669823" y="366352"/>
                </a:lnTo>
                <a:cubicBezTo>
                  <a:pt x="4658823" y="355922"/>
                  <a:pt x="4646959" y="351912"/>
                  <a:pt x="4634228" y="354323"/>
                </a:cubicBezTo>
                <a:close/>
                <a:moveTo>
                  <a:pt x="7663491" y="353009"/>
                </a:moveTo>
                <a:cubicBezTo>
                  <a:pt x="7663947" y="358271"/>
                  <a:pt x="7665575" y="363439"/>
                  <a:pt x="7668383" y="368515"/>
                </a:cubicBezTo>
                <a:cubicBezTo>
                  <a:pt x="7671188" y="373592"/>
                  <a:pt x="7674484" y="377924"/>
                  <a:pt x="7678266" y="381511"/>
                </a:cubicBezTo>
                <a:lnTo>
                  <a:pt x="7687437" y="390207"/>
                </a:lnTo>
                <a:cubicBezTo>
                  <a:pt x="7688379" y="390898"/>
                  <a:pt x="7689392" y="391053"/>
                  <a:pt x="7690477" y="390675"/>
                </a:cubicBezTo>
                <a:cubicBezTo>
                  <a:pt x="7691561" y="390295"/>
                  <a:pt x="7692576" y="390450"/>
                  <a:pt x="7693518" y="391142"/>
                </a:cubicBezTo>
                <a:lnTo>
                  <a:pt x="7703742" y="376685"/>
                </a:lnTo>
                <a:close/>
                <a:moveTo>
                  <a:pt x="4511241" y="346335"/>
                </a:moveTo>
                <a:lnTo>
                  <a:pt x="4487659" y="360185"/>
                </a:lnTo>
                <a:lnTo>
                  <a:pt x="4521373" y="363185"/>
                </a:lnTo>
                <a:lnTo>
                  <a:pt x="4541337" y="353148"/>
                </a:lnTo>
                <a:lnTo>
                  <a:pt x="4535837" y="347932"/>
                </a:lnTo>
                <a:close/>
                <a:moveTo>
                  <a:pt x="6413455" y="341466"/>
                </a:moveTo>
                <a:lnTo>
                  <a:pt x="6404385" y="347357"/>
                </a:lnTo>
                <a:cubicBezTo>
                  <a:pt x="6403344" y="348685"/>
                  <a:pt x="6403329" y="350079"/>
                  <a:pt x="6404338" y="351539"/>
                </a:cubicBezTo>
                <a:cubicBezTo>
                  <a:pt x="6405348" y="352999"/>
                  <a:pt x="6406394" y="354193"/>
                  <a:pt x="6407476" y="355118"/>
                </a:cubicBezTo>
                <a:close/>
                <a:moveTo>
                  <a:pt x="6670350" y="338714"/>
                </a:moveTo>
                <a:lnTo>
                  <a:pt x="6646709" y="345279"/>
                </a:lnTo>
                <a:cubicBezTo>
                  <a:pt x="6644788" y="347382"/>
                  <a:pt x="6641251" y="351877"/>
                  <a:pt x="6636099" y="358764"/>
                </a:cubicBezTo>
                <a:cubicBezTo>
                  <a:pt x="6630946" y="365653"/>
                  <a:pt x="6628470" y="369948"/>
                  <a:pt x="6628672" y="371648"/>
                </a:cubicBezTo>
                <a:cubicBezTo>
                  <a:pt x="6630053" y="371952"/>
                  <a:pt x="6632597" y="370339"/>
                  <a:pt x="6636306" y="366811"/>
                </a:cubicBezTo>
                <a:cubicBezTo>
                  <a:pt x="6640014" y="363283"/>
                  <a:pt x="6642100" y="361236"/>
                  <a:pt x="6642565" y="360671"/>
                </a:cubicBezTo>
                <a:lnTo>
                  <a:pt x="6644399" y="362410"/>
                </a:lnTo>
                <a:cubicBezTo>
                  <a:pt x="6650053" y="367773"/>
                  <a:pt x="6656601" y="370358"/>
                  <a:pt x="6664040" y="370165"/>
                </a:cubicBezTo>
                <a:cubicBezTo>
                  <a:pt x="6671479" y="369973"/>
                  <a:pt x="6678893" y="366134"/>
                  <a:pt x="6686281" y="358649"/>
                </a:cubicBezTo>
                <a:lnTo>
                  <a:pt x="6671708" y="359323"/>
                </a:lnTo>
                <a:cubicBezTo>
                  <a:pt x="6669595" y="357419"/>
                  <a:pt x="6668005" y="354504"/>
                  <a:pt x="6666941" y="350576"/>
                </a:cubicBezTo>
                <a:cubicBezTo>
                  <a:pt x="6665877" y="346647"/>
                  <a:pt x="6667014" y="342694"/>
                  <a:pt x="6670350" y="338714"/>
                </a:cubicBezTo>
                <a:close/>
                <a:moveTo>
                  <a:pt x="6515460" y="336752"/>
                </a:moveTo>
                <a:lnTo>
                  <a:pt x="6510636" y="341839"/>
                </a:lnTo>
                <a:cubicBezTo>
                  <a:pt x="6508441" y="344385"/>
                  <a:pt x="6507721" y="346521"/>
                  <a:pt x="6508478" y="348247"/>
                </a:cubicBezTo>
                <a:cubicBezTo>
                  <a:pt x="6509237" y="349973"/>
                  <a:pt x="6510182" y="351271"/>
                  <a:pt x="6511315" y="352143"/>
                </a:cubicBezTo>
                <a:cubicBezTo>
                  <a:pt x="6513828" y="349494"/>
                  <a:pt x="6515579" y="346728"/>
                  <a:pt x="6516571" y="343845"/>
                </a:cubicBezTo>
                <a:cubicBezTo>
                  <a:pt x="6517563" y="340961"/>
                  <a:pt x="6517193" y="338597"/>
                  <a:pt x="6515460" y="336752"/>
                </a:cubicBezTo>
                <a:close/>
                <a:moveTo>
                  <a:pt x="7719166" y="323685"/>
                </a:moveTo>
                <a:lnTo>
                  <a:pt x="7711931" y="331315"/>
                </a:lnTo>
                <a:lnTo>
                  <a:pt x="7738662" y="332513"/>
                </a:lnTo>
                <a:cubicBezTo>
                  <a:pt x="7732453" y="327428"/>
                  <a:pt x="7725955" y="324486"/>
                  <a:pt x="7719166" y="323685"/>
                </a:cubicBezTo>
                <a:close/>
                <a:moveTo>
                  <a:pt x="7542366" y="315440"/>
                </a:moveTo>
                <a:lnTo>
                  <a:pt x="7526060" y="328961"/>
                </a:lnTo>
                <a:cubicBezTo>
                  <a:pt x="7524769" y="330554"/>
                  <a:pt x="7524049" y="332689"/>
                  <a:pt x="7523903" y="335369"/>
                </a:cubicBezTo>
                <a:cubicBezTo>
                  <a:pt x="7523758" y="338047"/>
                  <a:pt x="7524702" y="339347"/>
                  <a:pt x="7526740" y="339266"/>
                </a:cubicBezTo>
                <a:lnTo>
                  <a:pt x="7555884" y="337919"/>
                </a:lnTo>
                <a:cubicBezTo>
                  <a:pt x="7563719" y="343738"/>
                  <a:pt x="7573048" y="346144"/>
                  <a:pt x="7583872" y="345137"/>
                </a:cubicBezTo>
                <a:cubicBezTo>
                  <a:pt x="7594697" y="344130"/>
                  <a:pt x="7604026" y="346537"/>
                  <a:pt x="7611861" y="352355"/>
                </a:cubicBezTo>
                <a:lnTo>
                  <a:pt x="7626331" y="337095"/>
                </a:lnTo>
                <a:cubicBezTo>
                  <a:pt x="7619821" y="338067"/>
                  <a:pt x="7612962" y="337802"/>
                  <a:pt x="7605751" y="336299"/>
                </a:cubicBezTo>
                <a:cubicBezTo>
                  <a:pt x="7598542" y="334794"/>
                  <a:pt x="7591827" y="333459"/>
                  <a:pt x="7585605" y="332290"/>
                </a:cubicBezTo>
                <a:cubicBezTo>
                  <a:pt x="7579864" y="327246"/>
                  <a:pt x="7573030" y="323586"/>
                  <a:pt x="7565106" y="321304"/>
                </a:cubicBezTo>
                <a:cubicBezTo>
                  <a:pt x="7557183" y="319024"/>
                  <a:pt x="7549602" y="317069"/>
                  <a:pt x="7542366" y="315440"/>
                </a:cubicBezTo>
                <a:close/>
                <a:moveTo>
                  <a:pt x="7404963" y="306514"/>
                </a:moveTo>
                <a:cubicBezTo>
                  <a:pt x="7403451" y="305582"/>
                  <a:pt x="7402061" y="305673"/>
                  <a:pt x="7400789" y="306782"/>
                </a:cubicBezTo>
                <a:cubicBezTo>
                  <a:pt x="7399930" y="308684"/>
                  <a:pt x="7400638" y="312376"/>
                  <a:pt x="7402917" y="317856"/>
                </a:cubicBezTo>
                <a:cubicBezTo>
                  <a:pt x="7405194" y="323337"/>
                  <a:pt x="7406964" y="326827"/>
                  <a:pt x="7408227" y="328327"/>
                </a:cubicBezTo>
                <a:cubicBezTo>
                  <a:pt x="7413256" y="323636"/>
                  <a:pt x="7419673" y="322071"/>
                  <a:pt x="7427479" y="323637"/>
                </a:cubicBezTo>
                <a:cubicBezTo>
                  <a:pt x="7435283" y="325202"/>
                  <a:pt x="7443247" y="327519"/>
                  <a:pt x="7451366" y="330589"/>
                </a:cubicBezTo>
                <a:lnTo>
                  <a:pt x="7461014" y="320414"/>
                </a:lnTo>
                <a:cubicBezTo>
                  <a:pt x="7455733" y="316111"/>
                  <a:pt x="7447689" y="313114"/>
                  <a:pt x="7436883" y="311422"/>
                </a:cubicBezTo>
                <a:cubicBezTo>
                  <a:pt x="7426079" y="309730"/>
                  <a:pt x="7416686" y="309074"/>
                  <a:pt x="7408703" y="309457"/>
                </a:cubicBezTo>
                <a:cubicBezTo>
                  <a:pt x="7407722" y="308425"/>
                  <a:pt x="7406475" y="307444"/>
                  <a:pt x="7404963" y="306514"/>
                </a:cubicBezTo>
                <a:close/>
                <a:moveTo>
                  <a:pt x="3015174" y="305516"/>
                </a:moveTo>
                <a:cubicBezTo>
                  <a:pt x="2996475" y="303778"/>
                  <a:pt x="2976937" y="303960"/>
                  <a:pt x="2956558" y="306060"/>
                </a:cubicBezTo>
                <a:cubicBezTo>
                  <a:pt x="2963771" y="311994"/>
                  <a:pt x="2971995" y="316171"/>
                  <a:pt x="2981232" y="318593"/>
                </a:cubicBezTo>
                <a:cubicBezTo>
                  <a:pt x="2990468" y="321015"/>
                  <a:pt x="2998692" y="325192"/>
                  <a:pt x="3005905" y="331127"/>
                </a:cubicBezTo>
                <a:cubicBezTo>
                  <a:pt x="3016096" y="326003"/>
                  <a:pt x="3026131" y="323449"/>
                  <a:pt x="3036016" y="323467"/>
                </a:cubicBezTo>
                <a:cubicBezTo>
                  <a:pt x="3045900" y="323485"/>
                  <a:pt x="3054382" y="326702"/>
                  <a:pt x="3061466" y="333116"/>
                </a:cubicBezTo>
                <a:cubicBezTo>
                  <a:pt x="3063091" y="334959"/>
                  <a:pt x="3066027" y="337140"/>
                  <a:pt x="3070275" y="339659"/>
                </a:cubicBezTo>
                <a:cubicBezTo>
                  <a:pt x="3074523" y="342179"/>
                  <a:pt x="3078580" y="341802"/>
                  <a:pt x="3082447" y="338526"/>
                </a:cubicBezTo>
                <a:cubicBezTo>
                  <a:pt x="3083700" y="335944"/>
                  <a:pt x="3082492" y="331480"/>
                  <a:pt x="3078826" y="325135"/>
                </a:cubicBezTo>
                <a:cubicBezTo>
                  <a:pt x="3075158" y="318790"/>
                  <a:pt x="3072360" y="314629"/>
                  <a:pt x="3070430" y="312648"/>
                </a:cubicBezTo>
                <a:cubicBezTo>
                  <a:pt x="3052292" y="309631"/>
                  <a:pt x="3033874" y="307254"/>
                  <a:pt x="3015174" y="305516"/>
                </a:cubicBezTo>
                <a:close/>
                <a:moveTo>
                  <a:pt x="7651606" y="303095"/>
                </a:moveTo>
                <a:lnTo>
                  <a:pt x="7641959" y="313269"/>
                </a:lnTo>
                <a:lnTo>
                  <a:pt x="7641583" y="346726"/>
                </a:lnTo>
                <a:cubicBezTo>
                  <a:pt x="7644988" y="348647"/>
                  <a:pt x="7648674" y="347513"/>
                  <a:pt x="7652644" y="343327"/>
                </a:cubicBezTo>
                <a:cubicBezTo>
                  <a:pt x="7656613" y="339141"/>
                  <a:pt x="7656946" y="336035"/>
                  <a:pt x="7653641" y="334010"/>
                </a:cubicBezTo>
                <a:lnTo>
                  <a:pt x="7679118" y="329184"/>
                </a:lnTo>
                <a:lnTo>
                  <a:pt x="7670526" y="316205"/>
                </a:lnTo>
                <a:close/>
                <a:moveTo>
                  <a:pt x="7258635" y="302408"/>
                </a:moveTo>
                <a:cubicBezTo>
                  <a:pt x="7258461" y="306266"/>
                  <a:pt x="7259491" y="308853"/>
                  <a:pt x="7261726" y="310169"/>
                </a:cubicBezTo>
                <a:lnTo>
                  <a:pt x="7264139" y="307624"/>
                </a:lnTo>
                <a:close/>
                <a:moveTo>
                  <a:pt x="7364309" y="301173"/>
                </a:moveTo>
                <a:lnTo>
                  <a:pt x="7378982" y="315086"/>
                </a:lnTo>
                <a:lnTo>
                  <a:pt x="7388053" y="309194"/>
                </a:lnTo>
                <a:cubicBezTo>
                  <a:pt x="7385337" y="306318"/>
                  <a:pt x="7382055" y="303810"/>
                  <a:pt x="7378206" y="301670"/>
                </a:cubicBezTo>
                <a:cubicBezTo>
                  <a:pt x="7374357" y="299530"/>
                  <a:pt x="7369724" y="299364"/>
                  <a:pt x="7364309" y="301173"/>
                </a:cubicBezTo>
                <a:close/>
                <a:moveTo>
                  <a:pt x="4415296" y="298810"/>
                </a:moveTo>
                <a:cubicBezTo>
                  <a:pt x="4415977" y="306698"/>
                  <a:pt x="4418420" y="314447"/>
                  <a:pt x="4422628" y="322057"/>
                </a:cubicBezTo>
                <a:cubicBezTo>
                  <a:pt x="4426836" y="329668"/>
                  <a:pt x="4431775" y="336162"/>
                  <a:pt x="4437448" y="341540"/>
                </a:cubicBezTo>
                <a:lnTo>
                  <a:pt x="4451197" y="354579"/>
                </a:lnTo>
                <a:cubicBezTo>
                  <a:pt x="4452608" y="355614"/>
                  <a:pt x="4454128" y="355848"/>
                  <a:pt x="4455756" y="355279"/>
                </a:cubicBezTo>
                <a:cubicBezTo>
                  <a:pt x="4457382" y="354711"/>
                  <a:pt x="4458902" y="354943"/>
                  <a:pt x="4460313" y="355980"/>
                </a:cubicBezTo>
                <a:lnTo>
                  <a:pt x="4475644" y="334307"/>
                </a:lnTo>
                <a:close/>
                <a:moveTo>
                  <a:pt x="7578066" y="296157"/>
                </a:moveTo>
                <a:cubicBezTo>
                  <a:pt x="7579774" y="297878"/>
                  <a:pt x="7581403" y="299220"/>
                  <a:pt x="7582953" y="300188"/>
                </a:cubicBezTo>
                <a:cubicBezTo>
                  <a:pt x="7584503" y="301155"/>
                  <a:pt x="7586735" y="301863"/>
                  <a:pt x="7589650" y="302311"/>
                </a:cubicBezTo>
                <a:lnTo>
                  <a:pt x="7592061" y="299767"/>
                </a:lnTo>
                <a:cubicBezTo>
                  <a:pt x="7587684" y="296422"/>
                  <a:pt x="7583020" y="295219"/>
                  <a:pt x="7578066" y="296157"/>
                </a:cubicBezTo>
                <a:close/>
                <a:moveTo>
                  <a:pt x="7302931" y="296104"/>
                </a:moveTo>
                <a:lnTo>
                  <a:pt x="7295695" y="303734"/>
                </a:lnTo>
                <a:cubicBezTo>
                  <a:pt x="7301373" y="305093"/>
                  <a:pt x="7306423" y="303441"/>
                  <a:pt x="7310844" y="298779"/>
                </a:cubicBezTo>
                <a:cubicBezTo>
                  <a:pt x="7309825" y="298015"/>
                  <a:pt x="7308507" y="297569"/>
                  <a:pt x="7306887" y="297442"/>
                </a:cubicBezTo>
                <a:cubicBezTo>
                  <a:pt x="7305267" y="297314"/>
                  <a:pt x="7303948" y="296869"/>
                  <a:pt x="7302931" y="296104"/>
                </a:cubicBezTo>
                <a:close/>
                <a:moveTo>
                  <a:pt x="7350893" y="293279"/>
                </a:moveTo>
                <a:lnTo>
                  <a:pt x="7318757" y="301453"/>
                </a:lnTo>
                <a:lnTo>
                  <a:pt x="7319438" y="311757"/>
                </a:lnTo>
                <a:lnTo>
                  <a:pt x="7326775" y="318714"/>
                </a:lnTo>
                <a:lnTo>
                  <a:pt x="7343657" y="300911"/>
                </a:lnTo>
                <a:lnTo>
                  <a:pt x="7352827" y="309607"/>
                </a:lnTo>
                <a:lnTo>
                  <a:pt x="7358229" y="300237"/>
                </a:lnTo>
                <a:close/>
                <a:moveTo>
                  <a:pt x="2541151" y="281502"/>
                </a:moveTo>
                <a:lnTo>
                  <a:pt x="2527554" y="290335"/>
                </a:lnTo>
                <a:cubicBezTo>
                  <a:pt x="2525994" y="292325"/>
                  <a:pt x="2525970" y="294415"/>
                  <a:pt x="2527484" y="296605"/>
                </a:cubicBezTo>
                <a:cubicBezTo>
                  <a:pt x="2528998" y="298794"/>
                  <a:pt x="2530565" y="300584"/>
                  <a:pt x="2532189" y="301970"/>
                </a:cubicBezTo>
                <a:close/>
                <a:moveTo>
                  <a:pt x="2926309" y="277377"/>
                </a:moveTo>
                <a:lnTo>
                  <a:pt x="2890864" y="287218"/>
                </a:lnTo>
                <a:cubicBezTo>
                  <a:pt x="2887984" y="290371"/>
                  <a:pt x="2882680" y="297111"/>
                  <a:pt x="2874956" y="307438"/>
                </a:cubicBezTo>
                <a:cubicBezTo>
                  <a:pt x="2867229" y="317766"/>
                  <a:pt x="2863517" y="324204"/>
                  <a:pt x="2863820" y="326754"/>
                </a:cubicBezTo>
                <a:cubicBezTo>
                  <a:pt x="2865890" y="327209"/>
                  <a:pt x="2869706" y="324791"/>
                  <a:pt x="2875267" y="319501"/>
                </a:cubicBezTo>
                <a:cubicBezTo>
                  <a:pt x="2880825" y="314213"/>
                  <a:pt x="2883954" y="311142"/>
                  <a:pt x="2884649" y="310296"/>
                </a:cubicBezTo>
                <a:lnTo>
                  <a:pt x="2887400" y="312902"/>
                </a:lnTo>
                <a:cubicBezTo>
                  <a:pt x="2895877" y="320943"/>
                  <a:pt x="2905694" y="324817"/>
                  <a:pt x="2916846" y="324530"/>
                </a:cubicBezTo>
                <a:cubicBezTo>
                  <a:pt x="2927999" y="324242"/>
                  <a:pt x="2939115" y="318486"/>
                  <a:pt x="2950193" y="307265"/>
                </a:cubicBezTo>
                <a:lnTo>
                  <a:pt x="2928344" y="308275"/>
                </a:lnTo>
                <a:cubicBezTo>
                  <a:pt x="2925175" y="305421"/>
                  <a:pt x="2922793" y="301050"/>
                  <a:pt x="2921196" y="295159"/>
                </a:cubicBezTo>
                <a:cubicBezTo>
                  <a:pt x="2919601" y="289270"/>
                  <a:pt x="2921303" y="283343"/>
                  <a:pt x="2926309" y="277377"/>
                </a:cubicBezTo>
                <a:close/>
                <a:moveTo>
                  <a:pt x="2694086" y="274434"/>
                </a:moveTo>
                <a:lnTo>
                  <a:pt x="2686852" y="282062"/>
                </a:lnTo>
                <a:cubicBezTo>
                  <a:pt x="2683560" y="285878"/>
                  <a:pt x="2682482" y="289081"/>
                  <a:pt x="2683619" y="291667"/>
                </a:cubicBezTo>
                <a:cubicBezTo>
                  <a:pt x="2684755" y="294256"/>
                  <a:pt x="2686173" y="296202"/>
                  <a:pt x="2687871" y="297511"/>
                </a:cubicBezTo>
                <a:cubicBezTo>
                  <a:pt x="2691639" y="293539"/>
                  <a:pt x="2694264" y="289391"/>
                  <a:pt x="2695750" y="285068"/>
                </a:cubicBezTo>
                <a:cubicBezTo>
                  <a:pt x="2697240" y="280746"/>
                  <a:pt x="2696684" y="277201"/>
                  <a:pt x="2694086" y="274434"/>
                </a:cubicBezTo>
                <a:close/>
                <a:moveTo>
                  <a:pt x="4498767" y="254844"/>
                </a:moveTo>
                <a:lnTo>
                  <a:pt x="4487921" y="266283"/>
                </a:lnTo>
                <a:lnTo>
                  <a:pt x="4527998" y="268078"/>
                </a:lnTo>
                <a:cubicBezTo>
                  <a:pt x="4518689" y="260456"/>
                  <a:pt x="4508944" y="256044"/>
                  <a:pt x="4498767" y="254844"/>
                </a:cubicBezTo>
                <a:close/>
                <a:moveTo>
                  <a:pt x="4233695" y="242482"/>
                </a:moveTo>
                <a:lnTo>
                  <a:pt x="4209250" y="262753"/>
                </a:lnTo>
                <a:cubicBezTo>
                  <a:pt x="4207312" y="265141"/>
                  <a:pt x="4206235" y="268343"/>
                  <a:pt x="4206015" y="272361"/>
                </a:cubicBezTo>
                <a:cubicBezTo>
                  <a:pt x="4205799" y="276378"/>
                  <a:pt x="4207215" y="278325"/>
                  <a:pt x="4210267" y="278202"/>
                </a:cubicBezTo>
                <a:lnTo>
                  <a:pt x="4253963" y="276184"/>
                </a:lnTo>
                <a:cubicBezTo>
                  <a:pt x="4265710" y="284908"/>
                  <a:pt x="4279697" y="288516"/>
                  <a:pt x="4295926" y="287007"/>
                </a:cubicBezTo>
                <a:cubicBezTo>
                  <a:pt x="4312155" y="285498"/>
                  <a:pt x="4326142" y="289104"/>
                  <a:pt x="4337888" y="297828"/>
                </a:cubicBezTo>
                <a:lnTo>
                  <a:pt x="4359584" y="274950"/>
                </a:lnTo>
                <a:cubicBezTo>
                  <a:pt x="4349824" y="276407"/>
                  <a:pt x="4339539" y="276009"/>
                  <a:pt x="4328728" y="273755"/>
                </a:cubicBezTo>
                <a:cubicBezTo>
                  <a:pt x="4317918" y="271501"/>
                  <a:pt x="4307851" y="269497"/>
                  <a:pt x="4298525" y="267743"/>
                </a:cubicBezTo>
                <a:cubicBezTo>
                  <a:pt x="4289916" y="260184"/>
                  <a:pt x="4279671" y="254696"/>
                  <a:pt x="4267790" y="251274"/>
                </a:cubicBezTo>
                <a:cubicBezTo>
                  <a:pt x="4255909" y="247854"/>
                  <a:pt x="4244545" y="244924"/>
                  <a:pt x="4233695" y="242482"/>
                </a:cubicBezTo>
                <a:close/>
                <a:moveTo>
                  <a:pt x="7087511" y="236748"/>
                </a:moveTo>
                <a:lnTo>
                  <a:pt x="7076130" y="259769"/>
                </a:lnTo>
                <a:cubicBezTo>
                  <a:pt x="7076609" y="262940"/>
                  <a:pt x="7076935" y="266269"/>
                  <a:pt x="7077112" y="269756"/>
                </a:cubicBezTo>
                <a:cubicBezTo>
                  <a:pt x="7077288" y="273244"/>
                  <a:pt x="7078218" y="275937"/>
                  <a:pt x="7079901" y="277836"/>
                </a:cubicBezTo>
                <a:cubicBezTo>
                  <a:pt x="7081810" y="279343"/>
                  <a:pt x="7083784" y="279404"/>
                  <a:pt x="7085823" y="278017"/>
                </a:cubicBezTo>
                <a:cubicBezTo>
                  <a:pt x="7087864" y="276631"/>
                  <a:pt x="7089524" y="275186"/>
                  <a:pt x="7090805" y="273684"/>
                </a:cubicBezTo>
                <a:cubicBezTo>
                  <a:pt x="7098447" y="280931"/>
                  <a:pt x="7102760" y="289851"/>
                  <a:pt x="7103743" y="300446"/>
                </a:cubicBezTo>
                <a:lnTo>
                  <a:pt x="7146884" y="302708"/>
                </a:lnTo>
                <a:cubicBezTo>
                  <a:pt x="7143828" y="293071"/>
                  <a:pt x="7139119" y="285182"/>
                  <a:pt x="7132750" y="279041"/>
                </a:cubicBezTo>
                <a:cubicBezTo>
                  <a:pt x="7126379" y="272901"/>
                  <a:pt x="7119860" y="266919"/>
                  <a:pt x="7113189" y="261097"/>
                </a:cubicBezTo>
                <a:cubicBezTo>
                  <a:pt x="7108629" y="263918"/>
                  <a:pt x="7104434" y="264973"/>
                  <a:pt x="7100608" y="264263"/>
                </a:cubicBezTo>
                <a:cubicBezTo>
                  <a:pt x="7096783" y="263552"/>
                  <a:pt x="7093480" y="261830"/>
                  <a:pt x="7090702" y="259097"/>
                </a:cubicBezTo>
                <a:lnTo>
                  <a:pt x="7095426" y="239422"/>
                </a:lnTo>
                <a:close/>
                <a:moveTo>
                  <a:pt x="6732382" y="229676"/>
                </a:moveTo>
                <a:cubicBezTo>
                  <a:pt x="6730617" y="229010"/>
                  <a:pt x="6728522" y="229842"/>
                  <a:pt x="6726097" y="232171"/>
                </a:cubicBezTo>
                <a:cubicBezTo>
                  <a:pt x="6725033" y="233676"/>
                  <a:pt x="6724920" y="235784"/>
                  <a:pt x="6725761" y="238493"/>
                </a:cubicBezTo>
                <a:cubicBezTo>
                  <a:pt x="6726603" y="241203"/>
                  <a:pt x="6727552" y="243110"/>
                  <a:pt x="6728611" y="244214"/>
                </a:cubicBezTo>
                <a:lnTo>
                  <a:pt x="6736423" y="232301"/>
                </a:lnTo>
                <a:cubicBezTo>
                  <a:pt x="6735493" y="231217"/>
                  <a:pt x="6734145" y="230342"/>
                  <a:pt x="6732382" y="229676"/>
                </a:cubicBezTo>
                <a:close/>
                <a:moveTo>
                  <a:pt x="4027692" y="229099"/>
                </a:moveTo>
                <a:cubicBezTo>
                  <a:pt x="4025424" y="227704"/>
                  <a:pt x="4023340" y="227836"/>
                  <a:pt x="4021434" y="229502"/>
                </a:cubicBezTo>
                <a:cubicBezTo>
                  <a:pt x="4020145" y="232353"/>
                  <a:pt x="4021207" y="237888"/>
                  <a:pt x="4024623" y="246105"/>
                </a:cubicBezTo>
                <a:cubicBezTo>
                  <a:pt x="4028037" y="254322"/>
                  <a:pt x="4030692" y="259554"/>
                  <a:pt x="4032586" y="261802"/>
                </a:cubicBezTo>
                <a:cubicBezTo>
                  <a:pt x="4040125" y="254770"/>
                  <a:pt x="4049747" y="252425"/>
                  <a:pt x="4061449" y="254771"/>
                </a:cubicBezTo>
                <a:cubicBezTo>
                  <a:pt x="4073150" y="257116"/>
                  <a:pt x="4085089" y="260591"/>
                  <a:pt x="4097262" y="265194"/>
                </a:cubicBezTo>
                <a:lnTo>
                  <a:pt x="4111726" y="249941"/>
                </a:lnTo>
                <a:cubicBezTo>
                  <a:pt x="4103809" y="243489"/>
                  <a:pt x="4091749" y="238995"/>
                  <a:pt x="4075550" y="236458"/>
                </a:cubicBezTo>
                <a:cubicBezTo>
                  <a:pt x="4059350" y="233921"/>
                  <a:pt x="4045267" y="232939"/>
                  <a:pt x="4033301" y="233512"/>
                </a:cubicBezTo>
                <a:cubicBezTo>
                  <a:pt x="4031829" y="231965"/>
                  <a:pt x="4029960" y="230495"/>
                  <a:pt x="4027692" y="229099"/>
                </a:cubicBezTo>
                <a:close/>
                <a:moveTo>
                  <a:pt x="6811695" y="226390"/>
                </a:moveTo>
                <a:cubicBezTo>
                  <a:pt x="6804166" y="233642"/>
                  <a:pt x="6796118" y="237079"/>
                  <a:pt x="6787548" y="236703"/>
                </a:cubicBezTo>
                <a:cubicBezTo>
                  <a:pt x="6778980" y="236325"/>
                  <a:pt x="6771653" y="234409"/>
                  <a:pt x="6765568" y="230954"/>
                </a:cubicBezTo>
                <a:lnTo>
                  <a:pt x="6777250" y="251694"/>
                </a:lnTo>
                <a:cubicBezTo>
                  <a:pt x="6781649" y="250731"/>
                  <a:pt x="6786340" y="248538"/>
                  <a:pt x="6791328" y="245115"/>
                </a:cubicBezTo>
                <a:cubicBezTo>
                  <a:pt x="6796314" y="241693"/>
                  <a:pt x="6800691" y="237995"/>
                  <a:pt x="6804460" y="234020"/>
                </a:cubicBezTo>
                <a:cubicBezTo>
                  <a:pt x="6809090" y="239317"/>
                  <a:pt x="6814818" y="244143"/>
                  <a:pt x="6821643" y="248502"/>
                </a:cubicBezTo>
                <a:cubicBezTo>
                  <a:pt x="6828467" y="252861"/>
                  <a:pt x="6836124" y="251064"/>
                  <a:pt x="6844609" y="243109"/>
                </a:cubicBezTo>
                <a:cubicBezTo>
                  <a:pt x="6839799" y="239152"/>
                  <a:pt x="6834313" y="236365"/>
                  <a:pt x="6828152" y="234750"/>
                </a:cubicBezTo>
                <a:cubicBezTo>
                  <a:pt x="6821991" y="233135"/>
                  <a:pt x="6816506" y="230348"/>
                  <a:pt x="6811695" y="226390"/>
                </a:cubicBezTo>
                <a:close/>
                <a:moveTo>
                  <a:pt x="4397476" y="223973"/>
                </a:moveTo>
                <a:lnTo>
                  <a:pt x="4383012" y="239228"/>
                </a:lnTo>
                <a:lnTo>
                  <a:pt x="4382449" y="289389"/>
                </a:lnTo>
                <a:cubicBezTo>
                  <a:pt x="4387554" y="292267"/>
                  <a:pt x="4393080" y="290568"/>
                  <a:pt x="4399032" y="284292"/>
                </a:cubicBezTo>
                <a:cubicBezTo>
                  <a:pt x="4404982" y="278016"/>
                  <a:pt x="4405484" y="273360"/>
                  <a:pt x="4400529" y="270323"/>
                </a:cubicBezTo>
                <a:lnTo>
                  <a:pt x="4438726" y="263088"/>
                </a:lnTo>
                <a:lnTo>
                  <a:pt x="4425842" y="243629"/>
                </a:lnTo>
                <a:close/>
                <a:moveTo>
                  <a:pt x="3808308" y="222944"/>
                </a:moveTo>
                <a:cubicBezTo>
                  <a:pt x="3808045" y="228728"/>
                  <a:pt x="3809590" y="232607"/>
                  <a:pt x="3812942" y="234580"/>
                </a:cubicBezTo>
                <a:lnTo>
                  <a:pt x="3816558" y="230766"/>
                </a:lnTo>
                <a:close/>
                <a:moveTo>
                  <a:pt x="3966740" y="221090"/>
                </a:moveTo>
                <a:lnTo>
                  <a:pt x="3988739" y="241951"/>
                </a:lnTo>
                <a:lnTo>
                  <a:pt x="4002337" y="233118"/>
                </a:lnTo>
                <a:cubicBezTo>
                  <a:pt x="3998267" y="228805"/>
                  <a:pt x="3993345" y="225044"/>
                  <a:pt x="3987576" y="221836"/>
                </a:cubicBezTo>
                <a:cubicBezTo>
                  <a:pt x="3981805" y="218627"/>
                  <a:pt x="3974859" y="218379"/>
                  <a:pt x="3966740" y="221090"/>
                </a:cubicBezTo>
                <a:close/>
                <a:moveTo>
                  <a:pt x="4287221" y="213572"/>
                </a:moveTo>
                <a:cubicBezTo>
                  <a:pt x="4289782" y="216152"/>
                  <a:pt x="4292225" y="218165"/>
                  <a:pt x="4294547" y="219615"/>
                </a:cubicBezTo>
                <a:cubicBezTo>
                  <a:pt x="4296872" y="221065"/>
                  <a:pt x="4300218" y="222126"/>
                  <a:pt x="4304587" y="222798"/>
                </a:cubicBezTo>
                <a:lnTo>
                  <a:pt x="4308202" y="218984"/>
                </a:lnTo>
                <a:cubicBezTo>
                  <a:pt x="4301640" y="213969"/>
                  <a:pt x="4294648" y="212165"/>
                  <a:pt x="4287221" y="213572"/>
                </a:cubicBezTo>
                <a:close/>
                <a:moveTo>
                  <a:pt x="3874717" y="213492"/>
                </a:moveTo>
                <a:lnTo>
                  <a:pt x="3863869" y="224932"/>
                </a:lnTo>
                <a:cubicBezTo>
                  <a:pt x="3872382" y="226971"/>
                  <a:pt x="3879952" y="224493"/>
                  <a:pt x="3886581" y="217502"/>
                </a:cubicBezTo>
                <a:cubicBezTo>
                  <a:pt x="3885057" y="216358"/>
                  <a:pt x="3883079" y="215690"/>
                  <a:pt x="3880649" y="215499"/>
                </a:cubicBezTo>
                <a:cubicBezTo>
                  <a:pt x="3878220" y="215306"/>
                  <a:pt x="3876242" y="214639"/>
                  <a:pt x="3874717" y="213492"/>
                </a:cubicBezTo>
                <a:close/>
                <a:moveTo>
                  <a:pt x="3946624" y="209258"/>
                </a:moveTo>
                <a:lnTo>
                  <a:pt x="3898447" y="221512"/>
                </a:lnTo>
                <a:lnTo>
                  <a:pt x="3899466" y="236961"/>
                </a:lnTo>
                <a:lnTo>
                  <a:pt x="3910465" y="247391"/>
                </a:lnTo>
                <a:lnTo>
                  <a:pt x="3935775" y="220699"/>
                </a:lnTo>
                <a:lnTo>
                  <a:pt x="3949525" y="233737"/>
                </a:lnTo>
                <a:lnTo>
                  <a:pt x="3957624" y="219689"/>
                </a:lnTo>
                <a:close/>
                <a:moveTo>
                  <a:pt x="6577833" y="135054"/>
                </a:moveTo>
                <a:lnTo>
                  <a:pt x="6594920" y="146423"/>
                </a:lnTo>
                <a:lnTo>
                  <a:pt x="6598111" y="168772"/>
                </a:lnTo>
                <a:cubicBezTo>
                  <a:pt x="6590224" y="162703"/>
                  <a:pt x="6580685" y="159292"/>
                  <a:pt x="6569494" y="158543"/>
                </a:cubicBezTo>
                <a:cubicBezTo>
                  <a:pt x="6558303" y="157794"/>
                  <a:pt x="6548764" y="154385"/>
                  <a:pt x="6540876" y="148314"/>
                </a:cubicBezTo>
                <a:cubicBezTo>
                  <a:pt x="6551008" y="138701"/>
                  <a:pt x="6558072" y="135537"/>
                  <a:pt x="6562069" y="138821"/>
                </a:cubicBezTo>
                <a:cubicBezTo>
                  <a:pt x="6566064" y="142108"/>
                  <a:pt x="6571321" y="140853"/>
                  <a:pt x="6577833" y="135054"/>
                </a:cubicBezTo>
                <a:close/>
                <a:moveTo>
                  <a:pt x="3551745" y="124502"/>
                </a:moveTo>
                <a:lnTo>
                  <a:pt x="3534683" y="159017"/>
                </a:lnTo>
                <a:cubicBezTo>
                  <a:pt x="3535400" y="163770"/>
                  <a:pt x="3535889" y="168761"/>
                  <a:pt x="3536153" y="173990"/>
                </a:cubicBezTo>
                <a:cubicBezTo>
                  <a:pt x="3536416" y="179219"/>
                  <a:pt x="3537810" y="183256"/>
                  <a:pt x="3540335" y="186103"/>
                </a:cubicBezTo>
                <a:cubicBezTo>
                  <a:pt x="3543196" y="188363"/>
                  <a:pt x="3546156" y="188456"/>
                  <a:pt x="3549215" y="186376"/>
                </a:cubicBezTo>
                <a:cubicBezTo>
                  <a:pt x="3552273" y="184298"/>
                  <a:pt x="3554763" y="182132"/>
                  <a:pt x="3556682" y="179878"/>
                </a:cubicBezTo>
                <a:cubicBezTo>
                  <a:pt x="3568140" y="190743"/>
                  <a:pt x="3574608" y="204117"/>
                  <a:pt x="3576083" y="220001"/>
                </a:cubicBezTo>
                <a:lnTo>
                  <a:pt x="3640760" y="223394"/>
                </a:lnTo>
                <a:cubicBezTo>
                  <a:pt x="3636182" y="208943"/>
                  <a:pt x="3629119" y="197116"/>
                  <a:pt x="3619570" y="187910"/>
                </a:cubicBezTo>
                <a:cubicBezTo>
                  <a:pt x="3610020" y="178705"/>
                  <a:pt x="3600246" y="169737"/>
                  <a:pt x="3590244" y="161008"/>
                </a:cubicBezTo>
                <a:cubicBezTo>
                  <a:pt x="3583406" y="165237"/>
                  <a:pt x="3577118" y="166818"/>
                  <a:pt x="3571382" y="165754"/>
                </a:cubicBezTo>
                <a:cubicBezTo>
                  <a:pt x="3565646" y="164690"/>
                  <a:pt x="3560695" y="162107"/>
                  <a:pt x="3556529" y="158007"/>
                </a:cubicBezTo>
                <a:lnTo>
                  <a:pt x="3563611" y="128511"/>
                </a:lnTo>
                <a:close/>
                <a:moveTo>
                  <a:pt x="3019310" y="113898"/>
                </a:moveTo>
                <a:cubicBezTo>
                  <a:pt x="3016666" y="112900"/>
                  <a:pt x="3013524" y="114147"/>
                  <a:pt x="3009888" y="117638"/>
                </a:cubicBezTo>
                <a:cubicBezTo>
                  <a:pt x="3008290" y="119896"/>
                  <a:pt x="3008124" y="123057"/>
                  <a:pt x="3009384" y="127118"/>
                </a:cubicBezTo>
                <a:cubicBezTo>
                  <a:pt x="3010646" y="131181"/>
                  <a:pt x="3012070" y="134040"/>
                  <a:pt x="3013656" y="135694"/>
                </a:cubicBezTo>
                <a:lnTo>
                  <a:pt x="3025369" y="117835"/>
                </a:lnTo>
                <a:cubicBezTo>
                  <a:pt x="3023973" y="116209"/>
                  <a:pt x="3021954" y="114897"/>
                  <a:pt x="3019310" y="113898"/>
                </a:cubicBezTo>
                <a:close/>
                <a:moveTo>
                  <a:pt x="3138223" y="108973"/>
                </a:moveTo>
                <a:cubicBezTo>
                  <a:pt x="3126935" y="119844"/>
                  <a:pt x="3114866" y="124997"/>
                  <a:pt x="3102020" y="124432"/>
                </a:cubicBezTo>
                <a:cubicBezTo>
                  <a:pt x="3089173" y="123867"/>
                  <a:pt x="3078188" y="120996"/>
                  <a:pt x="3069064" y="115814"/>
                </a:cubicBezTo>
                <a:lnTo>
                  <a:pt x="3086582" y="146910"/>
                </a:lnTo>
                <a:cubicBezTo>
                  <a:pt x="3093173" y="145466"/>
                  <a:pt x="3100209" y="142178"/>
                  <a:pt x="3107685" y="137047"/>
                </a:cubicBezTo>
                <a:cubicBezTo>
                  <a:pt x="3115161" y="131915"/>
                  <a:pt x="3121726" y="126371"/>
                  <a:pt x="3127375" y="120413"/>
                </a:cubicBezTo>
                <a:cubicBezTo>
                  <a:pt x="3134315" y="128353"/>
                  <a:pt x="3142904" y="135590"/>
                  <a:pt x="3153138" y="142125"/>
                </a:cubicBezTo>
                <a:cubicBezTo>
                  <a:pt x="3163370" y="148659"/>
                  <a:pt x="3174846" y="145964"/>
                  <a:pt x="3187570" y="134039"/>
                </a:cubicBezTo>
                <a:cubicBezTo>
                  <a:pt x="3180356" y="128104"/>
                  <a:pt x="3172133" y="123928"/>
                  <a:pt x="3162896" y="121506"/>
                </a:cubicBezTo>
                <a:cubicBezTo>
                  <a:pt x="3153660" y="119083"/>
                  <a:pt x="3145435" y="114906"/>
                  <a:pt x="3138223" y="108973"/>
                </a:cubicBezTo>
                <a:close/>
                <a:moveTo>
                  <a:pt x="3202140" y="3013"/>
                </a:moveTo>
                <a:cubicBezTo>
                  <a:pt x="3217700" y="3585"/>
                  <a:pt x="3231689" y="7193"/>
                  <a:pt x="3244103" y="13836"/>
                </a:cubicBezTo>
                <a:cubicBezTo>
                  <a:pt x="3256519" y="20478"/>
                  <a:pt x="3266891" y="27899"/>
                  <a:pt x="3275219" y="36097"/>
                </a:cubicBezTo>
                <a:lnTo>
                  <a:pt x="3295031" y="4190"/>
                </a:lnTo>
                <a:cubicBezTo>
                  <a:pt x="3301224" y="10968"/>
                  <a:pt x="3305374" y="18525"/>
                  <a:pt x="3307481" y="26859"/>
                </a:cubicBezTo>
                <a:cubicBezTo>
                  <a:pt x="3309588" y="35192"/>
                  <a:pt x="3313738" y="42750"/>
                  <a:pt x="3319932" y="49529"/>
                </a:cubicBezTo>
                <a:cubicBezTo>
                  <a:pt x="3339088" y="48832"/>
                  <a:pt x="3358145" y="50308"/>
                  <a:pt x="3377102" y="53950"/>
                </a:cubicBezTo>
                <a:cubicBezTo>
                  <a:pt x="3396062" y="57595"/>
                  <a:pt x="3411974" y="65138"/>
                  <a:pt x="3424838" y="76585"/>
                </a:cubicBezTo>
                <a:cubicBezTo>
                  <a:pt x="3430372" y="83945"/>
                  <a:pt x="3428357" y="94103"/>
                  <a:pt x="3418790" y="107059"/>
                </a:cubicBezTo>
                <a:cubicBezTo>
                  <a:pt x="3409224" y="120016"/>
                  <a:pt x="3400153" y="130728"/>
                  <a:pt x="3391580" y="139195"/>
                </a:cubicBezTo>
                <a:lnTo>
                  <a:pt x="3373502" y="158262"/>
                </a:lnTo>
                <a:cubicBezTo>
                  <a:pt x="3352899" y="144763"/>
                  <a:pt x="3328077" y="138123"/>
                  <a:pt x="3299035" y="138345"/>
                </a:cubicBezTo>
                <a:cubicBezTo>
                  <a:pt x="3269993" y="138566"/>
                  <a:pt x="3242242" y="136393"/>
                  <a:pt x="3215783" y="131823"/>
                </a:cubicBezTo>
                <a:cubicBezTo>
                  <a:pt x="3215513" y="131418"/>
                  <a:pt x="3213989" y="130273"/>
                  <a:pt x="3211205" y="128389"/>
                </a:cubicBezTo>
                <a:cubicBezTo>
                  <a:pt x="3208422" y="126504"/>
                  <a:pt x="3205994" y="126313"/>
                  <a:pt x="3203917" y="127814"/>
                </a:cubicBezTo>
                <a:cubicBezTo>
                  <a:pt x="3204210" y="128996"/>
                  <a:pt x="3205726" y="134054"/>
                  <a:pt x="3208462" y="142985"/>
                </a:cubicBezTo>
                <a:cubicBezTo>
                  <a:pt x="3211199" y="151919"/>
                  <a:pt x="3213401" y="157629"/>
                  <a:pt x="3215068" y="160116"/>
                </a:cubicBezTo>
                <a:cubicBezTo>
                  <a:pt x="3225255" y="151668"/>
                  <a:pt x="3238445" y="149690"/>
                  <a:pt x="3254639" y="154183"/>
                </a:cubicBezTo>
                <a:cubicBezTo>
                  <a:pt x="3270834" y="158677"/>
                  <a:pt x="3283156" y="163121"/>
                  <a:pt x="3291611" y="167515"/>
                </a:cubicBezTo>
                <a:cubicBezTo>
                  <a:pt x="3311689" y="168601"/>
                  <a:pt x="3332338" y="169774"/>
                  <a:pt x="3353556" y="171034"/>
                </a:cubicBezTo>
                <a:cubicBezTo>
                  <a:pt x="3374775" y="172295"/>
                  <a:pt x="3396327" y="172514"/>
                  <a:pt x="3418214" y="171692"/>
                </a:cubicBezTo>
                <a:cubicBezTo>
                  <a:pt x="3429867" y="180629"/>
                  <a:pt x="3443137" y="184765"/>
                  <a:pt x="3458025" y="184096"/>
                </a:cubicBezTo>
                <a:cubicBezTo>
                  <a:pt x="3472913" y="183426"/>
                  <a:pt x="3485496" y="186908"/>
                  <a:pt x="3495773" y="194544"/>
                </a:cubicBezTo>
                <a:lnTo>
                  <a:pt x="3512836" y="160027"/>
                </a:lnTo>
                <a:lnTo>
                  <a:pt x="3479121" y="157028"/>
                </a:lnTo>
                <a:lnTo>
                  <a:pt x="3468838" y="118306"/>
                </a:lnTo>
                <a:cubicBezTo>
                  <a:pt x="3461109" y="120031"/>
                  <a:pt x="3453596" y="120149"/>
                  <a:pt x="3446302" y="118663"/>
                </a:cubicBezTo>
                <a:cubicBezTo>
                  <a:pt x="3439006" y="117178"/>
                  <a:pt x="3440103" y="110973"/>
                  <a:pt x="3449587" y="100053"/>
                </a:cubicBezTo>
                <a:cubicBezTo>
                  <a:pt x="3449284" y="99915"/>
                  <a:pt x="3448516" y="98887"/>
                  <a:pt x="3447289" y="96968"/>
                </a:cubicBezTo>
                <a:cubicBezTo>
                  <a:pt x="3446063" y="95051"/>
                  <a:pt x="3446201" y="93068"/>
                  <a:pt x="3447704" y="91025"/>
                </a:cubicBezTo>
                <a:cubicBezTo>
                  <a:pt x="3451111" y="89728"/>
                  <a:pt x="3459997" y="90911"/>
                  <a:pt x="3474364" y="94577"/>
                </a:cubicBezTo>
                <a:cubicBezTo>
                  <a:pt x="3488731" y="98243"/>
                  <a:pt x="3498993" y="100731"/>
                  <a:pt x="3505148" y="102042"/>
                </a:cubicBezTo>
                <a:lnTo>
                  <a:pt x="3518745" y="93210"/>
                </a:lnTo>
                <a:lnTo>
                  <a:pt x="3504997" y="80173"/>
                </a:lnTo>
                <a:cubicBezTo>
                  <a:pt x="3522035" y="64040"/>
                  <a:pt x="3534140" y="58619"/>
                  <a:pt x="3541309" y="63909"/>
                </a:cubicBezTo>
                <a:cubicBezTo>
                  <a:pt x="3548478" y="69200"/>
                  <a:pt x="3556967" y="67592"/>
                  <a:pt x="3566772" y="59086"/>
                </a:cubicBezTo>
                <a:lnTo>
                  <a:pt x="3592387" y="76134"/>
                </a:lnTo>
                <a:lnTo>
                  <a:pt x="3600788" y="105828"/>
                </a:lnTo>
                <a:lnTo>
                  <a:pt x="3619021" y="108631"/>
                </a:lnTo>
                <a:lnTo>
                  <a:pt x="3641733" y="101200"/>
                </a:lnTo>
                <a:lnTo>
                  <a:pt x="3640002" y="114042"/>
                </a:lnTo>
                <a:lnTo>
                  <a:pt x="3700195" y="127668"/>
                </a:lnTo>
                <a:lnTo>
                  <a:pt x="3712775" y="103386"/>
                </a:lnTo>
                <a:lnTo>
                  <a:pt x="3743026" y="132069"/>
                </a:lnTo>
                <a:cubicBezTo>
                  <a:pt x="3753192" y="120889"/>
                  <a:pt x="3760666" y="115302"/>
                  <a:pt x="3765446" y="115309"/>
                </a:cubicBezTo>
                <a:cubicBezTo>
                  <a:pt x="3770226" y="115316"/>
                  <a:pt x="3776402" y="119360"/>
                  <a:pt x="3783970" y="127442"/>
                </a:cubicBezTo>
                <a:cubicBezTo>
                  <a:pt x="3791072" y="120296"/>
                  <a:pt x="3797010" y="117477"/>
                  <a:pt x="3801782" y="118985"/>
                </a:cubicBezTo>
                <a:cubicBezTo>
                  <a:pt x="3806554" y="120492"/>
                  <a:pt x="3810937" y="123443"/>
                  <a:pt x="3814933" y="127835"/>
                </a:cubicBezTo>
                <a:cubicBezTo>
                  <a:pt x="3820805" y="132197"/>
                  <a:pt x="3827800" y="134002"/>
                  <a:pt x="3835914" y="133246"/>
                </a:cubicBezTo>
                <a:cubicBezTo>
                  <a:pt x="3844027" y="132492"/>
                  <a:pt x="3851022" y="134296"/>
                  <a:pt x="3856894" y="138657"/>
                </a:cubicBezTo>
                <a:lnTo>
                  <a:pt x="3853278" y="142471"/>
                </a:lnTo>
                <a:lnTo>
                  <a:pt x="3886126" y="151893"/>
                </a:lnTo>
                <a:cubicBezTo>
                  <a:pt x="3891999" y="156255"/>
                  <a:pt x="3898994" y="158057"/>
                  <a:pt x="3907107" y="157303"/>
                </a:cubicBezTo>
                <a:cubicBezTo>
                  <a:pt x="3915222" y="156548"/>
                  <a:pt x="3922217" y="158352"/>
                  <a:pt x="3928090" y="162714"/>
                </a:cubicBezTo>
                <a:cubicBezTo>
                  <a:pt x="3942588" y="168767"/>
                  <a:pt x="3962429" y="174002"/>
                  <a:pt x="3987615" y="178422"/>
                </a:cubicBezTo>
                <a:cubicBezTo>
                  <a:pt x="4012802" y="182842"/>
                  <a:pt x="4035789" y="182007"/>
                  <a:pt x="4056576" y="175919"/>
                </a:cubicBezTo>
                <a:lnTo>
                  <a:pt x="4095075" y="212426"/>
                </a:lnTo>
                <a:lnTo>
                  <a:pt x="4115906" y="195967"/>
                </a:lnTo>
                <a:lnTo>
                  <a:pt x="4165966" y="192741"/>
                </a:lnTo>
                <a:cubicBezTo>
                  <a:pt x="4166245" y="189233"/>
                  <a:pt x="4165612" y="185313"/>
                  <a:pt x="4164063" y="180979"/>
                </a:cubicBezTo>
                <a:cubicBezTo>
                  <a:pt x="4162516" y="176644"/>
                  <a:pt x="4160977" y="173677"/>
                  <a:pt x="4159447" y="172077"/>
                </a:cubicBezTo>
                <a:cubicBezTo>
                  <a:pt x="4145434" y="170103"/>
                  <a:pt x="4131755" y="167089"/>
                  <a:pt x="4118408" y="163035"/>
                </a:cubicBezTo>
                <a:cubicBezTo>
                  <a:pt x="4105063" y="158979"/>
                  <a:pt x="4094095" y="153104"/>
                  <a:pt x="4085505" y="145413"/>
                </a:cubicBezTo>
                <a:cubicBezTo>
                  <a:pt x="4082982" y="148301"/>
                  <a:pt x="4078083" y="153010"/>
                  <a:pt x="4070805" y="159538"/>
                </a:cubicBezTo>
                <a:cubicBezTo>
                  <a:pt x="4063528" y="166065"/>
                  <a:pt x="4058157" y="168516"/>
                  <a:pt x="4054692" y="166891"/>
                </a:cubicBezTo>
                <a:cubicBezTo>
                  <a:pt x="4053543" y="165348"/>
                  <a:pt x="4053524" y="162615"/>
                  <a:pt x="4054635" y="158689"/>
                </a:cubicBezTo>
                <a:cubicBezTo>
                  <a:pt x="4055746" y="154764"/>
                  <a:pt x="4056631" y="151076"/>
                  <a:pt x="4057292" y="147627"/>
                </a:cubicBezTo>
                <a:lnTo>
                  <a:pt x="4018944" y="132991"/>
                </a:lnTo>
                <a:lnTo>
                  <a:pt x="4015025" y="93064"/>
                </a:lnTo>
                <a:cubicBezTo>
                  <a:pt x="4029590" y="92391"/>
                  <a:pt x="4044407" y="95581"/>
                  <a:pt x="4059483" y="102632"/>
                </a:cubicBezTo>
                <a:cubicBezTo>
                  <a:pt x="4074556" y="109684"/>
                  <a:pt x="4087135" y="117990"/>
                  <a:pt x="4097218" y="127552"/>
                </a:cubicBezTo>
                <a:cubicBezTo>
                  <a:pt x="4097894" y="121101"/>
                  <a:pt x="4099140" y="114739"/>
                  <a:pt x="4100957" y="108464"/>
                </a:cubicBezTo>
                <a:cubicBezTo>
                  <a:pt x="4102771" y="102190"/>
                  <a:pt x="4106297" y="96176"/>
                  <a:pt x="4111532" y="90428"/>
                </a:cubicBezTo>
                <a:cubicBezTo>
                  <a:pt x="4117312" y="87312"/>
                  <a:pt x="4123508" y="94089"/>
                  <a:pt x="4130110" y="110762"/>
                </a:cubicBezTo>
                <a:cubicBezTo>
                  <a:pt x="4136714" y="127436"/>
                  <a:pt x="4141572" y="138378"/>
                  <a:pt x="4144680" y="143589"/>
                </a:cubicBezTo>
                <a:cubicBezTo>
                  <a:pt x="4166657" y="142099"/>
                  <a:pt x="4187342" y="143005"/>
                  <a:pt x="4206735" y="146305"/>
                </a:cubicBezTo>
                <a:cubicBezTo>
                  <a:pt x="4226126" y="149606"/>
                  <a:pt x="4243451" y="158186"/>
                  <a:pt x="4258703" y="172047"/>
                </a:cubicBezTo>
                <a:lnTo>
                  <a:pt x="4252642" y="216994"/>
                </a:lnTo>
                <a:lnTo>
                  <a:pt x="4274489" y="215984"/>
                </a:lnTo>
                <a:lnTo>
                  <a:pt x="4286203" y="198123"/>
                </a:lnTo>
                <a:cubicBezTo>
                  <a:pt x="4285784" y="197878"/>
                  <a:pt x="4284559" y="196413"/>
                  <a:pt x="4282530" y="193735"/>
                </a:cubicBezTo>
                <a:cubicBezTo>
                  <a:pt x="4280502" y="191056"/>
                  <a:pt x="4280180" y="188640"/>
                  <a:pt x="4281569" y="186487"/>
                </a:cubicBezTo>
                <a:cubicBezTo>
                  <a:pt x="4288573" y="181510"/>
                  <a:pt x="4299993" y="181172"/>
                  <a:pt x="4315825" y="185474"/>
                </a:cubicBezTo>
                <a:cubicBezTo>
                  <a:pt x="4331656" y="189775"/>
                  <a:pt x="4342424" y="194253"/>
                  <a:pt x="4348129" y="198908"/>
                </a:cubicBezTo>
                <a:cubicBezTo>
                  <a:pt x="4370386" y="182896"/>
                  <a:pt x="4403271" y="181491"/>
                  <a:pt x="4446787" y="194690"/>
                </a:cubicBezTo>
                <a:cubicBezTo>
                  <a:pt x="4490303" y="207891"/>
                  <a:pt x="4519395" y="217371"/>
                  <a:pt x="4534062" y="223132"/>
                </a:cubicBezTo>
                <a:lnTo>
                  <a:pt x="4539865" y="272087"/>
                </a:lnTo>
                <a:cubicBezTo>
                  <a:pt x="4548376" y="274124"/>
                  <a:pt x="4555083" y="278068"/>
                  <a:pt x="4559979" y="283919"/>
                </a:cubicBezTo>
                <a:cubicBezTo>
                  <a:pt x="4558679" y="271521"/>
                  <a:pt x="4559422" y="258345"/>
                  <a:pt x="4562209" y="244390"/>
                </a:cubicBezTo>
                <a:cubicBezTo>
                  <a:pt x="4564996" y="230437"/>
                  <a:pt x="4568923" y="216658"/>
                  <a:pt x="4573987" y="203056"/>
                </a:cubicBezTo>
                <a:lnTo>
                  <a:pt x="4604237" y="231739"/>
                </a:lnTo>
                <a:cubicBezTo>
                  <a:pt x="4616079" y="218676"/>
                  <a:pt x="4624722" y="212085"/>
                  <a:pt x="4630166" y="211967"/>
                </a:cubicBezTo>
                <a:cubicBezTo>
                  <a:pt x="4635611" y="211848"/>
                  <a:pt x="4642738" y="216495"/>
                  <a:pt x="4651548" y="225905"/>
                </a:cubicBezTo>
                <a:cubicBezTo>
                  <a:pt x="4657349" y="222656"/>
                  <a:pt x="4669836" y="223028"/>
                  <a:pt x="4689003" y="227024"/>
                </a:cubicBezTo>
                <a:cubicBezTo>
                  <a:pt x="4708174" y="231018"/>
                  <a:pt x="4720915" y="235252"/>
                  <a:pt x="4727225" y="239729"/>
                </a:cubicBezTo>
                <a:cubicBezTo>
                  <a:pt x="4726172" y="246574"/>
                  <a:pt x="4725462" y="253749"/>
                  <a:pt x="4725097" y="261248"/>
                </a:cubicBezTo>
                <a:cubicBezTo>
                  <a:pt x="4724731" y="268747"/>
                  <a:pt x="4725830" y="274013"/>
                  <a:pt x="4728394" y="277048"/>
                </a:cubicBezTo>
                <a:cubicBezTo>
                  <a:pt x="4731254" y="279309"/>
                  <a:pt x="4734216" y="279400"/>
                  <a:pt x="4737274" y="277321"/>
                </a:cubicBezTo>
                <a:cubicBezTo>
                  <a:pt x="4740333" y="275243"/>
                  <a:pt x="4742823" y="273076"/>
                  <a:pt x="4744742" y="270822"/>
                </a:cubicBezTo>
                <a:cubicBezTo>
                  <a:pt x="4751664" y="267881"/>
                  <a:pt x="4755325" y="270447"/>
                  <a:pt x="4755722" y="278520"/>
                </a:cubicBezTo>
                <a:cubicBezTo>
                  <a:pt x="4756120" y="286591"/>
                  <a:pt x="4752511" y="291316"/>
                  <a:pt x="4744893" y="292693"/>
                </a:cubicBezTo>
                <a:cubicBezTo>
                  <a:pt x="4746768" y="295075"/>
                  <a:pt x="4751050" y="299739"/>
                  <a:pt x="4757740" y="306684"/>
                </a:cubicBezTo>
                <a:cubicBezTo>
                  <a:pt x="4764426" y="313630"/>
                  <a:pt x="4770516" y="316387"/>
                  <a:pt x="4776008" y="314956"/>
                </a:cubicBezTo>
                <a:lnTo>
                  <a:pt x="4854434" y="331385"/>
                </a:lnTo>
                <a:lnTo>
                  <a:pt x="4858050" y="327573"/>
                </a:lnTo>
                <a:lnTo>
                  <a:pt x="4940093" y="340189"/>
                </a:lnTo>
                <a:lnTo>
                  <a:pt x="4971208" y="362451"/>
                </a:lnTo>
                <a:lnTo>
                  <a:pt x="5008384" y="339768"/>
                </a:lnTo>
                <a:cubicBezTo>
                  <a:pt x="5004266" y="336766"/>
                  <a:pt x="4998538" y="331335"/>
                  <a:pt x="4991198" y="323470"/>
                </a:cubicBezTo>
                <a:cubicBezTo>
                  <a:pt x="4983858" y="315604"/>
                  <a:pt x="4983120" y="307663"/>
                  <a:pt x="4988984" y="299644"/>
                </a:cubicBezTo>
                <a:cubicBezTo>
                  <a:pt x="4992829" y="296048"/>
                  <a:pt x="4997145" y="294709"/>
                  <a:pt x="5001931" y="295627"/>
                </a:cubicBezTo>
                <a:cubicBezTo>
                  <a:pt x="5006720" y="296546"/>
                  <a:pt x="5010601" y="298418"/>
                  <a:pt x="5013580" y="301242"/>
                </a:cubicBezTo>
                <a:cubicBezTo>
                  <a:pt x="5031044" y="299695"/>
                  <a:pt x="5048460" y="299914"/>
                  <a:pt x="5065832" y="301904"/>
                </a:cubicBezTo>
                <a:cubicBezTo>
                  <a:pt x="5083206" y="303892"/>
                  <a:pt x="5099500" y="306672"/>
                  <a:pt x="5114720" y="310242"/>
                </a:cubicBezTo>
                <a:cubicBezTo>
                  <a:pt x="5120328" y="314654"/>
                  <a:pt x="5126262" y="316658"/>
                  <a:pt x="5132520" y="316256"/>
                </a:cubicBezTo>
                <a:cubicBezTo>
                  <a:pt x="5138777" y="315853"/>
                  <a:pt x="5144709" y="317857"/>
                  <a:pt x="5150318" y="322269"/>
                </a:cubicBezTo>
                <a:cubicBezTo>
                  <a:pt x="5172215" y="317535"/>
                  <a:pt x="5195516" y="318206"/>
                  <a:pt x="5220221" y="324281"/>
                </a:cubicBezTo>
                <a:cubicBezTo>
                  <a:pt x="5244925" y="330355"/>
                  <a:pt x="5265081" y="337096"/>
                  <a:pt x="5280688" y="344504"/>
                </a:cubicBezTo>
                <a:cubicBezTo>
                  <a:pt x="5284324" y="341011"/>
                  <a:pt x="5287465" y="339765"/>
                  <a:pt x="5290109" y="340764"/>
                </a:cubicBezTo>
                <a:cubicBezTo>
                  <a:pt x="5292754" y="341762"/>
                  <a:pt x="5294774" y="343073"/>
                  <a:pt x="5296169" y="344700"/>
                </a:cubicBezTo>
                <a:cubicBezTo>
                  <a:pt x="5301118" y="349693"/>
                  <a:pt x="5305696" y="358863"/>
                  <a:pt x="5309906" y="372209"/>
                </a:cubicBezTo>
                <a:cubicBezTo>
                  <a:pt x="5314116" y="385554"/>
                  <a:pt x="5313016" y="396583"/>
                  <a:pt x="5306608" y="405292"/>
                </a:cubicBezTo>
                <a:cubicBezTo>
                  <a:pt x="5304588" y="406847"/>
                  <a:pt x="5302043" y="406546"/>
                  <a:pt x="5298974" y="404390"/>
                </a:cubicBezTo>
                <a:cubicBezTo>
                  <a:pt x="5295904" y="402234"/>
                  <a:pt x="5293577" y="400328"/>
                  <a:pt x="5291992" y="398674"/>
                </a:cubicBezTo>
                <a:lnTo>
                  <a:pt x="5252778" y="390459"/>
                </a:lnTo>
                <a:cubicBezTo>
                  <a:pt x="5242840" y="379827"/>
                  <a:pt x="5228852" y="376220"/>
                  <a:pt x="5210815" y="379636"/>
                </a:cubicBezTo>
                <a:cubicBezTo>
                  <a:pt x="5201036" y="370213"/>
                  <a:pt x="5189225" y="362935"/>
                  <a:pt x="5175377" y="357802"/>
                </a:cubicBezTo>
                <a:cubicBezTo>
                  <a:pt x="5161531" y="352668"/>
                  <a:pt x="5146574" y="351461"/>
                  <a:pt x="5130505" y="354178"/>
                </a:cubicBezTo>
                <a:lnTo>
                  <a:pt x="5101880" y="428425"/>
                </a:lnTo>
                <a:lnTo>
                  <a:pt x="5104631" y="431033"/>
                </a:lnTo>
                <a:cubicBezTo>
                  <a:pt x="5106741" y="431675"/>
                  <a:pt x="5111165" y="429534"/>
                  <a:pt x="5117904" y="424608"/>
                </a:cubicBezTo>
                <a:cubicBezTo>
                  <a:pt x="5124643" y="419681"/>
                  <a:pt x="5129283" y="415935"/>
                  <a:pt x="5131827" y="413368"/>
                </a:cubicBezTo>
                <a:cubicBezTo>
                  <a:pt x="5142458" y="403533"/>
                  <a:pt x="5149511" y="402980"/>
                  <a:pt x="5152988" y="411706"/>
                </a:cubicBezTo>
                <a:cubicBezTo>
                  <a:pt x="5156462" y="420434"/>
                  <a:pt x="5157658" y="428810"/>
                  <a:pt x="5156576" y="436835"/>
                </a:cubicBezTo>
                <a:lnTo>
                  <a:pt x="5168442" y="440845"/>
                </a:lnTo>
                <a:cubicBezTo>
                  <a:pt x="5185288" y="421817"/>
                  <a:pt x="5197011" y="410603"/>
                  <a:pt x="5203608" y="407202"/>
                </a:cubicBezTo>
                <a:cubicBezTo>
                  <a:pt x="5210206" y="403802"/>
                  <a:pt x="5219074" y="407988"/>
                  <a:pt x="5230215" y="419760"/>
                </a:cubicBezTo>
                <a:cubicBezTo>
                  <a:pt x="5242082" y="429505"/>
                  <a:pt x="5261585" y="440149"/>
                  <a:pt x="5288717" y="451695"/>
                </a:cubicBezTo>
                <a:cubicBezTo>
                  <a:pt x="5315849" y="463241"/>
                  <a:pt x="5337156" y="471980"/>
                  <a:pt x="5352640" y="477912"/>
                </a:cubicBezTo>
                <a:lnTo>
                  <a:pt x="5386353" y="480911"/>
                </a:lnTo>
                <a:lnTo>
                  <a:pt x="5402550" y="452815"/>
                </a:lnTo>
                <a:lnTo>
                  <a:pt x="5321937" y="383617"/>
                </a:lnTo>
                <a:cubicBezTo>
                  <a:pt x="5338235" y="370101"/>
                  <a:pt x="5353701" y="368476"/>
                  <a:pt x="5368344" y="378736"/>
                </a:cubicBezTo>
                <a:cubicBezTo>
                  <a:pt x="5382984" y="389000"/>
                  <a:pt x="5396646" y="389279"/>
                  <a:pt x="5409327" y="379578"/>
                </a:cubicBezTo>
                <a:lnTo>
                  <a:pt x="5488619" y="389586"/>
                </a:lnTo>
                <a:cubicBezTo>
                  <a:pt x="5500042" y="398308"/>
                  <a:pt x="5512396" y="401572"/>
                  <a:pt x="5525679" y="399382"/>
                </a:cubicBezTo>
                <a:cubicBezTo>
                  <a:pt x="5538963" y="397194"/>
                  <a:pt x="5550630" y="399805"/>
                  <a:pt x="5560680" y="407223"/>
                </a:cubicBezTo>
                <a:lnTo>
                  <a:pt x="5596124" y="397381"/>
                </a:lnTo>
                <a:lnTo>
                  <a:pt x="5638086" y="408203"/>
                </a:lnTo>
                <a:lnTo>
                  <a:pt x="5686263" y="395950"/>
                </a:lnTo>
                <a:lnTo>
                  <a:pt x="5719264" y="427242"/>
                </a:lnTo>
                <a:cubicBezTo>
                  <a:pt x="5733542" y="429163"/>
                  <a:pt x="5748283" y="431976"/>
                  <a:pt x="5763484" y="435680"/>
                </a:cubicBezTo>
                <a:cubicBezTo>
                  <a:pt x="5778688" y="439384"/>
                  <a:pt x="5790717" y="445056"/>
                  <a:pt x="5799572" y="452700"/>
                </a:cubicBezTo>
                <a:lnTo>
                  <a:pt x="5822286" y="445268"/>
                </a:lnTo>
                <a:lnTo>
                  <a:pt x="5910694" y="456679"/>
                </a:lnTo>
                <a:lnTo>
                  <a:pt x="5944558" y="481549"/>
                </a:lnTo>
                <a:lnTo>
                  <a:pt x="5955407" y="470110"/>
                </a:lnTo>
                <a:cubicBezTo>
                  <a:pt x="5962660" y="462805"/>
                  <a:pt x="5969198" y="459350"/>
                  <a:pt x="5975028" y="459745"/>
                </a:cubicBezTo>
                <a:cubicBezTo>
                  <a:pt x="5980853" y="460140"/>
                  <a:pt x="5985841" y="462455"/>
                  <a:pt x="5989986" y="466688"/>
                </a:cubicBezTo>
                <a:cubicBezTo>
                  <a:pt x="5995300" y="464183"/>
                  <a:pt x="6001019" y="462969"/>
                  <a:pt x="6007150" y="463046"/>
                </a:cubicBezTo>
                <a:cubicBezTo>
                  <a:pt x="6013278" y="463123"/>
                  <a:pt x="6017878" y="464468"/>
                  <a:pt x="6020949" y="467080"/>
                </a:cubicBezTo>
                <a:cubicBezTo>
                  <a:pt x="6022638" y="469888"/>
                  <a:pt x="6021144" y="473300"/>
                  <a:pt x="6016468" y="477314"/>
                </a:cubicBezTo>
                <a:lnTo>
                  <a:pt x="6016773" y="521056"/>
                </a:lnTo>
                <a:cubicBezTo>
                  <a:pt x="6026884" y="529437"/>
                  <a:pt x="6038460" y="535588"/>
                  <a:pt x="6051503" y="539504"/>
                </a:cubicBezTo>
                <a:lnTo>
                  <a:pt x="6068490" y="548529"/>
                </a:lnTo>
                <a:lnTo>
                  <a:pt x="6087986" y="549698"/>
                </a:lnTo>
                <a:cubicBezTo>
                  <a:pt x="6100596" y="546963"/>
                  <a:pt x="6111152" y="544092"/>
                  <a:pt x="6119660" y="541091"/>
                </a:cubicBezTo>
                <a:lnTo>
                  <a:pt x="6121478" y="542814"/>
                </a:lnTo>
                <a:lnTo>
                  <a:pt x="6122544" y="541691"/>
                </a:lnTo>
                <a:lnTo>
                  <a:pt x="6124703" y="542419"/>
                </a:lnTo>
                <a:lnTo>
                  <a:pt x="6123953" y="536103"/>
                </a:lnTo>
                <a:cubicBezTo>
                  <a:pt x="6122212" y="531130"/>
                  <a:pt x="6120746" y="527930"/>
                  <a:pt x="6119560" y="526504"/>
                </a:cubicBezTo>
                <a:lnTo>
                  <a:pt x="6097650" y="520219"/>
                </a:lnTo>
                <a:cubicBezTo>
                  <a:pt x="6093780" y="516953"/>
                  <a:pt x="6091433" y="513921"/>
                  <a:pt x="6090604" y="511121"/>
                </a:cubicBezTo>
                <a:cubicBezTo>
                  <a:pt x="6089773" y="508323"/>
                  <a:pt x="6091670" y="504485"/>
                  <a:pt x="6096293" y="499610"/>
                </a:cubicBezTo>
                <a:lnTo>
                  <a:pt x="6103528" y="491980"/>
                </a:lnTo>
                <a:lnTo>
                  <a:pt x="6123704" y="511111"/>
                </a:lnTo>
                <a:cubicBezTo>
                  <a:pt x="6132379" y="503035"/>
                  <a:pt x="6141756" y="497434"/>
                  <a:pt x="6151829" y="494309"/>
                </a:cubicBezTo>
                <a:cubicBezTo>
                  <a:pt x="6161906" y="491183"/>
                  <a:pt x="6171281" y="485582"/>
                  <a:pt x="6179956" y="477504"/>
                </a:cubicBezTo>
                <a:cubicBezTo>
                  <a:pt x="6205689" y="486107"/>
                  <a:pt x="6225452" y="492970"/>
                  <a:pt x="6239242" y="498097"/>
                </a:cubicBezTo>
                <a:cubicBezTo>
                  <a:pt x="6253032" y="503222"/>
                  <a:pt x="6274381" y="498310"/>
                  <a:pt x="6303291" y="483357"/>
                </a:cubicBezTo>
                <a:lnTo>
                  <a:pt x="6327135" y="505967"/>
                </a:lnTo>
                <a:cubicBezTo>
                  <a:pt x="6336282" y="502061"/>
                  <a:pt x="6345707" y="499928"/>
                  <a:pt x="6355409" y="499568"/>
                </a:cubicBezTo>
                <a:cubicBezTo>
                  <a:pt x="6365112" y="499209"/>
                  <a:pt x="6372897" y="501559"/>
                  <a:pt x="6378765" y="506621"/>
                </a:cubicBezTo>
                <a:cubicBezTo>
                  <a:pt x="6388231" y="499393"/>
                  <a:pt x="6397451" y="500690"/>
                  <a:pt x="6406428" y="510510"/>
                </a:cubicBezTo>
                <a:cubicBezTo>
                  <a:pt x="6415404" y="520330"/>
                  <a:pt x="6425228" y="520991"/>
                  <a:pt x="6435898" y="512492"/>
                </a:cubicBezTo>
                <a:cubicBezTo>
                  <a:pt x="6432862" y="508807"/>
                  <a:pt x="6431717" y="504503"/>
                  <a:pt x="6432468" y="499579"/>
                </a:cubicBezTo>
                <a:cubicBezTo>
                  <a:pt x="6433219" y="494655"/>
                  <a:pt x="6432077" y="490350"/>
                  <a:pt x="6429039" y="486666"/>
                </a:cubicBezTo>
                <a:cubicBezTo>
                  <a:pt x="6426185" y="483859"/>
                  <a:pt x="6422578" y="481847"/>
                  <a:pt x="6418216" y="480630"/>
                </a:cubicBezTo>
                <a:cubicBezTo>
                  <a:pt x="6413856" y="479412"/>
                  <a:pt x="6409356" y="480178"/>
                  <a:pt x="6404718" y="482926"/>
                </a:cubicBezTo>
                <a:cubicBezTo>
                  <a:pt x="6402345" y="480071"/>
                  <a:pt x="6397607" y="475577"/>
                  <a:pt x="6390503" y="469446"/>
                </a:cubicBezTo>
                <a:cubicBezTo>
                  <a:pt x="6383400" y="463314"/>
                  <a:pt x="6377167" y="462235"/>
                  <a:pt x="6371805" y="466207"/>
                </a:cubicBezTo>
                <a:cubicBezTo>
                  <a:pt x="6366408" y="465316"/>
                  <a:pt x="6356812" y="461048"/>
                  <a:pt x="6343018" y="453401"/>
                </a:cubicBezTo>
                <a:cubicBezTo>
                  <a:pt x="6329223" y="445755"/>
                  <a:pt x="6325368" y="437268"/>
                  <a:pt x="6331453" y="427943"/>
                </a:cubicBezTo>
                <a:lnTo>
                  <a:pt x="6309544" y="421660"/>
                </a:lnTo>
                <a:cubicBezTo>
                  <a:pt x="6298737" y="425098"/>
                  <a:pt x="6288218" y="426395"/>
                  <a:pt x="6277988" y="425550"/>
                </a:cubicBezTo>
                <a:lnTo>
                  <a:pt x="6261481" y="409897"/>
                </a:lnTo>
                <a:lnTo>
                  <a:pt x="6235427" y="419005"/>
                </a:lnTo>
                <a:lnTo>
                  <a:pt x="6217087" y="401613"/>
                </a:lnTo>
                <a:lnTo>
                  <a:pt x="6198267" y="403090"/>
                </a:lnTo>
                <a:lnTo>
                  <a:pt x="6207916" y="392917"/>
                </a:lnTo>
                <a:lnTo>
                  <a:pt x="6179926" y="385698"/>
                </a:lnTo>
                <a:cubicBezTo>
                  <a:pt x="6184855" y="371853"/>
                  <a:pt x="6183289" y="368759"/>
                  <a:pt x="6175231" y="376416"/>
                </a:cubicBezTo>
                <a:cubicBezTo>
                  <a:pt x="6167172" y="384071"/>
                  <a:pt x="6160665" y="390781"/>
                  <a:pt x="6155708" y="396545"/>
                </a:cubicBezTo>
                <a:cubicBezTo>
                  <a:pt x="6148568" y="403462"/>
                  <a:pt x="6142295" y="403954"/>
                  <a:pt x="6136890" y="398023"/>
                </a:cubicBezTo>
                <a:cubicBezTo>
                  <a:pt x="6128391" y="398720"/>
                  <a:pt x="6119716" y="395928"/>
                  <a:pt x="6110867" y="389650"/>
                </a:cubicBezTo>
                <a:cubicBezTo>
                  <a:pt x="6102016" y="383369"/>
                  <a:pt x="6093028" y="379074"/>
                  <a:pt x="6083901" y="376760"/>
                </a:cubicBezTo>
                <a:lnTo>
                  <a:pt x="6097693" y="351195"/>
                </a:lnTo>
                <a:lnTo>
                  <a:pt x="6128671" y="351587"/>
                </a:lnTo>
                <a:cubicBezTo>
                  <a:pt x="6132630" y="354836"/>
                  <a:pt x="6137214" y="355360"/>
                  <a:pt x="6142424" y="353155"/>
                </a:cubicBezTo>
                <a:cubicBezTo>
                  <a:pt x="6147634" y="350951"/>
                  <a:pt x="6151734" y="347392"/>
                  <a:pt x="6154725" y="342479"/>
                </a:cubicBezTo>
                <a:cubicBezTo>
                  <a:pt x="6161965" y="350148"/>
                  <a:pt x="6171906" y="353136"/>
                  <a:pt x="6184547" y="351436"/>
                </a:cubicBezTo>
                <a:lnTo>
                  <a:pt x="6199220" y="365351"/>
                </a:lnTo>
                <a:cubicBezTo>
                  <a:pt x="6207636" y="363670"/>
                  <a:pt x="6215074" y="363478"/>
                  <a:pt x="6221539" y="364775"/>
                </a:cubicBezTo>
                <a:cubicBezTo>
                  <a:pt x="6228000" y="366072"/>
                  <a:pt x="6233943" y="369294"/>
                  <a:pt x="6239370" y="374440"/>
                </a:cubicBezTo>
                <a:lnTo>
                  <a:pt x="6264269" y="373896"/>
                </a:lnTo>
                <a:lnTo>
                  <a:pt x="6291101" y="389680"/>
                </a:lnTo>
                <a:cubicBezTo>
                  <a:pt x="6293389" y="389334"/>
                  <a:pt x="6296244" y="388620"/>
                  <a:pt x="6299666" y="387537"/>
                </a:cubicBezTo>
                <a:cubicBezTo>
                  <a:pt x="6303087" y="386454"/>
                  <a:pt x="6306088" y="384668"/>
                  <a:pt x="6308663" y="382181"/>
                </a:cubicBezTo>
                <a:cubicBezTo>
                  <a:pt x="6312937" y="376068"/>
                  <a:pt x="6309741" y="371631"/>
                  <a:pt x="6299081" y="368868"/>
                </a:cubicBezTo>
                <a:cubicBezTo>
                  <a:pt x="6288420" y="366104"/>
                  <a:pt x="6280836" y="363543"/>
                  <a:pt x="6276327" y="361180"/>
                </a:cubicBezTo>
                <a:lnTo>
                  <a:pt x="6298034" y="338289"/>
                </a:lnTo>
                <a:lnTo>
                  <a:pt x="6302958" y="347788"/>
                </a:lnTo>
                <a:cubicBezTo>
                  <a:pt x="6305873" y="350149"/>
                  <a:pt x="6309189" y="350477"/>
                  <a:pt x="6312911" y="348772"/>
                </a:cubicBezTo>
                <a:cubicBezTo>
                  <a:pt x="6316633" y="347068"/>
                  <a:pt x="6319779" y="344819"/>
                  <a:pt x="6322354" y="342028"/>
                </a:cubicBezTo>
                <a:cubicBezTo>
                  <a:pt x="6326766" y="341280"/>
                  <a:pt x="6331743" y="340162"/>
                  <a:pt x="6337286" y="338677"/>
                </a:cubicBezTo>
                <a:cubicBezTo>
                  <a:pt x="6342832" y="337193"/>
                  <a:pt x="6347954" y="335005"/>
                  <a:pt x="6352653" y="332116"/>
                </a:cubicBezTo>
                <a:lnTo>
                  <a:pt x="6374562" y="338399"/>
                </a:lnTo>
                <a:lnTo>
                  <a:pt x="6400515" y="314704"/>
                </a:lnTo>
                <a:lnTo>
                  <a:pt x="6413830" y="308008"/>
                </a:lnTo>
                <a:cubicBezTo>
                  <a:pt x="6418468" y="303348"/>
                  <a:pt x="6422024" y="301892"/>
                  <a:pt x="6424505" y="303639"/>
                </a:cubicBezTo>
                <a:cubicBezTo>
                  <a:pt x="6426985" y="305387"/>
                  <a:pt x="6429506" y="307778"/>
                  <a:pt x="6432071" y="310813"/>
                </a:cubicBezTo>
                <a:cubicBezTo>
                  <a:pt x="6434306" y="312130"/>
                  <a:pt x="6437748" y="312173"/>
                  <a:pt x="6442396" y="310944"/>
                </a:cubicBezTo>
                <a:cubicBezTo>
                  <a:pt x="6445041" y="310835"/>
                  <a:pt x="6449017" y="311387"/>
                  <a:pt x="6454328" y="312597"/>
                </a:cubicBezTo>
                <a:cubicBezTo>
                  <a:pt x="6459637" y="313809"/>
                  <a:pt x="6463157" y="313924"/>
                  <a:pt x="6464884" y="312945"/>
                </a:cubicBezTo>
                <a:cubicBezTo>
                  <a:pt x="6465886" y="311582"/>
                  <a:pt x="6465978" y="310261"/>
                  <a:pt x="6465160" y="308980"/>
                </a:cubicBezTo>
                <a:cubicBezTo>
                  <a:pt x="6464341" y="307702"/>
                  <a:pt x="6463830" y="307015"/>
                  <a:pt x="6463627" y="306923"/>
                </a:cubicBezTo>
                <a:cubicBezTo>
                  <a:pt x="6454784" y="299947"/>
                  <a:pt x="6444405" y="295741"/>
                  <a:pt x="6432489" y="294302"/>
                </a:cubicBezTo>
                <a:cubicBezTo>
                  <a:pt x="6420571" y="292865"/>
                  <a:pt x="6410650" y="289092"/>
                  <a:pt x="6402724" y="282986"/>
                </a:cubicBezTo>
                <a:cubicBezTo>
                  <a:pt x="6399056" y="279507"/>
                  <a:pt x="6399633" y="275225"/>
                  <a:pt x="6404457" y="270138"/>
                </a:cubicBezTo>
                <a:lnTo>
                  <a:pt x="6399432" y="246050"/>
                </a:lnTo>
                <a:lnTo>
                  <a:pt x="6427319" y="238681"/>
                </a:lnTo>
                <a:cubicBezTo>
                  <a:pt x="6431963" y="242279"/>
                  <a:pt x="6437009" y="243845"/>
                  <a:pt x="6442460" y="243378"/>
                </a:cubicBezTo>
                <a:cubicBezTo>
                  <a:pt x="6447911" y="242910"/>
                  <a:pt x="6453416" y="244911"/>
                  <a:pt x="6458976" y="249378"/>
                </a:cubicBezTo>
                <a:lnTo>
                  <a:pt x="6468623" y="239204"/>
                </a:lnTo>
                <a:cubicBezTo>
                  <a:pt x="6476927" y="232285"/>
                  <a:pt x="6482704" y="233537"/>
                  <a:pt x="6485958" y="242964"/>
                </a:cubicBezTo>
                <a:cubicBezTo>
                  <a:pt x="6489212" y="252389"/>
                  <a:pt x="6498007" y="250464"/>
                  <a:pt x="6512340" y="237184"/>
                </a:cubicBezTo>
                <a:cubicBezTo>
                  <a:pt x="6530451" y="235841"/>
                  <a:pt x="6548849" y="232356"/>
                  <a:pt x="6567537" y="226730"/>
                </a:cubicBezTo>
                <a:cubicBezTo>
                  <a:pt x="6575021" y="233224"/>
                  <a:pt x="6583701" y="236622"/>
                  <a:pt x="6593573" y="236926"/>
                </a:cubicBezTo>
                <a:cubicBezTo>
                  <a:pt x="6603444" y="237231"/>
                  <a:pt x="6613618" y="237217"/>
                  <a:pt x="6624094" y="236883"/>
                </a:cubicBezTo>
                <a:cubicBezTo>
                  <a:pt x="6613698" y="223203"/>
                  <a:pt x="6604172" y="214574"/>
                  <a:pt x="6595518" y="210996"/>
                </a:cubicBezTo>
                <a:cubicBezTo>
                  <a:pt x="6586865" y="207419"/>
                  <a:pt x="6578885" y="202670"/>
                  <a:pt x="6571581" y="196750"/>
                </a:cubicBezTo>
                <a:lnTo>
                  <a:pt x="6588463" y="178947"/>
                </a:lnTo>
                <a:lnTo>
                  <a:pt x="6625999" y="161403"/>
                </a:lnTo>
                <a:cubicBezTo>
                  <a:pt x="6625535" y="163882"/>
                  <a:pt x="6624848" y="167056"/>
                  <a:pt x="6623939" y="170923"/>
                </a:cubicBezTo>
                <a:cubicBezTo>
                  <a:pt x="6623029" y="174790"/>
                  <a:pt x="6622946" y="177328"/>
                  <a:pt x="6623688" y="178535"/>
                </a:cubicBezTo>
                <a:cubicBezTo>
                  <a:pt x="6625698" y="179937"/>
                  <a:pt x="6628074" y="179574"/>
                  <a:pt x="6630817" y="177446"/>
                </a:cubicBezTo>
                <a:cubicBezTo>
                  <a:pt x="6633560" y="175317"/>
                  <a:pt x="6635623" y="173449"/>
                  <a:pt x="6637004" y="171838"/>
                </a:cubicBezTo>
                <a:lnTo>
                  <a:pt x="6690569" y="188820"/>
                </a:lnTo>
                <a:cubicBezTo>
                  <a:pt x="6709291" y="188056"/>
                  <a:pt x="6728302" y="185151"/>
                  <a:pt x="6747602" y="180105"/>
                </a:cubicBezTo>
                <a:cubicBezTo>
                  <a:pt x="6756657" y="183258"/>
                  <a:pt x="6765787" y="185877"/>
                  <a:pt x="6774988" y="187959"/>
                </a:cubicBezTo>
                <a:cubicBezTo>
                  <a:pt x="6784188" y="190042"/>
                  <a:pt x="6792111" y="193931"/>
                  <a:pt x="6798756" y="199629"/>
                </a:cubicBezTo>
                <a:cubicBezTo>
                  <a:pt x="6808321" y="203467"/>
                  <a:pt x="6820846" y="206487"/>
                  <a:pt x="6836324" y="208684"/>
                </a:cubicBezTo>
                <a:cubicBezTo>
                  <a:pt x="6851800" y="210882"/>
                  <a:pt x="6865817" y="210487"/>
                  <a:pt x="6878375" y="207501"/>
                </a:cubicBezTo>
                <a:lnTo>
                  <a:pt x="6924128" y="236394"/>
                </a:lnTo>
                <a:lnTo>
                  <a:pt x="6945357" y="232373"/>
                </a:lnTo>
                <a:lnTo>
                  <a:pt x="6945833" y="213503"/>
                </a:lnTo>
                <a:lnTo>
                  <a:pt x="6940909" y="204003"/>
                </a:lnTo>
                <a:lnTo>
                  <a:pt x="6895257" y="189696"/>
                </a:lnTo>
                <a:cubicBezTo>
                  <a:pt x="6893676" y="191517"/>
                  <a:pt x="6890811" y="194234"/>
                  <a:pt x="6886658" y="197847"/>
                </a:cubicBezTo>
                <a:cubicBezTo>
                  <a:pt x="6882510" y="201458"/>
                  <a:pt x="6879329" y="202669"/>
                  <a:pt x="6877119" y="201479"/>
                </a:cubicBezTo>
                <a:cubicBezTo>
                  <a:pt x="6876352" y="200451"/>
                  <a:pt x="6876340" y="198627"/>
                  <a:pt x="6877080" y="196009"/>
                </a:cubicBezTo>
                <a:cubicBezTo>
                  <a:pt x="6877820" y="193391"/>
                  <a:pt x="6878411" y="190931"/>
                  <a:pt x="6878851" y="188631"/>
                </a:cubicBezTo>
                <a:lnTo>
                  <a:pt x="6855108" y="180608"/>
                </a:lnTo>
                <a:lnTo>
                  <a:pt x="6854328" y="155716"/>
                </a:lnTo>
                <a:cubicBezTo>
                  <a:pt x="6864706" y="156098"/>
                  <a:pt x="6874036" y="158504"/>
                  <a:pt x="6882316" y="162934"/>
                </a:cubicBezTo>
                <a:cubicBezTo>
                  <a:pt x="6890598" y="167365"/>
                  <a:pt x="6897516" y="172315"/>
                  <a:pt x="6903068" y="177784"/>
                </a:cubicBezTo>
                <a:lnTo>
                  <a:pt x="6916286" y="156501"/>
                </a:lnTo>
                <a:cubicBezTo>
                  <a:pt x="6920416" y="161022"/>
                  <a:pt x="6923185" y="166063"/>
                  <a:pt x="6924589" y="171622"/>
                </a:cubicBezTo>
                <a:cubicBezTo>
                  <a:pt x="6925995" y="177179"/>
                  <a:pt x="6928762" y="182220"/>
                  <a:pt x="6932894" y="186742"/>
                </a:cubicBezTo>
                <a:cubicBezTo>
                  <a:pt x="6945670" y="186277"/>
                  <a:pt x="6958380" y="187261"/>
                  <a:pt x="6971025" y="189692"/>
                </a:cubicBezTo>
                <a:cubicBezTo>
                  <a:pt x="6983672" y="192121"/>
                  <a:pt x="6994285" y="197153"/>
                  <a:pt x="7002866" y="204788"/>
                </a:cubicBezTo>
                <a:cubicBezTo>
                  <a:pt x="7006557" y="209696"/>
                  <a:pt x="7005213" y="216472"/>
                  <a:pt x="6998832" y="225114"/>
                </a:cubicBezTo>
                <a:cubicBezTo>
                  <a:pt x="6992450" y="233757"/>
                  <a:pt x="6986400" y="240901"/>
                  <a:pt x="6980683" y="246549"/>
                </a:cubicBezTo>
                <a:lnTo>
                  <a:pt x="6968623" y="259266"/>
                </a:lnTo>
                <a:cubicBezTo>
                  <a:pt x="6954882" y="250262"/>
                  <a:pt x="6938327" y="245834"/>
                  <a:pt x="6918955" y="245981"/>
                </a:cubicBezTo>
                <a:cubicBezTo>
                  <a:pt x="6899584" y="246129"/>
                  <a:pt x="6881075" y="244680"/>
                  <a:pt x="6863427" y="241631"/>
                </a:cubicBezTo>
                <a:cubicBezTo>
                  <a:pt x="6863248" y="241361"/>
                  <a:pt x="6862231" y="240598"/>
                  <a:pt x="6860374" y="239340"/>
                </a:cubicBezTo>
                <a:cubicBezTo>
                  <a:pt x="6858519" y="238084"/>
                  <a:pt x="6856897" y="237956"/>
                  <a:pt x="6855512" y="238958"/>
                </a:cubicBezTo>
                <a:cubicBezTo>
                  <a:pt x="6855708" y="239746"/>
                  <a:pt x="6856718" y="243120"/>
                  <a:pt x="6858545" y="249077"/>
                </a:cubicBezTo>
                <a:cubicBezTo>
                  <a:pt x="6860370" y="255035"/>
                  <a:pt x="6861839" y="258844"/>
                  <a:pt x="6862950" y="260502"/>
                </a:cubicBezTo>
                <a:cubicBezTo>
                  <a:pt x="6869745" y="254869"/>
                  <a:pt x="6878543" y="253549"/>
                  <a:pt x="6889344" y="256546"/>
                </a:cubicBezTo>
                <a:cubicBezTo>
                  <a:pt x="6900144" y="259543"/>
                  <a:pt x="6908364" y="262507"/>
                  <a:pt x="6914004" y="265438"/>
                </a:cubicBezTo>
                <a:cubicBezTo>
                  <a:pt x="6927396" y="266163"/>
                  <a:pt x="6941169" y="266944"/>
                  <a:pt x="6955321" y="267784"/>
                </a:cubicBezTo>
                <a:cubicBezTo>
                  <a:pt x="6969473" y="268625"/>
                  <a:pt x="6983849" y="268771"/>
                  <a:pt x="6998447" y="268224"/>
                </a:cubicBezTo>
                <a:cubicBezTo>
                  <a:pt x="7006220" y="274185"/>
                  <a:pt x="7015070" y="276944"/>
                  <a:pt x="7025001" y="276496"/>
                </a:cubicBezTo>
                <a:cubicBezTo>
                  <a:pt x="7034929" y="276050"/>
                  <a:pt x="7043323" y="278373"/>
                  <a:pt x="7050179" y="283465"/>
                </a:cubicBezTo>
                <a:lnTo>
                  <a:pt x="7061559" y="260443"/>
                </a:lnTo>
                <a:lnTo>
                  <a:pt x="7039073" y="258442"/>
                </a:lnTo>
                <a:lnTo>
                  <a:pt x="7032212" y="232615"/>
                </a:lnTo>
                <a:cubicBezTo>
                  <a:pt x="7027058" y="233765"/>
                  <a:pt x="7022048" y="233845"/>
                  <a:pt x="7017181" y="232853"/>
                </a:cubicBezTo>
                <a:cubicBezTo>
                  <a:pt x="7012316" y="231864"/>
                  <a:pt x="7013046" y="227726"/>
                  <a:pt x="7019373" y="220441"/>
                </a:cubicBezTo>
                <a:cubicBezTo>
                  <a:pt x="7019170" y="220349"/>
                  <a:pt x="7018659" y="219664"/>
                  <a:pt x="7017840" y="218384"/>
                </a:cubicBezTo>
                <a:cubicBezTo>
                  <a:pt x="7017022" y="217104"/>
                  <a:pt x="7017114" y="215782"/>
                  <a:pt x="7018116" y="214419"/>
                </a:cubicBezTo>
                <a:cubicBezTo>
                  <a:pt x="7020389" y="213553"/>
                  <a:pt x="7026317" y="214344"/>
                  <a:pt x="7035899" y="216789"/>
                </a:cubicBezTo>
                <a:cubicBezTo>
                  <a:pt x="7045482" y="219234"/>
                  <a:pt x="7052325" y="220894"/>
                  <a:pt x="7056432" y="221768"/>
                </a:cubicBezTo>
                <a:lnTo>
                  <a:pt x="7065501" y="215876"/>
                </a:lnTo>
                <a:lnTo>
                  <a:pt x="7056329" y="207182"/>
                </a:lnTo>
                <a:cubicBezTo>
                  <a:pt x="7067694" y="196421"/>
                  <a:pt x="7075767" y="192805"/>
                  <a:pt x="7080550" y="196335"/>
                </a:cubicBezTo>
                <a:cubicBezTo>
                  <a:pt x="7085331" y="199862"/>
                  <a:pt x="7090993" y="198789"/>
                  <a:pt x="7097534" y="193117"/>
                </a:cubicBezTo>
                <a:lnTo>
                  <a:pt x="7114618" y="204488"/>
                </a:lnTo>
                <a:lnTo>
                  <a:pt x="7120223" y="224292"/>
                </a:lnTo>
                <a:lnTo>
                  <a:pt x="7132383" y="226162"/>
                </a:lnTo>
                <a:lnTo>
                  <a:pt x="7147531" y="221206"/>
                </a:lnTo>
                <a:lnTo>
                  <a:pt x="7146378" y="229772"/>
                </a:lnTo>
                <a:lnTo>
                  <a:pt x="7186525" y="238861"/>
                </a:lnTo>
                <a:lnTo>
                  <a:pt x="7194916" y="222665"/>
                </a:lnTo>
                <a:lnTo>
                  <a:pt x="7215093" y="241796"/>
                </a:lnTo>
                <a:cubicBezTo>
                  <a:pt x="7221873" y="234339"/>
                  <a:pt x="7226859" y="230612"/>
                  <a:pt x="7230048" y="230617"/>
                </a:cubicBezTo>
                <a:cubicBezTo>
                  <a:pt x="7233235" y="230621"/>
                  <a:pt x="7237356" y="233319"/>
                  <a:pt x="7242404" y="238710"/>
                </a:cubicBezTo>
                <a:cubicBezTo>
                  <a:pt x="7247140" y="233944"/>
                  <a:pt x="7251100" y="232064"/>
                  <a:pt x="7254283" y="233069"/>
                </a:cubicBezTo>
                <a:cubicBezTo>
                  <a:pt x="7257466" y="234074"/>
                  <a:pt x="7260390" y="236041"/>
                  <a:pt x="7263056" y="238971"/>
                </a:cubicBezTo>
                <a:cubicBezTo>
                  <a:pt x="7266971" y="241881"/>
                  <a:pt x="7271638" y="243084"/>
                  <a:pt x="7277050" y="242580"/>
                </a:cubicBezTo>
                <a:cubicBezTo>
                  <a:pt x="7282461" y="242077"/>
                  <a:pt x="7287125" y="243281"/>
                  <a:pt x="7291043" y="246190"/>
                </a:cubicBezTo>
                <a:lnTo>
                  <a:pt x="7288631" y="248733"/>
                </a:lnTo>
                <a:lnTo>
                  <a:pt x="7310540" y="255017"/>
                </a:lnTo>
                <a:cubicBezTo>
                  <a:pt x="7314458" y="257927"/>
                  <a:pt x="7319122" y="259130"/>
                  <a:pt x="7324536" y="258626"/>
                </a:cubicBezTo>
                <a:cubicBezTo>
                  <a:pt x="7329947" y="258123"/>
                  <a:pt x="7334611" y="259327"/>
                  <a:pt x="7338529" y="262236"/>
                </a:cubicBezTo>
                <a:cubicBezTo>
                  <a:pt x="7348200" y="266272"/>
                  <a:pt x="7361433" y="269764"/>
                  <a:pt x="7378233" y="272713"/>
                </a:cubicBezTo>
                <a:cubicBezTo>
                  <a:pt x="7395032" y="275660"/>
                  <a:pt x="7410363" y="275104"/>
                  <a:pt x="7424229" y="271043"/>
                </a:cubicBezTo>
                <a:lnTo>
                  <a:pt x="7449907" y="295392"/>
                </a:lnTo>
                <a:lnTo>
                  <a:pt x="7463801" y="284415"/>
                </a:lnTo>
                <a:lnTo>
                  <a:pt x="7497191" y="282264"/>
                </a:lnTo>
                <a:cubicBezTo>
                  <a:pt x="7497378" y="279924"/>
                  <a:pt x="7496954" y="277309"/>
                  <a:pt x="7495920" y="274418"/>
                </a:cubicBezTo>
                <a:cubicBezTo>
                  <a:pt x="7494889" y="271526"/>
                  <a:pt x="7493862" y="269548"/>
                  <a:pt x="7492844" y="268480"/>
                </a:cubicBezTo>
                <a:cubicBezTo>
                  <a:pt x="7483496" y="267164"/>
                  <a:pt x="7474372" y="265153"/>
                  <a:pt x="7465470" y="262449"/>
                </a:cubicBezTo>
                <a:cubicBezTo>
                  <a:pt x="7456568" y="259745"/>
                  <a:pt x="7449254" y="255827"/>
                  <a:pt x="7443524" y="250696"/>
                </a:cubicBezTo>
                <a:cubicBezTo>
                  <a:pt x="7441842" y="252623"/>
                  <a:pt x="7438574" y="255762"/>
                  <a:pt x="7433719" y="260117"/>
                </a:cubicBezTo>
                <a:cubicBezTo>
                  <a:pt x="7428864" y="264470"/>
                  <a:pt x="7425284" y="266105"/>
                  <a:pt x="7422973" y="265021"/>
                </a:cubicBezTo>
                <a:cubicBezTo>
                  <a:pt x="7422206" y="263992"/>
                  <a:pt x="7422194" y="262169"/>
                  <a:pt x="7422934" y="259551"/>
                </a:cubicBezTo>
                <a:cubicBezTo>
                  <a:pt x="7423675" y="256933"/>
                  <a:pt x="7424266" y="254473"/>
                  <a:pt x="7424706" y="252173"/>
                </a:cubicBezTo>
                <a:lnTo>
                  <a:pt x="7399129" y="242411"/>
                </a:lnTo>
                <a:lnTo>
                  <a:pt x="7396514" y="215780"/>
                </a:lnTo>
                <a:cubicBezTo>
                  <a:pt x="7406229" y="215331"/>
                  <a:pt x="7416114" y="217458"/>
                  <a:pt x="7426168" y="222161"/>
                </a:cubicBezTo>
                <a:cubicBezTo>
                  <a:pt x="7436222" y="226865"/>
                  <a:pt x="7444612" y="232406"/>
                  <a:pt x="7451337" y="238783"/>
                </a:cubicBezTo>
                <a:cubicBezTo>
                  <a:pt x="7451787" y="234480"/>
                  <a:pt x="7452618" y="230236"/>
                  <a:pt x="7453830" y="226052"/>
                </a:cubicBezTo>
                <a:cubicBezTo>
                  <a:pt x="7455040" y="221866"/>
                  <a:pt x="7457390" y="217856"/>
                  <a:pt x="7460883" y="214021"/>
                </a:cubicBezTo>
                <a:cubicBezTo>
                  <a:pt x="7464740" y="211944"/>
                  <a:pt x="7468872" y="216464"/>
                  <a:pt x="7473276" y="227585"/>
                </a:cubicBezTo>
                <a:cubicBezTo>
                  <a:pt x="7477680" y="238706"/>
                  <a:pt x="7480920" y="246003"/>
                  <a:pt x="7482994" y="249480"/>
                </a:cubicBezTo>
                <a:cubicBezTo>
                  <a:pt x="7497652" y="248486"/>
                  <a:pt x="7511449" y="249090"/>
                  <a:pt x="7524382" y="251291"/>
                </a:cubicBezTo>
                <a:cubicBezTo>
                  <a:pt x="7537318" y="253492"/>
                  <a:pt x="7548872" y="259215"/>
                  <a:pt x="7559045" y="268461"/>
                </a:cubicBezTo>
                <a:lnTo>
                  <a:pt x="7555003" y="298440"/>
                </a:lnTo>
                <a:lnTo>
                  <a:pt x="7569574" y="297766"/>
                </a:lnTo>
                <a:lnTo>
                  <a:pt x="7577388" y="285853"/>
                </a:lnTo>
                <a:cubicBezTo>
                  <a:pt x="7577108" y="285689"/>
                  <a:pt x="7576292" y="284713"/>
                  <a:pt x="7574938" y="282926"/>
                </a:cubicBezTo>
                <a:cubicBezTo>
                  <a:pt x="7573584" y="281140"/>
                  <a:pt x="7573372" y="279527"/>
                  <a:pt x="7574297" y="278092"/>
                </a:cubicBezTo>
                <a:cubicBezTo>
                  <a:pt x="7578969" y="274773"/>
                  <a:pt x="7586585" y="274548"/>
                  <a:pt x="7597145" y="277416"/>
                </a:cubicBezTo>
                <a:cubicBezTo>
                  <a:pt x="7607704" y="280285"/>
                  <a:pt x="7614888" y="283271"/>
                  <a:pt x="7618692" y="286376"/>
                </a:cubicBezTo>
                <a:cubicBezTo>
                  <a:pt x="7633536" y="275696"/>
                  <a:pt x="7655471" y="274759"/>
                  <a:pt x="7684496" y="283564"/>
                </a:cubicBezTo>
                <a:cubicBezTo>
                  <a:pt x="7713520" y="292368"/>
                  <a:pt x="7732924" y="298691"/>
                  <a:pt x="7742705" y="302534"/>
                </a:cubicBezTo>
                <a:lnTo>
                  <a:pt x="7746578" y="335186"/>
                </a:lnTo>
                <a:cubicBezTo>
                  <a:pt x="7752254" y="336545"/>
                  <a:pt x="7756728" y="339175"/>
                  <a:pt x="7759994" y="343078"/>
                </a:cubicBezTo>
                <a:cubicBezTo>
                  <a:pt x="7759127" y="334808"/>
                  <a:pt x="7759623" y="326020"/>
                  <a:pt x="7761481" y="316714"/>
                </a:cubicBezTo>
                <a:cubicBezTo>
                  <a:pt x="7763341" y="307406"/>
                  <a:pt x="7765960" y="298216"/>
                  <a:pt x="7769337" y="289143"/>
                </a:cubicBezTo>
                <a:lnTo>
                  <a:pt x="7789513" y="308275"/>
                </a:lnTo>
                <a:cubicBezTo>
                  <a:pt x="7797412" y="299562"/>
                  <a:pt x="7803177" y="295165"/>
                  <a:pt x="7806809" y="295087"/>
                </a:cubicBezTo>
                <a:cubicBezTo>
                  <a:pt x="7810439" y="295007"/>
                  <a:pt x="7815192" y="298107"/>
                  <a:pt x="7821069" y="304383"/>
                </a:cubicBezTo>
                <a:cubicBezTo>
                  <a:pt x="7824940" y="302215"/>
                  <a:pt x="7833267" y="302465"/>
                  <a:pt x="7846052" y="305129"/>
                </a:cubicBezTo>
                <a:cubicBezTo>
                  <a:pt x="7858838" y="307793"/>
                  <a:pt x="7867336" y="310618"/>
                  <a:pt x="7871546" y="313603"/>
                </a:cubicBezTo>
                <a:cubicBezTo>
                  <a:pt x="7870842" y="318170"/>
                  <a:pt x="7870371" y="322955"/>
                  <a:pt x="7870125" y="327957"/>
                </a:cubicBezTo>
                <a:cubicBezTo>
                  <a:pt x="7869882" y="332958"/>
                  <a:pt x="7870615" y="336471"/>
                  <a:pt x="7872325" y="338495"/>
                </a:cubicBezTo>
                <a:cubicBezTo>
                  <a:pt x="7874233" y="340003"/>
                  <a:pt x="7876207" y="340063"/>
                  <a:pt x="7878247" y="338677"/>
                </a:cubicBezTo>
                <a:cubicBezTo>
                  <a:pt x="7880288" y="337291"/>
                  <a:pt x="7881949" y="335845"/>
                  <a:pt x="7883229" y="334343"/>
                </a:cubicBezTo>
                <a:cubicBezTo>
                  <a:pt x="7887846" y="332381"/>
                  <a:pt x="7890287" y="334093"/>
                  <a:pt x="7890554" y="339477"/>
                </a:cubicBezTo>
                <a:cubicBezTo>
                  <a:pt x="7890817" y="344861"/>
                  <a:pt x="7888411" y="348011"/>
                  <a:pt x="7883329" y="348931"/>
                </a:cubicBezTo>
                <a:cubicBezTo>
                  <a:pt x="7884580" y="350519"/>
                  <a:pt x="7887437" y="353629"/>
                  <a:pt x="7891897" y="358262"/>
                </a:cubicBezTo>
                <a:cubicBezTo>
                  <a:pt x="7896358" y="362895"/>
                  <a:pt x="7900420" y="364734"/>
                  <a:pt x="7904082" y="363780"/>
                </a:cubicBezTo>
                <a:lnTo>
                  <a:pt x="7956391" y="374738"/>
                </a:lnTo>
                <a:lnTo>
                  <a:pt x="7958804" y="372195"/>
                </a:lnTo>
                <a:lnTo>
                  <a:pt x="8013527" y="380609"/>
                </a:lnTo>
                <a:lnTo>
                  <a:pt x="8034278" y="395459"/>
                </a:lnTo>
                <a:lnTo>
                  <a:pt x="8059075" y="380329"/>
                </a:lnTo>
                <a:cubicBezTo>
                  <a:pt x="8056328" y="378327"/>
                  <a:pt x="8052508" y="374704"/>
                  <a:pt x="8047613" y="369458"/>
                </a:cubicBezTo>
                <a:cubicBezTo>
                  <a:pt x="8042718" y="364212"/>
                  <a:pt x="8042224" y="358916"/>
                  <a:pt x="8046136" y="353567"/>
                </a:cubicBezTo>
                <a:cubicBezTo>
                  <a:pt x="8048701" y="351167"/>
                  <a:pt x="8051580" y="350274"/>
                  <a:pt x="8054773" y="350887"/>
                </a:cubicBezTo>
                <a:cubicBezTo>
                  <a:pt x="8057966" y="351500"/>
                  <a:pt x="8060555" y="352748"/>
                  <a:pt x="8062541" y="354633"/>
                </a:cubicBezTo>
                <a:cubicBezTo>
                  <a:pt x="8074189" y="353600"/>
                  <a:pt x="8085805" y="353747"/>
                  <a:pt x="8097393" y="355074"/>
                </a:cubicBezTo>
                <a:cubicBezTo>
                  <a:pt x="8108980" y="356401"/>
                  <a:pt x="8119849" y="358254"/>
                  <a:pt x="8130001" y="360635"/>
                </a:cubicBezTo>
                <a:cubicBezTo>
                  <a:pt x="8133741" y="363578"/>
                  <a:pt x="8137699" y="364914"/>
                  <a:pt x="8141871" y="364647"/>
                </a:cubicBezTo>
                <a:cubicBezTo>
                  <a:pt x="8146047" y="364377"/>
                  <a:pt x="8150003" y="365714"/>
                  <a:pt x="8153744" y="368658"/>
                </a:cubicBezTo>
                <a:cubicBezTo>
                  <a:pt x="8168350" y="365500"/>
                  <a:pt x="8183890" y="365948"/>
                  <a:pt x="8200369" y="369999"/>
                </a:cubicBezTo>
                <a:cubicBezTo>
                  <a:pt x="8216846" y="374051"/>
                  <a:pt x="8230290" y="378547"/>
                  <a:pt x="8240700" y="383487"/>
                </a:cubicBezTo>
                <a:cubicBezTo>
                  <a:pt x="8243126" y="381158"/>
                  <a:pt x="8245220" y="380327"/>
                  <a:pt x="8246983" y="380994"/>
                </a:cubicBezTo>
                <a:cubicBezTo>
                  <a:pt x="8248747" y="381659"/>
                  <a:pt x="8250095" y="382534"/>
                  <a:pt x="8251026" y="383618"/>
                </a:cubicBezTo>
                <a:cubicBezTo>
                  <a:pt x="8254326" y="386949"/>
                  <a:pt x="8257380" y="393065"/>
                  <a:pt x="8260188" y="401967"/>
                </a:cubicBezTo>
                <a:cubicBezTo>
                  <a:pt x="8262995" y="410868"/>
                  <a:pt x="8262262" y="418223"/>
                  <a:pt x="8257987" y="424031"/>
                </a:cubicBezTo>
                <a:cubicBezTo>
                  <a:pt x="8256641" y="425069"/>
                  <a:pt x="8254943" y="424870"/>
                  <a:pt x="8252896" y="423432"/>
                </a:cubicBezTo>
                <a:cubicBezTo>
                  <a:pt x="8250849" y="421993"/>
                  <a:pt x="8249298" y="420722"/>
                  <a:pt x="8248239" y="419619"/>
                </a:cubicBezTo>
                <a:lnTo>
                  <a:pt x="8222084" y="414140"/>
                </a:lnTo>
                <a:cubicBezTo>
                  <a:pt x="8215455" y="407048"/>
                  <a:pt x="8206125" y="404643"/>
                  <a:pt x="8194096" y="406920"/>
                </a:cubicBezTo>
                <a:cubicBezTo>
                  <a:pt x="8187573" y="400635"/>
                  <a:pt x="8179694" y="395781"/>
                  <a:pt x="8170458" y="392358"/>
                </a:cubicBezTo>
                <a:cubicBezTo>
                  <a:pt x="8161223" y="388934"/>
                  <a:pt x="8151247" y="388128"/>
                  <a:pt x="8140529" y="389941"/>
                </a:cubicBezTo>
                <a:lnTo>
                  <a:pt x="8121438" y="439462"/>
                </a:lnTo>
                <a:lnTo>
                  <a:pt x="8123271" y="441202"/>
                </a:lnTo>
                <a:cubicBezTo>
                  <a:pt x="8124679" y="441630"/>
                  <a:pt x="8127630" y="440202"/>
                  <a:pt x="8132124" y="436916"/>
                </a:cubicBezTo>
                <a:cubicBezTo>
                  <a:pt x="8136619" y="433631"/>
                  <a:pt x="8139714" y="431132"/>
                  <a:pt x="8141410" y="429420"/>
                </a:cubicBezTo>
                <a:cubicBezTo>
                  <a:pt x="8148502" y="422859"/>
                  <a:pt x="8153207" y="422491"/>
                  <a:pt x="8155524" y="428312"/>
                </a:cubicBezTo>
                <a:cubicBezTo>
                  <a:pt x="8157843" y="434132"/>
                  <a:pt x="8158639" y="439719"/>
                  <a:pt x="8157918" y="445073"/>
                </a:cubicBezTo>
                <a:lnTo>
                  <a:pt x="8165832" y="447747"/>
                </a:lnTo>
                <a:cubicBezTo>
                  <a:pt x="8177069" y="435054"/>
                  <a:pt x="8184888" y="427575"/>
                  <a:pt x="8189288" y="425306"/>
                </a:cubicBezTo>
                <a:cubicBezTo>
                  <a:pt x="8193688" y="423039"/>
                  <a:pt x="8199604" y="425831"/>
                  <a:pt x="8207035" y="433682"/>
                </a:cubicBezTo>
                <a:cubicBezTo>
                  <a:pt x="8214950" y="440183"/>
                  <a:pt x="8227957" y="447283"/>
                  <a:pt x="8246055" y="454984"/>
                </a:cubicBezTo>
                <a:cubicBezTo>
                  <a:pt x="8264152" y="462684"/>
                  <a:pt x="8278363" y="468513"/>
                  <a:pt x="8288691" y="472469"/>
                </a:cubicBezTo>
                <a:lnTo>
                  <a:pt x="8311178" y="474470"/>
                </a:lnTo>
                <a:lnTo>
                  <a:pt x="8321980" y="455730"/>
                </a:lnTo>
                <a:lnTo>
                  <a:pt x="8268212" y="409575"/>
                </a:lnTo>
                <a:cubicBezTo>
                  <a:pt x="8279083" y="400561"/>
                  <a:pt x="8289400" y="399477"/>
                  <a:pt x="8299165" y="406320"/>
                </a:cubicBezTo>
                <a:cubicBezTo>
                  <a:pt x="8308930" y="413166"/>
                  <a:pt x="8318042" y="413353"/>
                  <a:pt x="8326501" y="406882"/>
                </a:cubicBezTo>
                <a:lnTo>
                  <a:pt x="8379388" y="413557"/>
                </a:lnTo>
                <a:cubicBezTo>
                  <a:pt x="8387008" y="419374"/>
                  <a:pt x="8395248" y="421552"/>
                  <a:pt x="8404106" y="420092"/>
                </a:cubicBezTo>
                <a:cubicBezTo>
                  <a:pt x="8412967" y="418630"/>
                  <a:pt x="8420748" y="420373"/>
                  <a:pt x="8427451" y="425320"/>
                </a:cubicBezTo>
                <a:lnTo>
                  <a:pt x="8451093" y="418756"/>
                </a:lnTo>
                <a:lnTo>
                  <a:pt x="8479082" y="425974"/>
                </a:lnTo>
                <a:lnTo>
                  <a:pt x="8511215" y="417801"/>
                </a:lnTo>
                <a:lnTo>
                  <a:pt x="8533225" y="438672"/>
                </a:lnTo>
                <a:cubicBezTo>
                  <a:pt x="8542749" y="439955"/>
                  <a:pt x="8552581" y="441830"/>
                  <a:pt x="8562721" y="444302"/>
                </a:cubicBezTo>
                <a:cubicBezTo>
                  <a:pt x="8572861" y="446771"/>
                  <a:pt x="8580886" y="450555"/>
                  <a:pt x="8586792" y="455653"/>
                </a:cubicBezTo>
                <a:lnTo>
                  <a:pt x="8601941" y="450696"/>
                </a:lnTo>
                <a:lnTo>
                  <a:pt x="8660907" y="458308"/>
                </a:lnTo>
                <a:lnTo>
                  <a:pt x="8683494" y="474896"/>
                </a:lnTo>
                <a:lnTo>
                  <a:pt x="8690730" y="467266"/>
                </a:lnTo>
                <a:cubicBezTo>
                  <a:pt x="8695568" y="462394"/>
                  <a:pt x="8699929" y="460090"/>
                  <a:pt x="8703816" y="460353"/>
                </a:cubicBezTo>
                <a:cubicBezTo>
                  <a:pt x="8707703" y="460616"/>
                  <a:pt x="8711028" y="462161"/>
                  <a:pt x="8713794" y="464983"/>
                </a:cubicBezTo>
                <a:cubicBezTo>
                  <a:pt x="8717338" y="463313"/>
                  <a:pt x="8721154" y="462503"/>
                  <a:pt x="8725242" y="462554"/>
                </a:cubicBezTo>
                <a:cubicBezTo>
                  <a:pt x="8729328" y="462606"/>
                  <a:pt x="8732397" y="463503"/>
                  <a:pt x="8734446" y="465244"/>
                </a:cubicBezTo>
                <a:cubicBezTo>
                  <a:pt x="8735573" y="467119"/>
                  <a:pt x="8734576" y="469394"/>
                  <a:pt x="8731456" y="472071"/>
                </a:cubicBezTo>
                <a:lnTo>
                  <a:pt x="8731659" y="501246"/>
                </a:lnTo>
                <a:cubicBezTo>
                  <a:pt x="8738405" y="506837"/>
                  <a:pt x="8746126" y="510939"/>
                  <a:pt x="8754825" y="513552"/>
                </a:cubicBezTo>
                <a:cubicBezTo>
                  <a:pt x="8763523" y="516164"/>
                  <a:pt x="8771245" y="520266"/>
                  <a:pt x="8777989" y="525856"/>
                </a:cubicBezTo>
                <a:cubicBezTo>
                  <a:pt x="8782910" y="520056"/>
                  <a:pt x="8789375" y="518136"/>
                  <a:pt x="8797386" y="520097"/>
                </a:cubicBezTo>
                <a:lnTo>
                  <a:pt x="8802209" y="515009"/>
                </a:lnTo>
                <a:cubicBezTo>
                  <a:pt x="8808465" y="512087"/>
                  <a:pt x="8811102" y="512978"/>
                  <a:pt x="8810122" y="517684"/>
                </a:cubicBezTo>
                <a:lnTo>
                  <a:pt x="8807711" y="520227"/>
                </a:lnTo>
                <a:cubicBezTo>
                  <a:pt x="8817363" y="525355"/>
                  <a:pt x="8824893" y="530883"/>
                  <a:pt x="8830299" y="536815"/>
                </a:cubicBezTo>
                <a:cubicBezTo>
                  <a:pt x="8834322" y="534792"/>
                  <a:pt x="8843864" y="534985"/>
                  <a:pt x="8858924" y="537393"/>
                </a:cubicBezTo>
                <a:cubicBezTo>
                  <a:pt x="8873987" y="539800"/>
                  <a:pt x="8884904" y="541297"/>
                  <a:pt x="8891678" y="541882"/>
                </a:cubicBezTo>
                <a:cubicBezTo>
                  <a:pt x="8902312" y="549954"/>
                  <a:pt x="8914127" y="553106"/>
                  <a:pt x="8927123" y="551340"/>
                </a:cubicBezTo>
                <a:cubicBezTo>
                  <a:pt x="8940119" y="549576"/>
                  <a:pt x="8951015" y="551859"/>
                  <a:pt x="8959816" y="558190"/>
                </a:cubicBezTo>
                <a:lnTo>
                  <a:pt x="8992629" y="560321"/>
                </a:lnTo>
                <a:lnTo>
                  <a:pt x="8998131" y="565539"/>
                </a:lnTo>
                <a:lnTo>
                  <a:pt x="9002955" y="560452"/>
                </a:lnTo>
                <a:cubicBezTo>
                  <a:pt x="9015813" y="558756"/>
                  <a:pt x="9029857" y="558791"/>
                  <a:pt x="9045091" y="560557"/>
                </a:cubicBezTo>
                <a:cubicBezTo>
                  <a:pt x="9060326" y="562323"/>
                  <a:pt x="9076036" y="561521"/>
                  <a:pt x="9092221" y="558150"/>
                </a:cubicBezTo>
                <a:lnTo>
                  <a:pt x="9131792" y="571522"/>
                </a:lnTo>
                <a:lnTo>
                  <a:pt x="9130739" y="594675"/>
                </a:lnTo>
                <a:lnTo>
                  <a:pt x="9116844" y="605653"/>
                </a:lnTo>
                <a:lnTo>
                  <a:pt x="9141845" y="619697"/>
                </a:lnTo>
                <a:lnTo>
                  <a:pt x="9128053" y="645263"/>
                </a:lnTo>
                <a:cubicBezTo>
                  <a:pt x="9121331" y="639494"/>
                  <a:pt x="9112960" y="636384"/>
                  <a:pt x="9102935" y="635936"/>
                </a:cubicBezTo>
                <a:cubicBezTo>
                  <a:pt x="9092910" y="635487"/>
                  <a:pt x="9083042" y="635791"/>
                  <a:pt x="9073331" y="636847"/>
                </a:cubicBezTo>
                <a:cubicBezTo>
                  <a:pt x="9081954" y="639388"/>
                  <a:pt x="9088452" y="642330"/>
                  <a:pt x="9092829" y="645674"/>
                </a:cubicBezTo>
                <a:lnTo>
                  <a:pt x="9115314" y="647676"/>
                </a:lnTo>
                <a:cubicBezTo>
                  <a:pt x="9117468" y="655353"/>
                  <a:pt x="9126798" y="657760"/>
                  <a:pt x="9143304" y="654894"/>
                </a:cubicBezTo>
                <a:cubicBezTo>
                  <a:pt x="9159809" y="652028"/>
                  <a:pt x="9169138" y="654435"/>
                  <a:pt x="9171291" y="662113"/>
                </a:cubicBezTo>
                <a:cubicBezTo>
                  <a:pt x="9173443" y="663748"/>
                  <a:pt x="9176309" y="664858"/>
                  <a:pt x="9179895" y="665439"/>
                </a:cubicBezTo>
                <a:cubicBezTo>
                  <a:pt x="9183478" y="666021"/>
                  <a:pt x="9185888" y="666695"/>
                  <a:pt x="9187121" y="667461"/>
                </a:cubicBezTo>
                <a:cubicBezTo>
                  <a:pt x="9185814" y="668839"/>
                  <a:pt x="9183748" y="670100"/>
                  <a:pt x="9180923" y="671244"/>
                </a:cubicBezTo>
                <a:cubicBezTo>
                  <a:pt x="9178096" y="672387"/>
                  <a:pt x="9175112" y="672779"/>
                  <a:pt x="9171970" y="672417"/>
                </a:cubicBezTo>
                <a:lnTo>
                  <a:pt x="9147651" y="668678"/>
                </a:lnTo>
                <a:lnTo>
                  <a:pt x="9134913" y="671089"/>
                </a:lnTo>
                <a:lnTo>
                  <a:pt x="9151419" y="686743"/>
                </a:lnTo>
                <a:lnTo>
                  <a:pt x="9176318" y="686200"/>
                </a:lnTo>
                <a:cubicBezTo>
                  <a:pt x="9178983" y="683696"/>
                  <a:pt x="9182723" y="682814"/>
                  <a:pt x="9187535" y="683554"/>
                </a:cubicBezTo>
                <a:cubicBezTo>
                  <a:pt x="9192350" y="684293"/>
                  <a:pt x="9196718" y="686423"/>
                  <a:pt x="9200639" y="689940"/>
                </a:cubicBezTo>
                <a:cubicBezTo>
                  <a:pt x="9207967" y="688336"/>
                  <a:pt x="9216663" y="687123"/>
                  <a:pt x="9226730" y="686304"/>
                </a:cubicBezTo>
                <a:cubicBezTo>
                  <a:pt x="9236796" y="685483"/>
                  <a:pt x="9242479" y="687450"/>
                  <a:pt x="9243778" y="692202"/>
                </a:cubicBezTo>
                <a:cubicBezTo>
                  <a:pt x="9241980" y="695631"/>
                  <a:pt x="9238969" y="699416"/>
                  <a:pt x="9234747" y="703564"/>
                </a:cubicBezTo>
                <a:cubicBezTo>
                  <a:pt x="9230523" y="707712"/>
                  <a:pt x="9226910" y="712134"/>
                  <a:pt x="9223905" y="716834"/>
                </a:cubicBezTo>
                <a:cubicBezTo>
                  <a:pt x="9229307" y="716723"/>
                  <a:pt x="9235054" y="716939"/>
                  <a:pt x="9241144" y="717480"/>
                </a:cubicBezTo>
                <a:cubicBezTo>
                  <a:pt x="9247234" y="718023"/>
                  <a:pt x="9252232" y="719945"/>
                  <a:pt x="9256140" y="723248"/>
                </a:cubicBezTo>
                <a:cubicBezTo>
                  <a:pt x="9259809" y="726725"/>
                  <a:pt x="9259229" y="731009"/>
                  <a:pt x="9254407" y="736095"/>
                </a:cubicBezTo>
                <a:lnTo>
                  <a:pt x="9250263" y="751486"/>
                </a:lnTo>
                <a:cubicBezTo>
                  <a:pt x="9255175" y="751817"/>
                  <a:pt x="9259634" y="752624"/>
                  <a:pt x="9263642" y="753909"/>
                </a:cubicBezTo>
                <a:cubicBezTo>
                  <a:pt x="9267648" y="755193"/>
                  <a:pt x="9272711" y="755363"/>
                  <a:pt x="9278828" y="754423"/>
                </a:cubicBezTo>
                <a:lnTo>
                  <a:pt x="9258379" y="783335"/>
                </a:lnTo>
                <a:cubicBezTo>
                  <a:pt x="9250641" y="776803"/>
                  <a:pt x="9241119" y="775824"/>
                  <a:pt x="9229813" y="780399"/>
                </a:cubicBezTo>
                <a:cubicBezTo>
                  <a:pt x="9229229" y="769382"/>
                  <a:pt x="9232605" y="759700"/>
                  <a:pt x="9239935" y="751357"/>
                </a:cubicBezTo>
                <a:cubicBezTo>
                  <a:pt x="9235059" y="748846"/>
                  <a:pt x="9230335" y="746175"/>
                  <a:pt x="9225760" y="743347"/>
                </a:cubicBezTo>
                <a:cubicBezTo>
                  <a:pt x="9221185" y="740519"/>
                  <a:pt x="9216774" y="739354"/>
                  <a:pt x="9212526" y="739855"/>
                </a:cubicBezTo>
                <a:cubicBezTo>
                  <a:pt x="9209750" y="737424"/>
                  <a:pt x="9206300" y="736166"/>
                  <a:pt x="9202173" y="736078"/>
                </a:cubicBezTo>
                <a:cubicBezTo>
                  <a:pt x="9198047" y="735989"/>
                  <a:pt x="9193391" y="736002"/>
                  <a:pt x="9188205" y="736114"/>
                </a:cubicBezTo>
                <a:cubicBezTo>
                  <a:pt x="9187831" y="740489"/>
                  <a:pt x="9186847" y="744588"/>
                  <a:pt x="9185252" y="748411"/>
                </a:cubicBezTo>
                <a:cubicBezTo>
                  <a:pt x="9183659" y="752234"/>
                  <a:pt x="9180238" y="755229"/>
                  <a:pt x="9174990" y="757397"/>
                </a:cubicBezTo>
                <a:lnTo>
                  <a:pt x="9164087" y="761549"/>
                </a:lnTo>
                <a:lnTo>
                  <a:pt x="9175466" y="738528"/>
                </a:lnTo>
                <a:cubicBezTo>
                  <a:pt x="9166493" y="743706"/>
                  <a:pt x="9159643" y="748480"/>
                  <a:pt x="9154916" y="752853"/>
                </a:cubicBezTo>
                <a:cubicBezTo>
                  <a:pt x="9144724" y="761001"/>
                  <a:pt x="9133195" y="762749"/>
                  <a:pt x="9120333" y="758100"/>
                </a:cubicBezTo>
                <a:cubicBezTo>
                  <a:pt x="9107468" y="753450"/>
                  <a:pt x="9096545" y="754563"/>
                  <a:pt x="9087557" y="761438"/>
                </a:cubicBezTo>
                <a:lnTo>
                  <a:pt x="9090649" y="769200"/>
                </a:lnTo>
                <a:cubicBezTo>
                  <a:pt x="9098536" y="771747"/>
                  <a:pt x="9106647" y="773603"/>
                  <a:pt x="9114982" y="774762"/>
                </a:cubicBezTo>
                <a:cubicBezTo>
                  <a:pt x="9123315" y="775924"/>
                  <a:pt x="9132030" y="777141"/>
                  <a:pt x="9141122" y="778419"/>
                </a:cubicBezTo>
                <a:lnTo>
                  <a:pt x="9173257" y="770245"/>
                </a:lnTo>
                <a:cubicBezTo>
                  <a:pt x="9176076" y="779059"/>
                  <a:pt x="9192931" y="786386"/>
                  <a:pt x="9223819" y="792230"/>
                </a:cubicBezTo>
                <a:cubicBezTo>
                  <a:pt x="9254710" y="798072"/>
                  <a:pt x="9275785" y="800949"/>
                  <a:pt x="9287047" y="800858"/>
                </a:cubicBezTo>
                <a:cubicBezTo>
                  <a:pt x="9287293" y="805420"/>
                  <a:pt x="9288132" y="813260"/>
                  <a:pt x="9289563" y="824379"/>
                </a:cubicBezTo>
                <a:cubicBezTo>
                  <a:pt x="9290994" y="835498"/>
                  <a:pt x="9295305" y="840593"/>
                  <a:pt x="9302501" y="839665"/>
                </a:cubicBezTo>
                <a:cubicBezTo>
                  <a:pt x="9306080" y="837726"/>
                  <a:pt x="9309365" y="837017"/>
                  <a:pt x="9312355" y="837538"/>
                </a:cubicBezTo>
                <a:cubicBezTo>
                  <a:pt x="9315345" y="838057"/>
                  <a:pt x="9316532" y="841398"/>
                  <a:pt x="9315917" y="847557"/>
                </a:cubicBezTo>
                <a:cubicBezTo>
                  <a:pt x="9329761" y="845891"/>
                  <a:pt x="9345187" y="847838"/>
                  <a:pt x="9362193" y="853397"/>
                </a:cubicBezTo>
                <a:cubicBezTo>
                  <a:pt x="9379199" y="858958"/>
                  <a:pt x="9391151" y="863650"/>
                  <a:pt x="9398050" y="867473"/>
                </a:cubicBezTo>
                <a:cubicBezTo>
                  <a:pt x="9400357" y="877207"/>
                  <a:pt x="9408971" y="882358"/>
                  <a:pt x="9423894" y="882922"/>
                </a:cubicBezTo>
                <a:cubicBezTo>
                  <a:pt x="9438816" y="883487"/>
                  <a:pt x="9450275" y="882881"/>
                  <a:pt x="9458272" y="881106"/>
                </a:cubicBezTo>
                <a:cubicBezTo>
                  <a:pt x="9468522" y="879251"/>
                  <a:pt x="9474731" y="880510"/>
                  <a:pt x="9476899" y="884881"/>
                </a:cubicBezTo>
                <a:cubicBezTo>
                  <a:pt x="9479069" y="889252"/>
                  <a:pt x="9479393" y="895798"/>
                  <a:pt x="9477871" y="904519"/>
                </a:cubicBezTo>
                <a:cubicBezTo>
                  <a:pt x="9478244" y="914534"/>
                  <a:pt x="9472198" y="918462"/>
                  <a:pt x="9459732" y="916302"/>
                </a:cubicBezTo>
                <a:cubicBezTo>
                  <a:pt x="9454142" y="918447"/>
                  <a:pt x="9449111" y="919314"/>
                  <a:pt x="9444641" y="918900"/>
                </a:cubicBezTo>
                <a:cubicBezTo>
                  <a:pt x="9440172" y="918485"/>
                  <a:pt x="9437096" y="916373"/>
                  <a:pt x="9435410" y="912561"/>
                </a:cubicBezTo>
                <a:lnTo>
                  <a:pt x="9428653" y="901323"/>
                </a:lnTo>
                <a:cubicBezTo>
                  <a:pt x="9415045" y="907943"/>
                  <a:pt x="9401226" y="911342"/>
                  <a:pt x="9387195" y="911522"/>
                </a:cubicBezTo>
                <a:cubicBezTo>
                  <a:pt x="9373163" y="911702"/>
                  <a:pt x="9360668" y="909113"/>
                  <a:pt x="9349712" y="903754"/>
                </a:cubicBezTo>
                <a:cubicBezTo>
                  <a:pt x="9337023" y="905810"/>
                  <a:pt x="9324477" y="906796"/>
                  <a:pt x="9312075" y="906710"/>
                </a:cubicBezTo>
                <a:cubicBezTo>
                  <a:pt x="9299675" y="906625"/>
                  <a:pt x="9287129" y="907610"/>
                  <a:pt x="9274439" y="909665"/>
                </a:cubicBezTo>
                <a:cubicBezTo>
                  <a:pt x="9274867" y="907454"/>
                  <a:pt x="9274878" y="905453"/>
                  <a:pt x="9274474" y="903660"/>
                </a:cubicBezTo>
                <a:cubicBezTo>
                  <a:pt x="9274069" y="901867"/>
                  <a:pt x="9272416" y="900703"/>
                  <a:pt x="9269514" y="900164"/>
                </a:cubicBezTo>
                <a:cubicBezTo>
                  <a:pt x="9265257" y="901362"/>
                  <a:pt x="9261950" y="902250"/>
                  <a:pt x="9259586" y="902827"/>
                </a:cubicBezTo>
                <a:cubicBezTo>
                  <a:pt x="9257226" y="903406"/>
                  <a:pt x="9255869" y="901315"/>
                  <a:pt x="9255521" y="896556"/>
                </a:cubicBezTo>
                <a:lnTo>
                  <a:pt x="9237857" y="889467"/>
                </a:lnTo>
                <a:lnTo>
                  <a:pt x="9188162" y="905140"/>
                </a:lnTo>
                <a:lnTo>
                  <a:pt x="9181454" y="907694"/>
                </a:lnTo>
                <a:lnTo>
                  <a:pt x="9185004" y="908712"/>
                </a:lnTo>
                <a:cubicBezTo>
                  <a:pt x="9194770" y="915557"/>
                  <a:pt x="9203882" y="915743"/>
                  <a:pt x="9212341" y="909273"/>
                </a:cubicBezTo>
                <a:lnTo>
                  <a:pt x="9265227" y="915949"/>
                </a:lnTo>
                <a:cubicBezTo>
                  <a:pt x="9272847" y="921766"/>
                  <a:pt x="9281086" y="923943"/>
                  <a:pt x="9289947" y="922482"/>
                </a:cubicBezTo>
                <a:cubicBezTo>
                  <a:pt x="9298806" y="921022"/>
                  <a:pt x="9306588" y="922764"/>
                  <a:pt x="9313290" y="927712"/>
                </a:cubicBezTo>
                <a:lnTo>
                  <a:pt x="9336933" y="921146"/>
                </a:lnTo>
                <a:lnTo>
                  <a:pt x="9364922" y="928367"/>
                </a:lnTo>
                <a:lnTo>
                  <a:pt x="9397054" y="920193"/>
                </a:lnTo>
                <a:lnTo>
                  <a:pt x="9419064" y="941064"/>
                </a:lnTo>
                <a:cubicBezTo>
                  <a:pt x="9428589" y="942346"/>
                  <a:pt x="9438421" y="944222"/>
                  <a:pt x="9448561" y="946692"/>
                </a:cubicBezTo>
                <a:cubicBezTo>
                  <a:pt x="9458699" y="949162"/>
                  <a:pt x="9466725" y="952947"/>
                  <a:pt x="9472629" y="958044"/>
                </a:cubicBezTo>
                <a:lnTo>
                  <a:pt x="9487781" y="953088"/>
                </a:lnTo>
                <a:lnTo>
                  <a:pt x="9546747" y="960698"/>
                </a:lnTo>
                <a:lnTo>
                  <a:pt x="9569335" y="977287"/>
                </a:lnTo>
                <a:lnTo>
                  <a:pt x="9576571" y="969657"/>
                </a:lnTo>
                <a:cubicBezTo>
                  <a:pt x="9581408" y="964785"/>
                  <a:pt x="9585771" y="962480"/>
                  <a:pt x="9589657" y="962744"/>
                </a:cubicBezTo>
                <a:cubicBezTo>
                  <a:pt x="9593543" y="963008"/>
                  <a:pt x="9596870" y="964551"/>
                  <a:pt x="9599633" y="967376"/>
                </a:cubicBezTo>
                <a:cubicBezTo>
                  <a:pt x="9603178" y="965704"/>
                  <a:pt x="9606994" y="964895"/>
                  <a:pt x="9611083" y="964946"/>
                </a:cubicBezTo>
                <a:cubicBezTo>
                  <a:pt x="9615169" y="964998"/>
                  <a:pt x="9618238" y="965895"/>
                  <a:pt x="9620287" y="967636"/>
                </a:cubicBezTo>
                <a:cubicBezTo>
                  <a:pt x="9621412" y="969510"/>
                  <a:pt x="9620417" y="971785"/>
                  <a:pt x="9617298" y="974463"/>
                </a:cubicBezTo>
                <a:lnTo>
                  <a:pt x="9617499" y="1003637"/>
                </a:lnTo>
                <a:cubicBezTo>
                  <a:pt x="9624245" y="1009228"/>
                  <a:pt x="9631967" y="1013330"/>
                  <a:pt x="9640665" y="1015942"/>
                </a:cubicBezTo>
                <a:cubicBezTo>
                  <a:pt x="9649363" y="1018555"/>
                  <a:pt x="9657085" y="1022658"/>
                  <a:pt x="9663830" y="1028248"/>
                </a:cubicBezTo>
                <a:cubicBezTo>
                  <a:pt x="9668750" y="1022447"/>
                  <a:pt x="9675215" y="1020527"/>
                  <a:pt x="9683225" y="1022489"/>
                </a:cubicBezTo>
                <a:lnTo>
                  <a:pt x="9688049" y="1017401"/>
                </a:lnTo>
                <a:cubicBezTo>
                  <a:pt x="9694305" y="1014477"/>
                  <a:pt x="9696944" y="1015368"/>
                  <a:pt x="9695964" y="1020075"/>
                </a:cubicBezTo>
                <a:lnTo>
                  <a:pt x="9693551" y="1022619"/>
                </a:lnTo>
                <a:cubicBezTo>
                  <a:pt x="9703204" y="1027746"/>
                  <a:pt x="9710733" y="1033276"/>
                  <a:pt x="9716140" y="1039206"/>
                </a:cubicBezTo>
                <a:cubicBezTo>
                  <a:pt x="9720161" y="1037184"/>
                  <a:pt x="9729704" y="1037376"/>
                  <a:pt x="9744765" y="1039784"/>
                </a:cubicBezTo>
                <a:cubicBezTo>
                  <a:pt x="9759828" y="1042190"/>
                  <a:pt x="9770744" y="1043687"/>
                  <a:pt x="9777519" y="1044274"/>
                </a:cubicBezTo>
                <a:cubicBezTo>
                  <a:pt x="9788152" y="1052346"/>
                  <a:pt x="9799967" y="1055498"/>
                  <a:pt x="9812964" y="1053732"/>
                </a:cubicBezTo>
                <a:cubicBezTo>
                  <a:pt x="9825958" y="1051966"/>
                  <a:pt x="9836856" y="1054250"/>
                  <a:pt x="9845656" y="1060582"/>
                </a:cubicBezTo>
                <a:lnTo>
                  <a:pt x="9878469" y="1062713"/>
                </a:lnTo>
                <a:lnTo>
                  <a:pt x="9883972" y="1067930"/>
                </a:lnTo>
                <a:lnTo>
                  <a:pt x="9888794" y="1062844"/>
                </a:lnTo>
                <a:cubicBezTo>
                  <a:pt x="9901651" y="1061148"/>
                  <a:pt x="9915698" y="1061182"/>
                  <a:pt x="9930932" y="1062948"/>
                </a:cubicBezTo>
                <a:cubicBezTo>
                  <a:pt x="9946167" y="1064714"/>
                  <a:pt x="9961876" y="1063911"/>
                  <a:pt x="9978062" y="1060543"/>
                </a:cubicBezTo>
                <a:lnTo>
                  <a:pt x="10017634" y="1073913"/>
                </a:lnTo>
                <a:lnTo>
                  <a:pt x="10016579" y="1097067"/>
                </a:lnTo>
                <a:lnTo>
                  <a:pt x="10002685" y="1108044"/>
                </a:lnTo>
                <a:lnTo>
                  <a:pt x="10027684" y="1122089"/>
                </a:lnTo>
                <a:lnTo>
                  <a:pt x="10013893" y="1147654"/>
                </a:lnTo>
                <a:cubicBezTo>
                  <a:pt x="10007171" y="1141885"/>
                  <a:pt x="9998800" y="1138775"/>
                  <a:pt x="9988775" y="1138326"/>
                </a:cubicBezTo>
                <a:cubicBezTo>
                  <a:pt x="9978749" y="1137879"/>
                  <a:pt x="9968883" y="1138182"/>
                  <a:pt x="9959171" y="1139240"/>
                </a:cubicBezTo>
                <a:cubicBezTo>
                  <a:pt x="9967793" y="1141780"/>
                  <a:pt x="9974292" y="1144722"/>
                  <a:pt x="9978670" y="1148066"/>
                </a:cubicBezTo>
                <a:lnTo>
                  <a:pt x="10001154" y="1150067"/>
                </a:lnTo>
                <a:cubicBezTo>
                  <a:pt x="10003309" y="1157744"/>
                  <a:pt x="10012638" y="1160151"/>
                  <a:pt x="10029144" y="1157285"/>
                </a:cubicBezTo>
                <a:cubicBezTo>
                  <a:pt x="10045648" y="1154421"/>
                  <a:pt x="10054979" y="1156826"/>
                  <a:pt x="10057132" y="1164505"/>
                </a:cubicBezTo>
                <a:cubicBezTo>
                  <a:pt x="10059282" y="1166139"/>
                  <a:pt x="10062151" y="1167249"/>
                  <a:pt x="10065734" y="1167831"/>
                </a:cubicBezTo>
                <a:cubicBezTo>
                  <a:pt x="10069320" y="1168413"/>
                  <a:pt x="10071729" y="1169086"/>
                  <a:pt x="10072962" y="1169852"/>
                </a:cubicBezTo>
                <a:cubicBezTo>
                  <a:pt x="10071656" y="1171230"/>
                  <a:pt x="10069588" y="1172490"/>
                  <a:pt x="10066761" y="1173635"/>
                </a:cubicBezTo>
                <a:cubicBezTo>
                  <a:pt x="10063936" y="1174779"/>
                  <a:pt x="10060951" y="1175171"/>
                  <a:pt x="10057812" y="1174808"/>
                </a:cubicBezTo>
                <a:lnTo>
                  <a:pt x="10033491" y="1171069"/>
                </a:lnTo>
                <a:lnTo>
                  <a:pt x="10020754" y="1173481"/>
                </a:lnTo>
                <a:lnTo>
                  <a:pt x="10037261" y="1189134"/>
                </a:lnTo>
                <a:lnTo>
                  <a:pt x="10062158" y="1188592"/>
                </a:lnTo>
                <a:cubicBezTo>
                  <a:pt x="10064823" y="1186087"/>
                  <a:pt x="10068564" y="1185205"/>
                  <a:pt x="10073376" y="1185945"/>
                </a:cubicBezTo>
                <a:cubicBezTo>
                  <a:pt x="10078190" y="1186685"/>
                  <a:pt x="10082557" y="1188814"/>
                  <a:pt x="10086479" y="1192332"/>
                </a:cubicBezTo>
                <a:cubicBezTo>
                  <a:pt x="10093807" y="1190726"/>
                  <a:pt x="10102504" y="1189514"/>
                  <a:pt x="10112570" y="1188694"/>
                </a:cubicBezTo>
                <a:cubicBezTo>
                  <a:pt x="10122637" y="1187875"/>
                  <a:pt x="10128319" y="1189841"/>
                  <a:pt x="10129619" y="1194593"/>
                </a:cubicBezTo>
                <a:cubicBezTo>
                  <a:pt x="10127820" y="1198021"/>
                  <a:pt x="10124810" y="1201808"/>
                  <a:pt x="10120586" y="1205956"/>
                </a:cubicBezTo>
                <a:cubicBezTo>
                  <a:pt x="10116363" y="1210103"/>
                  <a:pt x="10112749" y="1214526"/>
                  <a:pt x="10109745" y="1219225"/>
                </a:cubicBezTo>
                <a:cubicBezTo>
                  <a:pt x="10115148" y="1219114"/>
                  <a:pt x="10120894" y="1219330"/>
                  <a:pt x="10126985" y="1219871"/>
                </a:cubicBezTo>
                <a:cubicBezTo>
                  <a:pt x="10133074" y="1220414"/>
                  <a:pt x="10138073" y="1222336"/>
                  <a:pt x="10141980" y="1225639"/>
                </a:cubicBezTo>
                <a:cubicBezTo>
                  <a:pt x="10145649" y="1229118"/>
                  <a:pt x="10145070" y="1233400"/>
                  <a:pt x="10140247" y="1238487"/>
                </a:cubicBezTo>
                <a:lnTo>
                  <a:pt x="10136102" y="1253879"/>
                </a:lnTo>
                <a:cubicBezTo>
                  <a:pt x="10141014" y="1254209"/>
                  <a:pt x="10145474" y="1255016"/>
                  <a:pt x="10149481" y="1256301"/>
                </a:cubicBezTo>
                <a:cubicBezTo>
                  <a:pt x="10153489" y="1257584"/>
                  <a:pt x="10158551" y="1257756"/>
                  <a:pt x="10164670" y="1256814"/>
                </a:cubicBezTo>
                <a:lnTo>
                  <a:pt x="10144219" y="1285728"/>
                </a:lnTo>
                <a:cubicBezTo>
                  <a:pt x="10136481" y="1279193"/>
                  <a:pt x="10126959" y="1278216"/>
                  <a:pt x="10115652" y="1282792"/>
                </a:cubicBezTo>
                <a:cubicBezTo>
                  <a:pt x="10115069" y="1271773"/>
                  <a:pt x="10118445" y="1262091"/>
                  <a:pt x="10125778" y="1253747"/>
                </a:cubicBezTo>
                <a:cubicBezTo>
                  <a:pt x="10120901" y="1251237"/>
                  <a:pt x="10116175" y="1248567"/>
                  <a:pt x="10111600" y="1245739"/>
                </a:cubicBezTo>
                <a:cubicBezTo>
                  <a:pt x="10107024" y="1242911"/>
                  <a:pt x="10102614" y="1241746"/>
                  <a:pt x="10098366" y="1242246"/>
                </a:cubicBezTo>
                <a:cubicBezTo>
                  <a:pt x="10095590" y="1239816"/>
                  <a:pt x="10092140" y="1238556"/>
                  <a:pt x="10088014" y="1238469"/>
                </a:cubicBezTo>
                <a:cubicBezTo>
                  <a:pt x="10083888" y="1238380"/>
                  <a:pt x="10079232" y="1238394"/>
                  <a:pt x="10074045" y="1238507"/>
                </a:cubicBezTo>
                <a:cubicBezTo>
                  <a:pt x="10073670" y="1242881"/>
                  <a:pt x="10072685" y="1246980"/>
                  <a:pt x="10071094" y="1250802"/>
                </a:cubicBezTo>
                <a:cubicBezTo>
                  <a:pt x="10069500" y="1254626"/>
                  <a:pt x="10066079" y="1257621"/>
                  <a:pt x="10060831" y="1259789"/>
                </a:cubicBezTo>
                <a:lnTo>
                  <a:pt x="10049927" y="1263940"/>
                </a:lnTo>
                <a:lnTo>
                  <a:pt x="10061308" y="1240918"/>
                </a:lnTo>
                <a:cubicBezTo>
                  <a:pt x="10052333" y="1246097"/>
                  <a:pt x="10045483" y="1250873"/>
                  <a:pt x="10040756" y="1255245"/>
                </a:cubicBezTo>
                <a:cubicBezTo>
                  <a:pt x="10030562" y="1263391"/>
                  <a:pt x="10019036" y="1265141"/>
                  <a:pt x="10006173" y="1260491"/>
                </a:cubicBezTo>
                <a:cubicBezTo>
                  <a:pt x="9993311" y="1255841"/>
                  <a:pt x="9982386" y="1256954"/>
                  <a:pt x="9973397" y="1263830"/>
                </a:cubicBezTo>
                <a:lnTo>
                  <a:pt x="9976488" y="1271591"/>
                </a:lnTo>
                <a:cubicBezTo>
                  <a:pt x="9984377" y="1274139"/>
                  <a:pt x="9992489" y="1275993"/>
                  <a:pt x="10000821" y="1277154"/>
                </a:cubicBezTo>
                <a:cubicBezTo>
                  <a:pt x="10009156" y="1278313"/>
                  <a:pt x="10017870" y="1279533"/>
                  <a:pt x="10026964" y="1280810"/>
                </a:cubicBezTo>
                <a:lnTo>
                  <a:pt x="10059097" y="1272638"/>
                </a:lnTo>
                <a:cubicBezTo>
                  <a:pt x="10061917" y="1281449"/>
                  <a:pt x="10078772" y="1288777"/>
                  <a:pt x="10109662" y="1294621"/>
                </a:cubicBezTo>
                <a:cubicBezTo>
                  <a:pt x="10140551" y="1300463"/>
                  <a:pt x="10161625" y="1303341"/>
                  <a:pt x="10172886" y="1303250"/>
                </a:cubicBezTo>
                <a:cubicBezTo>
                  <a:pt x="10173135" y="1307812"/>
                  <a:pt x="10173972" y="1315651"/>
                  <a:pt x="10175404" y="1326770"/>
                </a:cubicBezTo>
                <a:cubicBezTo>
                  <a:pt x="10176835" y="1337889"/>
                  <a:pt x="10181147" y="1342983"/>
                  <a:pt x="10188341" y="1342055"/>
                </a:cubicBezTo>
                <a:cubicBezTo>
                  <a:pt x="10191921" y="1340117"/>
                  <a:pt x="10195206" y="1339409"/>
                  <a:pt x="10198195" y="1339928"/>
                </a:cubicBezTo>
                <a:cubicBezTo>
                  <a:pt x="10201185" y="1340450"/>
                  <a:pt x="10202373" y="1343789"/>
                  <a:pt x="10201756" y="1349948"/>
                </a:cubicBezTo>
                <a:cubicBezTo>
                  <a:pt x="10215601" y="1348282"/>
                  <a:pt x="10231027" y="1350229"/>
                  <a:pt x="10248033" y="1355790"/>
                </a:cubicBezTo>
                <a:cubicBezTo>
                  <a:pt x="10265040" y="1361349"/>
                  <a:pt x="10276992" y="1366041"/>
                  <a:pt x="10283890" y="1369864"/>
                </a:cubicBezTo>
                <a:cubicBezTo>
                  <a:pt x="10286197" y="1379600"/>
                  <a:pt x="10294812" y="1384750"/>
                  <a:pt x="10309734" y="1385314"/>
                </a:cubicBezTo>
                <a:cubicBezTo>
                  <a:pt x="10324655" y="1385879"/>
                  <a:pt x="10336116" y="1385273"/>
                  <a:pt x="10344114" y="1383496"/>
                </a:cubicBezTo>
                <a:cubicBezTo>
                  <a:pt x="10354363" y="1381643"/>
                  <a:pt x="10360572" y="1382901"/>
                  <a:pt x="10362740" y="1387272"/>
                </a:cubicBezTo>
                <a:cubicBezTo>
                  <a:pt x="10364909" y="1391643"/>
                  <a:pt x="10365231" y="1398190"/>
                  <a:pt x="10363711" y="1406912"/>
                </a:cubicBezTo>
                <a:cubicBezTo>
                  <a:pt x="10364084" y="1416926"/>
                  <a:pt x="10358038" y="1420854"/>
                  <a:pt x="10345572" y="1418694"/>
                </a:cubicBezTo>
                <a:cubicBezTo>
                  <a:pt x="10339981" y="1420839"/>
                  <a:pt x="10334951" y="1421706"/>
                  <a:pt x="10330482" y="1421291"/>
                </a:cubicBezTo>
                <a:cubicBezTo>
                  <a:pt x="10326012" y="1420877"/>
                  <a:pt x="10322935" y="1418765"/>
                  <a:pt x="10321251" y="1414954"/>
                </a:cubicBezTo>
                <a:lnTo>
                  <a:pt x="10314492" y="1403714"/>
                </a:lnTo>
                <a:cubicBezTo>
                  <a:pt x="10300886" y="1410334"/>
                  <a:pt x="10287067" y="1413734"/>
                  <a:pt x="10273034" y="1413913"/>
                </a:cubicBezTo>
                <a:cubicBezTo>
                  <a:pt x="10259004" y="1414094"/>
                  <a:pt x="10246509" y="1411505"/>
                  <a:pt x="10235551" y="1406147"/>
                </a:cubicBezTo>
                <a:cubicBezTo>
                  <a:pt x="10222862" y="1408201"/>
                  <a:pt x="10210317" y="1409187"/>
                  <a:pt x="10197917" y="1409102"/>
                </a:cubicBezTo>
                <a:cubicBezTo>
                  <a:pt x="10185515" y="1409015"/>
                  <a:pt x="10172969" y="1410001"/>
                  <a:pt x="10160280" y="1412056"/>
                </a:cubicBezTo>
                <a:cubicBezTo>
                  <a:pt x="10160708" y="1409846"/>
                  <a:pt x="10160718" y="1407844"/>
                  <a:pt x="10160314" y="1406051"/>
                </a:cubicBezTo>
                <a:cubicBezTo>
                  <a:pt x="10159909" y="1404259"/>
                  <a:pt x="10158256" y="1403094"/>
                  <a:pt x="10155355" y="1402556"/>
                </a:cubicBezTo>
                <a:cubicBezTo>
                  <a:pt x="10151098" y="1403753"/>
                  <a:pt x="10147789" y="1404641"/>
                  <a:pt x="10145429" y="1405218"/>
                </a:cubicBezTo>
                <a:cubicBezTo>
                  <a:pt x="10143065" y="1405797"/>
                  <a:pt x="10141710" y="1403707"/>
                  <a:pt x="10141362" y="1398947"/>
                </a:cubicBezTo>
                <a:lnTo>
                  <a:pt x="10123699" y="1391859"/>
                </a:lnTo>
                <a:lnTo>
                  <a:pt x="10074002" y="1407531"/>
                </a:lnTo>
                <a:lnTo>
                  <a:pt x="10063100" y="1411684"/>
                </a:lnTo>
                <a:cubicBezTo>
                  <a:pt x="10063213" y="1413705"/>
                  <a:pt x="10064844" y="1415048"/>
                  <a:pt x="10067986" y="1415714"/>
                </a:cubicBezTo>
                <a:cubicBezTo>
                  <a:pt x="10071129" y="1416379"/>
                  <a:pt x="10073360" y="1417086"/>
                  <a:pt x="10074682" y="1417837"/>
                </a:cubicBezTo>
                <a:cubicBezTo>
                  <a:pt x="10079407" y="1415072"/>
                  <a:pt x="10083585" y="1415411"/>
                  <a:pt x="10087215" y="1418853"/>
                </a:cubicBezTo>
                <a:cubicBezTo>
                  <a:pt x="10090845" y="1422295"/>
                  <a:pt x="10092781" y="1427754"/>
                  <a:pt x="10093023" y="1435228"/>
                </a:cubicBezTo>
                <a:cubicBezTo>
                  <a:pt x="10091082" y="1447377"/>
                  <a:pt x="10083225" y="1460255"/>
                  <a:pt x="10069452" y="1473862"/>
                </a:cubicBezTo>
                <a:lnTo>
                  <a:pt x="10039656" y="1502843"/>
                </a:lnTo>
                <a:lnTo>
                  <a:pt x="10049854" y="1506962"/>
                </a:lnTo>
                <a:lnTo>
                  <a:pt x="10050246" y="1506974"/>
                </a:lnTo>
                <a:lnTo>
                  <a:pt x="10050325" y="1507153"/>
                </a:lnTo>
                <a:lnTo>
                  <a:pt x="10069829" y="1515032"/>
                </a:lnTo>
                <a:cubicBezTo>
                  <a:pt x="10085683" y="1508640"/>
                  <a:pt x="10098754" y="1511377"/>
                  <a:pt x="10109043" y="1523246"/>
                </a:cubicBezTo>
                <a:cubicBezTo>
                  <a:pt x="10119331" y="1535115"/>
                  <a:pt x="10132403" y="1537853"/>
                  <a:pt x="10148255" y="1531461"/>
                </a:cubicBezTo>
                <a:cubicBezTo>
                  <a:pt x="10160109" y="1539384"/>
                  <a:pt x="10178656" y="1543691"/>
                  <a:pt x="10203892" y="1544386"/>
                </a:cubicBezTo>
                <a:cubicBezTo>
                  <a:pt x="10229128" y="1545081"/>
                  <a:pt x="10247673" y="1549390"/>
                  <a:pt x="10259528" y="1557313"/>
                </a:cubicBezTo>
                <a:lnTo>
                  <a:pt x="10281376" y="1556302"/>
                </a:lnTo>
                <a:cubicBezTo>
                  <a:pt x="10299618" y="1571488"/>
                  <a:pt x="10318961" y="1581381"/>
                  <a:pt x="10339406" y="1585981"/>
                </a:cubicBezTo>
                <a:cubicBezTo>
                  <a:pt x="10359851" y="1590581"/>
                  <a:pt x="10379193" y="1600474"/>
                  <a:pt x="10397435" y="1615660"/>
                </a:cubicBezTo>
                <a:lnTo>
                  <a:pt x="10427531" y="1622472"/>
                </a:lnTo>
                <a:cubicBezTo>
                  <a:pt x="10436298" y="1617358"/>
                  <a:pt x="10455114" y="1616793"/>
                  <a:pt x="10483978" y="1620775"/>
                </a:cubicBezTo>
                <a:cubicBezTo>
                  <a:pt x="10512841" y="1624759"/>
                  <a:pt x="10531696" y="1629660"/>
                  <a:pt x="10540538" y="1635481"/>
                </a:cubicBezTo>
                <a:cubicBezTo>
                  <a:pt x="10550135" y="1627081"/>
                  <a:pt x="10559726" y="1625916"/>
                  <a:pt x="10569311" y="1631986"/>
                </a:cubicBezTo>
                <a:cubicBezTo>
                  <a:pt x="10578896" y="1638057"/>
                  <a:pt x="10585125" y="1644568"/>
                  <a:pt x="10587999" y="1651519"/>
                </a:cubicBezTo>
                <a:cubicBezTo>
                  <a:pt x="10594651" y="1650586"/>
                  <a:pt x="10601603" y="1651745"/>
                  <a:pt x="10608854" y="1654998"/>
                </a:cubicBezTo>
                <a:cubicBezTo>
                  <a:pt x="10616104" y="1658253"/>
                  <a:pt x="10621935" y="1661971"/>
                  <a:pt x="10626347" y="1666155"/>
                </a:cubicBezTo>
                <a:lnTo>
                  <a:pt x="10650943" y="1667752"/>
                </a:lnTo>
                <a:lnTo>
                  <a:pt x="10673658" y="1660321"/>
                </a:lnTo>
                <a:lnTo>
                  <a:pt x="10791449" y="1706836"/>
                </a:lnTo>
                <a:lnTo>
                  <a:pt x="10801582" y="1723689"/>
                </a:lnTo>
                <a:cubicBezTo>
                  <a:pt x="10805747" y="1727788"/>
                  <a:pt x="10810696" y="1730370"/>
                  <a:pt x="10816433" y="1731434"/>
                </a:cubicBezTo>
                <a:cubicBezTo>
                  <a:pt x="10822169" y="1732499"/>
                  <a:pt x="10828457" y="1730917"/>
                  <a:pt x="10835296" y="1726688"/>
                </a:cubicBezTo>
                <a:lnTo>
                  <a:pt x="10880874" y="1733697"/>
                </a:lnTo>
                <a:cubicBezTo>
                  <a:pt x="10888523" y="1739744"/>
                  <a:pt x="10895403" y="1741439"/>
                  <a:pt x="10901512" y="1738782"/>
                </a:cubicBezTo>
                <a:cubicBezTo>
                  <a:pt x="10907620" y="1736127"/>
                  <a:pt x="10916562" y="1739777"/>
                  <a:pt x="10928336" y="1749735"/>
                </a:cubicBezTo>
                <a:cubicBezTo>
                  <a:pt x="10932558" y="1753888"/>
                  <a:pt x="10937394" y="1756362"/>
                  <a:pt x="10942843" y="1757154"/>
                </a:cubicBezTo>
                <a:cubicBezTo>
                  <a:pt x="10948294" y="1757947"/>
                  <a:pt x="10953779" y="1755605"/>
                  <a:pt x="10959299" y="1750127"/>
                </a:cubicBezTo>
                <a:cubicBezTo>
                  <a:pt x="10969148" y="1758559"/>
                  <a:pt x="10979665" y="1764911"/>
                  <a:pt x="10990848" y="1769179"/>
                </a:cubicBezTo>
                <a:cubicBezTo>
                  <a:pt x="11002032" y="1773448"/>
                  <a:pt x="11012549" y="1779799"/>
                  <a:pt x="11022396" y="1788232"/>
                </a:cubicBezTo>
                <a:cubicBezTo>
                  <a:pt x="11066609" y="1784289"/>
                  <a:pt x="11116576" y="1789424"/>
                  <a:pt x="11172297" y="1803637"/>
                </a:cubicBezTo>
                <a:cubicBezTo>
                  <a:pt x="11228019" y="1817850"/>
                  <a:pt x="11269889" y="1837033"/>
                  <a:pt x="11297905" y="1861185"/>
                </a:cubicBezTo>
                <a:cubicBezTo>
                  <a:pt x="11308687" y="1851191"/>
                  <a:pt x="11317934" y="1849701"/>
                  <a:pt x="11325648" y="1856712"/>
                </a:cubicBezTo>
                <a:cubicBezTo>
                  <a:pt x="11333360" y="1863725"/>
                  <a:pt x="11339934" y="1870562"/>
                  <a:pt x="11345367" y="1877224"/>
                </a:cubicBezTo>
                <a:lnTo>
                  <a:pt x="11384580" y="1885437"/>
                </a:lnTo>
                <a:cubicBezTo>
                  <a:pt x="11388877" y="1889514"/>
                  <a:pt x="11394250" y="1892795"/>
                  <a:pt x="11400698" y="1895290"/>
                </a:cubicBezTo>
                <a:cubicBezTo>
                  <a:pt x="11407146" y="1897784"/>
                  <a:pt x="11413639" y="1898509"/>
                  <a:pt x="11420177" y="1897466"/>
                </a:cubicBezTo>
                <a:lnTo>
                  <a:pt x="11458524" y="1912102"/>
                </a:lnTo>
                <a:lnTo>
                  <a:pt x="11450427" y="1926150"/>
                </a:lnTo>
                <a:cubicBezTo>
                  <a:pt x="11446696" y="1929853"/>
                  <a:pt x="11442837" y="1931628"/>
                  <a:pt x="11438853" y="1931471"/>
                </a:cubicBezTo>
                <a:cubicBezTo>
                  <a:pt x="11434868" y="1931312"/>
                  <a:pt x="11431444" y="1929875"/>
                  <a:pt x="11428578" y="1927160"/>
                </a:cubicBezTo>
                <a:cubicBezTo>
                  <a:pt x="11415316" y="1929671"/>
                  <a:pt x="11401584" y="1929926"/>
                  <a:pt x="11387379" y="1927923"/>
                </a:cubicBezTo>
                <a:cubicBezTo>
                  <a:pt x="11373174" y="1925922"/>
                  <a:pt x="11361682" y="1921060"/>
                  <a:pt x="11352903" y="1913337"/>
                </a:cubicBezTo>
                <a:cubicBezTo>
                  <a:pt x="11344783" y="1916048"/>
                  <a:pt x="11337838" y="1915800"/>
                  <a:pt x="11332067" y="1912590"/>
                </a:cubicBezTo>
                <a:cubicBezTo>
                  <a:pt x="11326297" y="1909382"/>
                  <a:pt x="11321376" y="1905622"/>
                  <a:pt x="11317306" y="1901308"/>
                </a:cubicBezTo>
                <a:cubicBezTo>
                  <a:pt x="11298916" y="1905900"/>
                  <a:pt x="11279090" y="1908221"/>
                  <a:pt x="11257824" y="1908274"/>
                </a:cubicBezTo>
                <a:cubicBezTo>
                  <a:pt x="11236557" y="1908326"/>
                  <a:pt x="11217849" y="1908089"/>
                  <a:pt x="11201703" y="1907563"/>
                </a:cubicBezTo>
                <a:cubicBezTo>
                  <a:pt x="11186671" y="1912169"/>
                  <a:pt x="11171739" y="1914606"/>
                  <a:pt x="11156906" y="1914874"/>
                </a:cubicBezTo>
                <a:cubicBezTo>
                  <a:pt x="11142072" y="1915142"/>
                  <a:pt x="11130286" y="1911509"/>
                  <a:pt x="11121544" y="1903975"/>
                </a:cubicBezTo>
                <a:lnTo>
                  <a:pt x="11098831" y="1911406"/>
                </a:lnTo>
                <a:lnTo>
                  <a:pt x="11076831" y="1890544"/>
                </a:lnTo>
                <a:cubicBezTo>
                  <a:pt x="11068446" y="1893306"/>
                  <a:pt x="11060440" y="1893258"/>
                  <a:pt x="11052813" y="1890402"/>
                </a:cubicBezTo>
                <a:cubicBezTo>
                  <a:pt x="11045186" y="1887544"/>
                  <a:pt x="11039204" y="1883984"/>
                  <a:pt x="11034868" y="1879722"/>
                </a:cubicBezTo>
                <a:lnTo>
                  <a:pt x="10998557" y="1895985"/>
                </a:lnTo>
                <a:cubicBezTo>
                  <a:pt x="10992904" y="1890473"/>
                  <a:pt x="10986120" y="1886152"/>
                  <a:pt x="10978207" y="1883024"/>
                </a:cubicBezTo>
                <a:cubicBezTo>
                  <a:pt x="10970293" y="1879894"/>
                  <a:pt x="10962171" y="1879739"/>
                  <a:pt x="10953844" y="1882554"/>
                </a:cubicBezTo>
                <a:cubicBezTo>
                  <a:pt x="10945570" y="1876823"/>
                  <a:pt x="10931983" y="1876007"/>
                  <a:pt x="10913077" y="1880109"/>
                </a:cubicBezTo>
                <a:cubicBezTo>
                  <a:pt x="10894173" y="1884211"/>
                  <a:pt x="10878343" y="1888513"/>
                  <a:pt x="10865589" y="1893014"/>
                </a:cubicBezTo>
                <a:lnTo>
                  <a:pt x="10857338" y="1885191"/>
                </a:lnTo>
                <a:cubicBezTo>
                  <a:pt x="10855934" y="1887934"/>
                  <a:pt x="10856539" y="1893034"/>
                  <a:pt x="10859152" y="1900490"/>
                </a:cubicBezTo>
                <a:cubicBezTo>
                  <a:pt x="10861764" y="1907947"/>
                  <a:pt x="10863961" y="1912745"/>
                  <a:pt x="10865739" y="1914884"/>
                </a:cubicBezTo>
                <a:lnTo>
                  <a:pt x="10898587" y="1924306"/>
                </a:lnTo>
                <a:cubicBezTo>
                  <a:pt x="10904388" y="1929203"/>
                  <a:pt x="10907910" y="1933750"/>
                  <a:pt x="10909153" y="1937946"/>
                </a:cubicBezTo>
                <a:cubicBezTo>
                  <a:pt x="10910397" y="1942142"/>
                  <a:pt x="10907553" y="1947895"/>
                  <a:pt x="10900622" y="1955204"/>
                </a:cubicBezTo>
                <a:lnTo>
                  <a:pt x="10889774" y="1966644"/>
                </a:lnTo>
                <a:lnTo>
                  <a:pt x="10859526" y="1937961"/>
                </a:lnTo>
                <a:cubicBezTo>
                  <a:pt x="10846520" y="1950071"/>
                  <a:pt x="10832463" y="1958468"/>
                  <a:pt x="10817358" y="1963154"/>
                </a:cubicBezTo>
                <a:cubicBezTo>
                  <a:pt x="10802250" y="1967841"/>
                  <a:pt x="10788194" y="1976238"/>
                  <a:pt x="10775188" y="1988348"/>
                </a:cubicBezTo>
                <a:cubicBezTo>
                  <a:pt x="10736608" y="1975450"/>
                  <a:pt x="10706978" y="1965160"/>
                  <a:pt x="10686305" y="1957474"/>
                </a:cubicBezTo>
                <a:cubicBezTo>
                  <a:pt x="10665629" y="1949788"/>
                  <a:pt x="10633620" y="1957155"/>
                  <a:pt x="10590276" y="1979572"/>
                </a:cubicBezTo>
                <a:lnTo>
                  <a:pt x="10554527" y="1945674"/>
                </a:lnTo>
                <a:cubicBezTo>
                  <a:pt x="10540813" y="1951532"/>
                  <a:pt x="10526684" y="1954728"/>
                  <a:pt x="10512136" y="1955268"/>
                </a:cubicBezTo>
                <a:cubicBezTo>
                  <a:pt x="10497589" y="1955808"/>
                  <a:pt x="10485917" y="1952282"/>
                  <a:pt x="10477118" y="1944694"/>
                </a:cubicBezTo>
                <a:cubicBezTo>
                  <a:pt x="10462927" y="1955529"/>
                  <a:pt x="10449103" y="1953585"/>
                  <a:pt x="10435646" y="1938862"/>
                </a:cubicBezTo>
                <a:cubicBezTo>
                  <a:pt x="10422188" y="1924139"/>
                  <a:pt x="10407460" y="1923149"/>
                  <a:pt x="10391461" y="1935891"/>
                </a:cubicBezTo>
                <a:cubicBezTo>
                  <a:pt x="10396014" y="1941415"/>
                  <a:pt x="10397728" y="1947869"/>
                  <a:pt x="10396603" y="1955252"/>
                </a:cubicBezTo>
                <a:cubicBezTo>
                  <a:pt x="10395478" y="1962635"/>
                  <a:pt x="10397191" y="1969088"/>
                  <a:pt x="10401744" y="1974613"/>
                </a:cubicBezTo>
                <a:cubicBezTo>
                  <a:pt x="10406024" y="1978820"/>
                  <a:pt x="10411433" y="1981838"/>
                  <a:pt x="10417972" y="1983662"/>
                </a:cubicBezTo>
                <a:cubicBezTo>
                  <a:pt x="10424510" y="1985487"/>
                  <a:pt x="10431256" y="1984339"/>
                  <a:pt x="10438208" y="1980220"/>
                </a:cubicBezTo>
                <a:cubicBezTo>
                  <a:pt x="10441767" y="1984499"/>
                  <a:pt x="10448872" y="1991236"/>
                  <a:pt x="10459520" y="2000428"/>
                </a:cubicBezTo>
                <a:cubicBezTo>
                  <a:pt x="10470170" y="2009622"/>
                  <a:pt x="10479516" y="2011241"/>
                  <a:pt x="10487555" y="2005286"/>
                </a:cubicBezTo>
                <a:cubicBezTo>
                  <a:pt x="10495646" y="2006621"/>
                  <a:pt x="10510033" y="2013021"/>
                  <a:pt x="10530715" y="2024485"/>
                </a:cubicBezTo>
                <a:cubicBezTo>
                  <a:pt x="10551397" y="2035949"/>
                  <a:pt x="10557176" y="2048671"/>
                  <a:pt x="10548053" y="2062652"/>
                </a:cubicBezTo>
                <a:lnTo>
                  <a:pt x="10580901" y="2072074"/>
                </a:lnTo>
                <a:cubicBezTo>
                  <a:pt x="10597103" y="2066919"/>
                  <a:pt x="10612873" y="2064975"/>
                  <a:pt x="10628211" y="2066241"/>
                </a:cubicBezTo>
                <a:lnTo>
                  <a:pt x="10652960" y="2089709"/>
                </a:lnTo>
                <a:lnTo>
                  <a:pt x="10692022" y="2076053"/>
                </a:lnTo>
                <a:lnTo>
                  <a:pt x="10719521" y="2102129"/>
                </a:lnTo>
                <a:lnTo>
                  <a:pt x="10747733" y="2099914"/>
                </a:lnTo>
                <a:lnTo>
                  <a:pt x="10733271" y="2115167"/>
                </a:lnTo>
                <a:lnTo>
                  <a:pt x="10775234" y="2125990"/>
                </a:lnTo>
                <a:cubicBezTo>
                  <a:pt x="10767847" y="2146746"/>
                  <a:pt x="10770192" y="2151385"/>
                  <a:pt x="10782273" y="2139908"/>
                </a:cubicBezTo>
                <a:cubicBezTo>
                  <a:pt x="10794354" y="2128430"/>
                  <a:pt x="10804111" y="2118370"/>
                  <a:pt x="10811543" y="2109728"/>
                </a:cubicBezTo>
                <a:cubicBezTo>
                  <a:pt x="10822248" y="2099357"/>
                  <a:pt x="10831652" y="2098620"/>
                  <a:pt x="10839758" y="2107511"/>
                </a:cubicBezTo>
                <a:cubicBezTo>
                  <a:pt x="10852499" y="2106468"/>
                  <a:pt x="10865505" y="2110652"/>
                  <a:pt x="10878774" y="2120065"/>
                </a:cubicBezTo>
                <a:cubicBezTo>
                  <a:pt x="10892042" y="2129481"/>
                  <a:pt x="10905518" y="2135922"/>
                  <a:pt x="10919201" y="2139392"/>
                </a:cubicBezTo>
                <a:lnTo>
                  <a:pt x="10898523" y="2177720"/>
                </a:lnTo>
                <a:lnTo>
                  <a:pt x="10852079" y="2177133"/>
                </a:lnTo>
                <a:cubicBezTo>
                  <a:pt x="10846145" y="2172260"/>
                  <a:pt x="10839272" y="2171476"/>
                  <a:pt x="10831459" y="2174782"/>
                </a:cubicBezTo>
                <a:cubicBezTo>
                  <a:pt x="10823648" y="2178085"/>
                  <a:pt x="10817500" y="2183420"/>
                  <a:pt x="10813017" y="2190786"/>
                </a:cubicBezTo>
                <a:cubicBezTo>
                  <a:pt x="10802162" y="2179286"/>
                  <a:pt x="10787258" y="2174810"/>
                  <a:pt x="10768305" y="2177358"/>
                </a:cubicBezTo>
                <a:lnTo>
                  <a:pt x="10746304" y="2156497"/>
                </a:lnTo>
                <a:cubicBezTo>
                  <a:pt x="10733688" y="2159017"/>
                  <a:pt x="10722536" y="2159304"/>
                  <a:pt x="10712847" y="2157359"/>
                </a:cubicBezTo>
                <a:cubicBezTo>
                  <a:pt x="10703158" y="2155414"/>
                  <a:pt x="10694245" y="2150584"/>
                  <a:pt x="10686111" y="2142871"/>
                </a:cubicBezTo>
                <a:lnTo>
                  <a:pt x="10648782" y="2143684"/>
                </a:lnTo>
                <a:lnTo>
                  <a:pt x="10608550" y="2120019"/>
                </a:lnTo>
                <a:cubicBezTo>
                  <a:pt x="10605122" y="2120538"/>
                  <a:pt x="10600841" y="2121611"/>
                  <a:pt x="10595711" y="2123234"/>
                </a:cubicBezTo>
                <a:cubicBezTo>
                  <a:pt x="10590581" y="2124857"/>
                  <a:pt x="10586084" y="2127534"/>
                  <a:pt x="10582222" y="2131262"/>
                </a:cubicBezTo>
                <a:cubicBezTo>
                  <a:pt x="10575816" y="2140428"/>
                  <a:pt x="10580605" y="2147081"/>
                  <a:pt x="10596588" y="2151223"/>
                </a:cubicBezTo>
                <a:cubicBezTo>
                  <a:pt x="10612571" y="2155365"/>
                  <a:pt x="10623943" y="2159208"/>
                  <a:pt x="10630702" y="2162750"/>
                </a:cubicBezTo>
                <a:lnTo>
                  <a:pt x="10598157" y="2197070"/>
                </a:lnTo>
                <a:lnTo>
                  <a:pt x="10590774" y="2182828"/>
                </a:lnTo>
                <a:cubicBezTo>
                  <a:pt x="10586406" y="2179288"/>
                  <a:pt x="10581431" y="2178795"/>
                  <a:pt x="10575853" y="2181352"/>
                </a:cubicBezTo>
                <a:cubicBezTo>
                  <a:pt x="10570274" y="2183907"/>
                  <a:pt x="10565554" y="2187278"/>
                  <a:pt x="10561695" y="2191463"/>
                </a:cubicBezTo>
                <a:cubicBezTo>
                  <a:pt x="10555082" y="2192586"/>
                  <a:pt x="10547618" y="2194259"/>
                  <a:pt x="10539306" y="2196487"/>
                </a:cubicBezTo>
                <a:cubicBezTo>
                  <a:pt x="10530993" y="2198713"/>
                  <a:pt x="10523314" y="2201990"/>
                  <a:pt x="10516267" y="2206325"/>
                </a:cubicBezTo>
                <a:lnTo>
                  <a:pt x="10483420" y="2196905"/>
                </a:lnTo>
                <a:lnTo>
                  <a:pt x="10444512" y="2232429"/>
                </a:lnTo>
                <a:lnTo>
                  <a:pt x="10424547" y="2242468"/>
                </a:lnTo>
                <a:cubicBezTo>
                  <a:pt x="10417595" y="2249455"/>
                  <a:pt x="10412261" y="2251637"/>
                  <a:pt x="10408543" y="2249018"/>
                </a:cubicBezTo>
                <a:cubicBezTo>
                  <a:pt x="10404826" y="2246398"/>
                  <a:pt x="10401045" y="2242813"/>
                  <a:pt x="10397199" y="2238261"/>
                </a:cubicBezTo>
                <a:cubicBezTo>
                  <a:pt x="10393848" y="2236290"/>
                  <a:pt x="10388687" y="2236224"/>
                  <a:pt x="10381718" y="2238066"/>
                </a:cubicBezTo>
                <a:cubicBezTo>
                  <a:pt x="10377755" y="2238231"/>
                  <a:pt x="10371792" y="2237403"/>
                  <a:pt x="10363830" y="2235588"/>
                </a:cubicBezTo>
                <a:cubicBezTo>
                  <a:pt x="10355870" y="2233772"/>
                  <a:pt x="10350594" y="2233598"/>
                  <a:pt x="10348005" y="2235065"/>
                </a:cubicBezTo>
                <a:cubicBezTo>
                  <a:pt x="10346501" y="2237111"/>
                  <a:pt x="10346363" y="2239091"/>
                  <a:pt x="10347591" y="2241011"/>
                </a:cubicBezTo>
                <a:cubicBezTo>
                  <a:pt x="10348819" y="2242928"/>
                  <a:pt x="10349584" y="2243957"/>
                  <a:pt x="10349889" y="2244095"/>
                </a:cubicBezTo>
                <a:cubicBezTo>
                  <a:pt x="10363146" y="2254555"/>
                  <a:pt x="10378708" y="2260861"/>
                  <a:pt x="10396575" y="2263017"/>
                </a:cubicBezTo>
                <a:cubicBezTo>
                  <a:pt x="10414442" y="2265172"/>
                  <a:pt x="10429316" y="2270827"/>
                  <a:pt x="10441198" y="2279983"/>
                </a:cubicBezTo>
                <a:lnTo>
                  <a:pt x="10440462" y="2285449"/>
                </a:lnTo>
                <a:lnTo>
                  <a:pt x="10486279" y="2291113"/>
                </a:lnTo>
                <a:cubicBezTo>
                  <a:pt x="10496832" y="2280902"/>
                  <a:pt x="10505162" y="2278541"/>
                  <a:pt x="10511271" y="2284033"/>
                </a:cubicBezTo>
                <a:cubicBezTo>
                  <a:pt x="10517381" y="2289524"/>
                  <a:pt x="10523037" y="2295491"/>
                  <a:pt x="10528241" y="2301936"/>
                </a:cubicBezTo>
                <a:cubicBezTo>
                  <a:pt x="10532764" y="2302904"/>
                  <a:pt x="10551538" y="2307431"/>
                  <a:pt x="10584566" y="2315513"/>
                </a:cubicBezTo>
                <a:cubicBezTo>
                  <a:pt x="10617594" y="2323596"/>
                  <a:pt x="10637742" y="2329426"/>
                  <a:pt x="10645014" y="2333002"/>
                </a:cubicBezTo>
                <a:lnTo>
                  <a:pt x="10712441" y="2339002"/>
                </a:lnTo>
                <a:cubicBezTo>
                  <a:pt x="10722318" y="2346256"/>
                  <a:pt x="10732953" y="2347891"/>
                  <a:pt x="10744347" y="2343907"/>
                </a:cubicBezTo>
                <a:cubicBezTo>
                  <a:pt x="10755739" y="2339925"/>
                  <a:pt x="10766374" y="2341560"/>
                  <a:pt x="10776252" y="2348813"/>
                </a:cubicBezTo>
                <a:cubicBezTo>
                  <a:pt x="10782755" y="2353775"/>
                  <a:pt x="10796956" y="2360600"/>
                  <a:pt x="10818850" y="2369292"/>
                </a:cubicBezTo>
                <a:cubicBezTo>
                  <a:pt x="10840747" y="2377984"/>
                  <a:pt x="10856067" y="2382253"/>
                  <a:pt x="10864812" y="2382095"/>
                </a:cubicBezTo>
                <a:lnTo>
                  <a:pt x="10894909" y="2388909"/>
                </a:lnTo>
                <a:cubicBezTo>
                  <a:pt x="10904026" y="2379751"/>
                  <a:pt x="10912044" y="2375886"/>
                  <a:pt x="10918959" y="2377314"/>
                </a:cubicBezTo>
                <a:cubicBezTo>
                  <a:pt x="10925875" y="2378741"/>
                  <a:pt x="10931217" y="2383205"/>
                  <a:pt x="10934987" y="2390702"/>
                </a:cubicBezTo>
                <a:cubicBezTo>
                  <a:pt x="10947598" y="2395419"/>
                  <a:pt x="10963003" y="2400973"/>
                  <a:pt x="10981203" y="2407367"/>
                </a:cubicBezTo>
                <a:cubicBezTo>
                  <a:pt x="10999401" y="2413762"/>
                  <a:pt x="11015927" y="2416758"/>
                  <a:pt x="11030780" y="2416356"/>
                </a:cubicBezTo>
                <a:lnTo>
                  <a:pt x="11050742" y="2406319"/>
                </a:lnTo>
                <a:lnTo>
                  <a:pt x="11086340" y="2418347"/>
                </a:lnTo>
                <a:cubicBezTo>
                  <a:pt x="11085831" y="2418769"/>
                  <a:pt x="11084136" y="2420784"/>
                  <a:pt x="11081259" y="2424393"/>
                </a:cubicBezTo>
                <a:cubicBezTo>
                  <a:pt x="11078382" y="2428001"/>
                  <a:pt x="11077376" y="2430669"/>
                  <a:pt x="11078241" y="2432395"/>
                </a:cubicBezTo>
                <a:cubicBezTo>
                  <a:pt x="11081311" y="2434551"/>
                  <a:pt x="11085447" y="2434549"/>
                  <a:pt x="11090648" y="2432391"/>
                </a:cubicBezTo>
                <a:cubicBezTo>
                  <a:pt x="11095850" y="2430233"/>
                  <a:pt x="11100203" y="2428626"/>
                  <a:pt x="11103705" y="2427572"/>
                </a:cubicBezTo>
                <a:cubicBezTo>
                  <a:pt x="11126118" y="2445356"/>
                  <a:pt x="11155819" y="2455112"/>
                  <a:pt x="11192806" y="2456839"/>
                </a:cubicBezTo>
                <a:cubicBezTo>
                  <a:pt x="11229793" y="2458567"/>
                  <a:pt x="11263325" y="2462905"/>
                  <a:pt x="11293403" y="2469852"/>
                </a:cubicBezTo>
                <a:cubicBezTo>
                  <a:pt x="11302658" y="2461125"/>
                  <a:pt x="11310875" y="2458656"/>
                  <a:pt x="11318052" y="2462446"/>
                </a:cubicBezTo>
                <a:cubicBezTo>
                  <a:pt x="11325230" y="2466235"/>
                  <a:pt x="11330087" y="2471442"/>
                  <a:pt x="11332617" y="2478067"/>
                </a:cubicBezTo>
                <a:cubicBezTo>
                  <a:pt x="11342568" y="2479507"/>
                  <a:pt x="11373057" y="2488200"/>
                  <a:pt x="11424086" y="2504149"/>
                </a:cubicBezTo>
                <a:cubicBezTo>
                  <a:pt x="11475114" y="2520097"/>
                  <a:pt x="11506075" y="2531049"/>
                  <a:pt x="11516967" y="2537003"/>
                </a:cubicBezTo>
                <a:cubicBezTo>
                  <a:pt x="11532821" y="2530610"/>
                  <a:pt x="11545892" y="2533349"/>
                  <a:pt x="11556182" y="2545217"/>
                </a:cubicBezTo>
                <a:cubicBezTo>
                  <a:pt x="11566470" y="2557087"/>
                  <a:pt x="11579541" y="2559824"/>
                  <a:pt x="11595393" y="2553433"/>
                </a:cubicBezTo>
                <a:cubicBezTo>
                  <a:pt x="11607248" y="2561355"/>
                  <a:pt x="11625795" y="2565662"/>
                  <a:pt x="11651030" y="2566358"/>
                </a:cubicBezTo>
                <a:cubicBezTo>
                  <a:pt x="11676267" y="2567052"/>
                  <a:pt x="11694812" y="2571361"/>
                  <a:pt x="11706667" y="2579282"/>
                </a:cubicBezTo>
                <a:lnTo>
                  <a:pt x="11728515" y="2578273"/>
                </a:lnTo>
                <a:cubicBezTo>
                  <a:pt x="11746756" y="2593459"/>
                  <a:pt x="11766099" y="2603351"/>
                  <a:pt x="11786544" y="2607952"/>
                </a:cubicBezTo>
                <a:cubicBezTo>
                  <a:pt x="11806989" y="2612553"/>
                  <a:pt x="11826332" y="2622445"/>
                  <a:pt x="11844573" y="2637631"/>
                </a:cubicBezTo>
                <a:lnTo>
                  <a:pt x="11874669" y="2644444"/>
                </a:lnTo>
                <a:cubicBezTo>
                  <a:pt x="11883436" y="2639329"/>
                  <a:pt x="11902253" y="2638763"/>
                  <a:pt x="11931116" y="2642746"/>
                </a:cubicBezTo>
                <a:cubicBezTo>
                  <a:pt x="11959979" y="2646730"/>
                  <a:pt x="11978834" y="2651632"/>
                  <a:pt x="11987676" y="2657453"/>
                </a:cubicBezTo>
                <a:cubicBezTo>
                  <a:pt x="11997273" y="2649052"/>
                  <a:pt x="12006865" y="2647887"/>
                  <a:pt x="12016449" y="2653958"/>
                </a:cubicBezTo>
                <a:cubicBezTo>
                  <a:pt x="12026034" y="2660028"/>
                  <a:pt x="12032264" y="2666539"/>
                  <a:pt x="12035138" y="2673490"/>
                </a:cubicBezTo>
                <a:cubicBezTo>
                  <a:pt x="12041790" y="2672556"/>
                  <a:pt x="12048741" y="2673716"/>
                  <a:pt x="12055993" y="2676969"/>
                </a:cubicBezTo>
                <a:cubicBezTo>
                  <a:pt x="12063242" y="2680224"/>
                  <a:pt x="12069073" y="2683942"/>
                  <a:pt x="12073485" y="2688126"/>
                </a:cubicBezTo>
                <a:lnTo>
                  <a:pt x="12098082" y="2689723"/>
                </a:lnTo>
                <a:lnTo>
                  <a:pt x="12120797" y="2682293"/>
                </a:lnTo>
                <a:lnTo>
                  <a:pt x="12192000" y="2710411"/>
                </a:lnTo>
                <a:lnTo>
                  <a:pt x="12192000" y="2999785"/>
                </a:lnTo>
                <a:lnTo>
                  <a:pt x="12133443" y="2979445"/>
                </a:lnTo>
                <a:cubicBezTo>
                  <a:pt x="12112767" y="2971760"/>
                  <a:pt x="12080758" y="2979126"/>
                  <a:pt x="12037414" y="3001544"/>
                </a:cubicBezTo>
                <a:lnTo>
                  <a:pt x="12001665" y="2967645"/>
                </a:lnTo>
                <a:cubicBezTo>
                  <a:pt x="11987951" y="2973503"/>
                  <a:pt x="11973821" y="2976701"/>
                  <a:pt x="11959275" y="2977239"/>
                </a:cubicBezTo>
                <a:cubicBezTo>
                  <a:pt x="11944727" y="2977780"/>
                  <a:pt x="11933055" y="2974254"/>
                  <a:pt x="11924256" y="2966665"/>
                </a:cubicBezTo>
                <a:cubicBezTo>
                  <a:pt x="11910065" y="2977500"/>
                  <a:pt x="11896241" y="2975556"/>
                  <a:pt x="11882784" y="2960834"/>
                </a:cubicBezTo>
                <a:cubicBezTo>
                  <a:pt x="11869327" y="2946111"/>
                  <a:pt x="11854599" y="2945120"/>
                  <a:pt x="11838599" y="2957862"/>
                </a:cubicBezTo>
                <a:cubicBezTo>
                  <a:pt x="11843153" y="2963386"/>
                  <a:pt x="11844866" y="2969840"/>
                  <a:pt x="11843741" y="2977223"/>
                </a:cubicBezTo>
                <a:cubicBezTo>
                  <a:pt x="11842617" y="2984605"/>
                  <a:pt x="11844330" y="2991059"/>
                  <a:pt x="11848884" y="2996585"/>
                </a:cubicBezTo>
                <a:cubicBezTo>
                  <a:pt x="11853162" y="3000791"/>
                  <a:pt x="11858571" y="3003809"/>
                  <a:pt x="11865111" y="3005633"/>
                </a:cubicBezTo>
                <a:cubicBezTo>
                  <a:pt x="11871648" y="3007459"/>
                  <a:pt x="11878395" y="3006310"/>
                  <a:pt x="11885347" y="3002190"/>
                </a:cubicBezTo>
                <a:cubicBezTo>
                  <a:pt x="11888905" y="3006471"/>
                  <a:pt x="11896010" y="3013207"/>
                  <a:pt x="11906658" y="3022400"/>
                </a:cubicBezTo>
                <a:cubicBezTo>
                  <a:pt x="11917308" y="3031593"/>
                  <a:pt x="11926654" y="3033212"/>
                  <a:pt x="11934694" y="3027257"/>
                </a:cubicBezTo>
                <a:cubicBezTo>
                  <a:pt x="11942784" y="3028593"/>
                  <a:pt x="11957171" y="3034992"/>
                  <a:pt x="11977853" y="3046456"/>
                </a:cubicBezTo>
                <a:cubicBezTo>
                  <a:pt x="11998535" y="3057920"/>
                  <a:pt x="12004315" y="3070643"/>
                  <a:pt x="11995191" y="3084623"/>
                </a:cubicBezTo>
                <a:lnTo>
                  <a:pt x="12028039" y="3094045"/>
                </a:lnTo>
                <a:cubicBezTo>
                  <a:pt x="12044242" y="3088891"/>
                  <a:pt x="12060011" y="3086947"/>
                  <a:pt x="12075349" y="3088212"/>
                </a:cubicBezTo>
                <a:lnTo>
                  <a:pt x="12100099" y="3111680"/>
                </a:lnTo>
                <a:lnTo>
                  <a:pt x="12139161" y="3098025"/>
                </a:lnTo>
                <a:lnTo>
                  <a:pt x="12166659" y="3124100"/>
                </a:lnTo>
                <a:lnTo>
                  <a:pt x="12192000" y="3122112"/>
                </a:lnTo>
                <a:lnTo>
                  <a:pt x="12192000" y="3124915"/>
                </a:lnTo>
                <a:lnTo>
                  <a:pt x="12180409" y="3137138"/>
                </a:lnTo>
                <a:lnTo>
                  <a:pt x="12192000" y="3140128"/>
                </a:lnTo>
                <a:lnTo>
                  <a:pt x="12192000" y="3178505"/>
                </a:lnTo>
                <a:lnTo>
                  <a:pt x="12159985" y="3179330"/>
                </a:lnTo>
                <a:cubicBezTo>
                  <a:pt x="12150296" y="3177385"/>
                  <a:pt x="12141384" y="3172555"/>
                  <a:pt x="12133249" y="3164842"/>
                </a:cubicBezTo>
                <a:lnTo>
                  <a:pt x="12095920" y="3165656"/>
                </a:lnTo>
                <a:lnTo>
                  <a:pt x="12055689" y="3141990"/>
                </a:lnTo>
                <a:cubicBezTo>
                  <a:pt x="12052260" y="3142510"/>
                  <a:pt x="12047980" y="3143582"/>
                  <a:pt x="12042850" y="3145205"/>
                </a:cubicBezTo>
                <a:cubicBezTo>
                  <a:pt x="12037719" y="3146828"/>
                  <a:pt x="12033222" y="3149505"/>
                  <a:pt x="12029360" y="3153234"/>
                </a:cubicBezTo>
                <a:cubicBezTo>
                  <a:pt x="12022953" y="3162400"/>
                  <a:pt x="12027743" y="3169052"/>
                  <a:pt x="12043726" y="3173194"/>
                </a:cubicBezTo>
                <a:cubicBezTo>
                  <a:pt x="12059709" y="3177336"/>
                  <a:pt x="12071082" y="3181179"/>
                  <a:pt x="12077840" y="3184721"/>
                </a:cubicBezTo>
                <a:lnTo>
                  <a:pt x="12045296" y="3219041"/>
                </a:lnTo>
                <a:lnTo>
                  <a:pt x="12037912" y="3204799"/>
                </a:lnTo>
                <a:cubicBezTo>
                  <a:pt x="12033544" y="3201258"/>
                  <a:pt x="12028571" y="3200767"/>
                  <a:pt x="12022991" y="3203323"/>
                </a:cubicBezTo>
                <a:cubicBezTo>
                  <a:pt x="12017412" y="3205879"/>
                  <a:pt x="12012693" y="3209250"/>
                  <a:pt x="12008833" y="3213435"/>
                </a:cubicBezTo>
                <a:cubicBezTo>
                  <a:pt x="12002220" y="3214557"/>
                  <a:pt x="11994757" y="3216231"/>
                  <a:pt x="11986445" y="3218458"/>
                </a:cubicBezTo>
                <a:cubicBezTo>
                  <a:pt x="11978131" y="3220684"/>
                  <a:pt x="11970452" y="3223963"/>
                  <a:pt x="11963406" y="3228295"/>
                </a:cubicBezTo>
                <a:lnTo>
                  <a:pt x="11930559" y="3218876"/>
                </a:lnTo>
                <a:lnTo>
                  <a:pt x="11891651" y="3254400"/>
                </a:lnTo>
                <a:lnTo>
                  <a:pt x="11871685" y="3264439"/>
                </a:lnTo>
                <a:cubicBezTo>
                  <a:pt x="11864734" y="3271426"/>
                  <a:pt x="11859399" y="3273608"/>
                  <a:pt x="11855682" y="3270989"/>
                </a:cubicBezTo>
                <a:cubicBezTo>
                  <a:pt x="11851965" y="3268369"/>
                  <a:pt x="11848184" y="3264784"/>
                  <a:pt x="11844338" y="3260233"/>
                </a:cubicBezTo>
                <a:cubicBezTo>
                  <a:pt x="11840986" y="3258261"/>
                  <a:pt x="11835825" y="3258196"/>
                  <a:pt x="11828856" y="3260037"/>
                </a:cubicBezTo>
                <a:cubicBezTo>
                  <a:pt x="11824893" y="3260202"/>
                  <a:pt x="11818931" y="3259374"/>
                  <a:pt x="11810969" y="3257559"/>
                </a:cubicBezTo>
                <a:cubicBezTo>
                  <a:pt x="11803008" y="3255743"/>
                  <a:pt x="11797732" y="3255569"/>
                  <a:pt x="11795144" y="3257036"/>
                </a:cubicBezTo>
                <a:cubicBezTo>
                  <a:pt x="11793639" y="3259082"/>
                  <a:pt x="11793502" y="3261063"/>
                  <a:pt x="11794730" y="3262981"/>
                </a:cubicBezTo>
                <a:cubicBezTo>
                  <a:pt x="11795957" y="3264899"/>
                  <a:pt x="11796723" y="3265928"/>
                  <a:pt x="11797028" y="3266066"/>
                </a:cubicBezTo>
                <a:cubicBezTo>
                  <a:pt x="11810285" y="3276525"/>
                  <a:pt x="11825847" y="3282832"/>
                  <a:pt x="11843713" y="3284988"/>
                </a:cubicBezTo>
                <a:cubicBezTo>
                  <a:pt x="11861580" y="3287144"/>
                  <a:pt x="11876454" y="3292798"/>
                  <a:pt x="11888336" y="3301954"/>
                </a:cubicBezTo>
                <a:cubicBezTo>
                  <a:pt x="11893836" y="3307169"/>
                  <a:pt x="11892970" y="3313590"/>
                  <a:pt x="11885738" y="3321216"/>
                </a:cubicBezTo>
                <a:lnTo>
                  <a:pt x="11893275" y="3357331"/>
                </a:lnTo>
                <a:lnTo>
                  <a:pt x="11851463" y="3368378"/>
                </a:lnTo>
                <a:cubicBezTo>
                  <a:pt x="11844501" y="3362984"/>
                  <a:pt x="11836935" y="3360637"/>
                  <a:pt x="11828763" y="3361338"/>
                </a:cubicBezTo>
                <a:cubicBezTo>
                  <a:pt x="11820590" y="3362038"/>
                  <a:pt x="11812336" y="3359040"/>
                  <a:pt x="11804000" y="3352342"/>
                </a:cubicBezTo>
                <a:lnTo>
                  <a:pt x="11789536" y="3367594"/>
                </a:lnTo>
                <a:cubicBezTo>
                  <a:pt x="11777087" y="3377969"/>
                  <a:pt x="11768424" y="3376090"/>
                  <a:pt x="11763545" y="3361959"/>
                </a:cubicBezTo>
                <a:cubicBezTo>
                  <a:pt x="11758667" y="3347827"/>
                  <a:pt x="11745483" y="3350716"/>
                  <a:pt x="11723992" y="3370624"/>
                </a:cubicBezTo>
                <a:cubicBezTo>
                  <a:pt x="11696842" y="3372638"/>
                  <a:pt x="11669255" y="3377862"/>
                  <a:pt x="11641238" y="3386297"/>
                </a:cubicBezTo>
                <a:cubicBezTo>
                  <a:pt x="11630015" y="3376562"/>
                  <a:pt x="11617003" y="3371465"/>
                  <a:pt x="11602203" y="3371011"/>
                </a:cubicBezTo>
                <a:cubicBezTo>
                  <a:pt x="11587403" y="3370555"/>
                  <a:pt x="11572150" y="3370577"/>
                  <a:pt x="11556444" y="3371074"/>
                </a:cubicBezTo>
                <a:cubicBezTo>
                  <a:pt x="11572030" y="3391585"/>
                  <a:pt x="11586311" y="3404522"/>
                  <a:pt x="11599286" y="3409886"/>
                </a:cubicBezTo>
                <a:cubicBezTo>
                  <a:pt x="11612261" y="3415249"/>
                  <a:pt x="11624223" y="3422369"/>
                  <a:pt x="11635175" y="3431244"/>
                </a:cubicBezTo>
                <a:lnTo>
                  <a:pt x="11609863" y="3457938"/>
                </a:lnTo>
                <a:lnTo>
                  <a:pt x="11553587" y="3484239"/>
                </a:lnTo>
                <a:cubicBezTo>
                  <a:pt x="11554284" y="3480523"/>
                  <a:pt x="11555313" y="3475764"/>
                  <a:pt x="11556676" y="3469967"/>
                </a:cubicBezTo>
                <a:cubicBezTo>
                  <a:pt x="11558040" y="3464168"/>
                  <a:pt x="11558165" y="3460365"/>
                  <a:pt x="11557051" y="3458555"/>
                </a:cubicBezTo>
                <a:cubicBezTo>
                  <a:pt x="11554040" y="3456453"/>
                  <a:pt x="11550478" y="3456997"/>
                  <a:pt x="11546364" y="3460189"/>
                </a:cubicBezTo>
                <a:cubicBezTo>
                  <a:pt x="11542251" y="3463378"/>
                  <a:pt x="11539159" y="3466181"/>
                  <a:pt x="11537088" y="3468594"/>
                </a:cubicBezTo>
                <a:lnTo>
                  <a:pt x="11456779" y="3443134"/>
                </a:lnTo>
                <a:cubicBezTo>
                  <a:pt x="11428710" y="3444281"/>
                  <a:pt x="11400208" y="3448636"/>
                  <a:pt x="11371272" y="3456201"/>
                </a:cubicBezTo>
                <a:cubicBezTo>
                  <a:pt x="11357695" y="3451474"/>
                  <a:pt x="11344008" y="3447548"/>
                  <a:pt x="11330213" y="3444427"/>
                </a:cubicBezTo>
                <a:cubicBezTo>
                  <a:pt x="11316418" y="3441304"/>
                  <a:pt x="11304541" y="3435473"/>
                  <a:pt x="11294578" y="3426931"/>
                </a:cubicBezTo>
                <a:lnTo>
                  <a:pt x="11247026" y="3415467"/>
                </a:lnTo>
                <a:lnTo>
                  <a:pt x="11257083" y="3426254"/>
                </a:lnTo>
                <a:cubicBezTo>
                  <a:pt x="11267034" y="3427693"/>
                  <a:pt x="11297524" y="3436387"/>
                  <a:pt x="11348553" y="3452337"/>
                </a:cubicBezTo>
                <a:cubicBezTo>
                  <a:pt x="11399581" y="3468285"/>
                  <a:pt x="11430540" y="3479236"/>
                  <a:pt x="11441434" y="3485190"/>
                </a:cubicBezTo>
                <a:cubicBezTo>
                  <a:pt x="11457287" y="3478798"/>
                  <a:pt x="11470358" y="3481536"/>
                  <a:pt x="11480648" y="3493404"/>
                </a:cubicBezTo>
                <a:cubicBezTo>
                  <a:pt x="11490936" y="3505273"/>
                  <a:pt x="11504007" y="3508012"/>
                  <a:pt x="11519860" y="3501620"/>
                </a:cubicBezTo>
                <a:cubicBezTo>
                  <a:pt x="11531715" y="3509541"/>
                  <a:pt x="11550260" y="3513850"/>
                  <a:pt x="11575496" y="3514545"/>
                </a:cubicBezTo>
                <a:cubicBezTo>
                  <a:pt x="11600734" y="3515240"/>
                  <a:pt x="11619278" y="3519548"/>
                  <a:pt x="11631133" y="3527471"/>
                </a:cubicBezTo>
                <a:lnTo>
                  <a:pt x="11652980" y="3526459"/>
                </a:lnTo>
                <a:cubicBezTo>
                  <a:pt x="11671222" y="3541645"/>
                  <a:pt x="11690566" y="3551538"/>
                  <a:pt x="11711010" y="3556139"/>
                </a:cubicBezTo>
                <a:cubicBezTo>
                  <a:pt x="11731455" y="3560740"/>
                  <a:pt x="11750798" y="3570633"/>
                  <a:pt x="11769040" y="3585818"/>
                </a:cubicBezTo>
                <a:lnTo>
                  <a:pt x="11799137" y="3592631"/>
                </a:lnTo>
                <a:cubicBezTo>
                  <a:pt x="11807903" y="3587516"/>
                  <a:pt x="11826719" y="3586950"/>
                  <a:pt x="11855582" y="3590934"/>
                </a:cubicBezTo>
                <a:cubicBezTo>
                  <a:pt x="11884445" y="3594917"/>
                  <a:pt x="11903298" y="3599819"/>
                  <a:pt x="11912141" y="3605639"/>
                </a:cubicBezTo>
                <a:cubicBezTo>
                  <a:pt x="11921740" y="3597239"/>
                  <a:pt x="11931330" y="3596073"/>
                  <a:pt x="11940916" y="3602144"/>
                </a:cubicBezTo>
                <a:cubicBezTo>
                  <a:pt x="11950499" y="3608216"/>
                  <a:pt x="11956730" y="3614726"/>
                  <a:pt x="11959605" y="3621677"/>
                </a:cubicBezTo>
                <a:cubicBezTo>
                  <a:pt x="11966256" y="3620743"/>
                  <a:pt x="11973208" y="3621903"/>
                  <a:pt x="11980459" y="3625157"/>
                </a:cubicBezTo>
                <a:cubicBezTo>
                  <a:pt x="11987709" y="3628412"/>
                  <a:pt x="11993540" y="3632130"/>
                  <a:pt x="11997951" y="3636313"/>
                </a:cubicBezTo>
                <a:lnTo>
                  <a:pt x="12022549" y="3637911"/>
                </a:lnTo>
                <a:lnTo>
                  <a:pt x="12045263" y="3630479"/>
                </a:lnTo>
                <a:lnTo>
                  <a:pt x="12163053" y="3676995"/>
                </a:lnTo>
                <a:lnTo>
                  <a:pt x="12173186" y="3693847"/>
                </a:lnTo>
                <a:cubicBezTo>
                  <a:pt x="12177350" y="3697947"/>
                  <a:pt x="12182302" y="3700528"/>
                  <a:pt x="12188037" y="3701593"/>
                </a:cubicBezTo>
                <a:lnTo>
                  <a:pt x="12192000" y="3700596"/>
                </a:lnTo>
                <a:lnTo>
                  <a:pt x="12192000" y="3858976"/>
                </a:lnTo>
                <a:lnTo>
                  <a:pt x="12187132" y="3866397"/>
                </a:lnTo>
                <a:lnTo>
                  <a:pt x="12192000" y="3865475"/>
                </a:lnTo>
                <a:lnTo>
                  <a:pt x="12192000" y="3931497"/>
                </a:lnTo>
                <a:lnTo>
                  <a:pt x="12188962" y="3933312"/>
                </a:lnTo>
                <a:cubicBezTo>
                  <a:pt x="12173855" y="3937999"/>
                  <a:pt x="12159799" y="3946396"/>
                  <a:pt x="12146793" y="3958506"/>
                </a:cubicBezTo>
                <a:cubicBezTo>
                  <a:pt x="12108213" y="3945608"/>
                  <a:pt x="12078583" y="3935318"/>
                  <a:pt x="12057908" y="3927633"/>
                </a:cubicBezTo>
                <a:cubicBezTo>
                  <a:pt x="12037234" y="3919946"/>
                  <a:pt x="12005225" y="3927313"/>
                  <a:pt x="11961879" y="3949732"/>
                </a:cubicBezTo>
                <a:lnTo>
                  <a:pt x="11926130" y="3915833"/>
                </a:lnTo>
                <a:cubicBezTo>
                  <a:pt x="11912419" y="3921688"/>
                  <a:pt x="11898287" y="3924888"/>
                  <a:pt x="11883742" y="3925426"/>
                </a:cubicBezTo>
                <a:cubicBezTo>
                  <a:pt x="11869194" y="3925965"/>
                  <a:pt x="11857522" y="3922441"/>
                  <a:pt x="11848723" y="3914852"/>
                </a:cubicBezTo>
                <a:cubicBezTo>
                  <a:pt x="11834531" y="3925689"/>
                  <a:pt x="11820708" y="3923743"/>
                  <a:pt x="11807250" y="3909022"/>
                </a:cubicBezTo>
                <a:cubicBezTo>
                  <a:pt x="11793792" y="3894298"/>
                  <a:pt x="11779063" y="3893307"/>
                  <a:pt x="11763065" y="3906050"/>
                </a:cubicBezTo>
                <a:cubicBezTo>
                  <a:pt x="11767618" y="3911574"/>
                  <a:pt x="11769333" y="3918028"/>
                  <a:pt x="11768208" y="3925410"/>
                </a:cubicBezTo>
                <a:cubicBezTo>
                  <a:pt x="11767082" y="3932793"/>
                  <a:pt x="11768797" y="3939247"/>
                  <a:pt x="11773350" y="3944772"/>
                </a:cubicBezTo>
                <a:cubicBezTo>
                  <a:pt x="11777629" y="3948979"/>
                  <a:pt x="11783038" y="3951995"/>
                  <a:pt x="11789576" y="3953819"/>
                </a:cubicBezTo>
                <a:cubicBezTo>
                  <a:pt x="11796115" y="3955645"/>
                  <a:pt x="11802860" y="3954498"/>
                  <a:pt x="11809813" y="3950378"/>
                </a:cubicBezTo>
                <a:cubicBezTo>
                  <a:pt x="11813372" y="3954658"/>
                  <a:pt x="11820476" y="3961394"/>
                  <a:pt x="11831125" y="3970587"/>
                </a:cubicBezTo>
                <a:cubicBezTo>
                  <a:pt x="11841775" y="3979780"/>
                  <a:pt x="11851120" y="3981399"/>
                  <a:pt x="11859160" y="3975444"/>
                </a:cubicBezTo>
                <a:cubicBezTo>
                  <a:pt x="11867250" y="3976779"/>
                  <a:pt x="11881638" y="3983179"/>
                  <a:pt x="11902319" y="3994643"/>
                </a:cubicBezTo>
                <a:cubicBezTo>
                  <a:pt x="11923001" y="4006107"/>
                  <a:pt x="11928780" y="4018831"/>
                  <a:pt x="11919657" y="4032811"/>
                </a:cubicBezTo>
                <a:lnTo>
                  <a:pt x="11952505" y="4042231"/>
                </a:lnTo>
                <a:cubicBezTo>
                  <a:pt x="11968708" y="4037078"/>
                  <a:pt x="11984478" y="4035132"/>
                  <a:pt x="11999816" y="4036399"/>
                </a:cubicBezTo>
                <a:lnTo>
                  <a:pt x="12024565" y="4059867"/>
                </a:lnTo>
                <a:lnTo>
                  <a:pt x="12063626" y="4046213"/>
                </a:lnTo>
                <a:lnTo>
                  <a:pt x="12091125" y="4072288"/>
                </a:lnTo>
                <a:lnTo>
                  <a:pt x="12119338" y="4070073"/>
                </a:lnTo>
                <a:lnTo>
                  <a:pt x="12104874" y="4085326"/>
                </a:lnTo>
                <a:lnTo>
                  <a:pt x="12146839" y="4096148"/>
                </a:lnTo>
                <a:cubicBezTo>
                  <a:pt x="12139450" y="4116905"/>
                  <a:pt x="12141797" y="4121544"/>
                  <a:pt x="12153878" y="4110066"/>
                </a:cubicBezTo>
                <a:cubicBezTo>
                  <a:pt x="12165959" y="4098589"/>
                  <a:pt x="12175715" y="4088528"/>
                  <a:pt x="12183148" y="4079886"/>
                </a:cubicBezTo>
                <a:lnTo>
                  <a:pt x="12192000" y="4074996"/>
                </a:lnTo>
                <a:lnTo>
                  <a:pt x="12192000" y="4154543"/>
                </a:lnTo>
                <a:lnTo>
                  <a:pt x="12184622" y="4160946"/>
                </a:lnTo>
                <a:cubicBezTo>
                  <a:pt x="12173767" y="4149446"/>
                  <a:pt x="12158862" y="4144968"/>
                  <a:pt x="12139909" y="4147516"/>
                </a:cubicBezTo>
                <a:lnTo>
                  <a:pt x="12117910" y="4126656"/>
                </a:lnTo>
                <a:cubicBezTo>
                  <a:pt x="12105293" y="4129175"/>
                  <a:pt x="12094140" y="4129463"/>
                  <a:pt x="12084452" y="4127517"/>
                </a:cubicBezTo>
                <a:cubicBezTo>
                  <a:pt x="12074762" y="4125574"/>
                  <a:pt x="12065851" y="4120743"/>
                  <a:pt x="12057716" y="4113029"/>
                </a:cubicBezTo>
                <a:lnTo>
                  <a:pt x="12020386" y="4113842"/>
                </a:lnTo>
                <a:lnTo>
                  <a:pt x="11980155" y="4090179"/>
                </a:lnTo>
                <a:cubicBezTo>
                  <a:pt x="11976725" y="4090697"/>
                  <a:pt x="11972446" y="4091768"/>
                  <a:pt x="11967315" y="4093391"/>
                </a:cubicBezTo>
                <a:cubicBezTo>
                  <a:pt x="11962186" y="4095015"/>
                  <a:pt x="11957688" y="4097692"/>
                  <a:pt x="11953826" y="4101422"/>
                </a:cubicBezTo>
                <a:cubicBezTo>
                  <a:pt x="11947420" y="4110587"/>
                  <a:pt x="11952209" y="4117240"/>
                  <a:pt x="11968194" y="4121382"/>
                </a:cubicBezTo>
                <a:cubicBezTo>
                  <a:pt x="11984176" y="4125524"/>
                  <a:pt x="11995548" y="4129365"/>
                  <a:pt x="12002306" y="4132909"/>
                </a:cubicBezTo>
                <a:lnTo>
                  <a:pt x="11969762" y="4167228"/>
                </a:lnTo>
                <a:lnTo>
                  <a:pt x="11962378" y="4152985"/>
                </a:lnTo>
                <a:cubicBezTo>
                  <a:pt x="11958010" y="4149446"/>
                  <a:pt x="11953036" y="4148955"/>
                  <a:pt x="11947458" y="4151509"/>
                </a:cubicBezTo>
                <a:cubicBezTo>
                  <a:pt x="11941879" y="4154065"/>
                  <a:pt x="11937159" y="4157436"/>
                  <a:pt x="11933300" y="4161621"/>
                </a:cubicBezTo>
                <a:cubicBezTo>
                  <a:pt x="11926687" y="4162744"/>
                  <a:pt x="11919223" y="4164418"/>
                  <a:pt x="11910911" y="4166645"/>
                </a:cubicBezTo>
                <a:cubicBezTo>
                  <a:pt x="11902598" y="4168869"/>
                  <a:pt x="11894918" y="4172150"/>
                  <a:pt x="11887872" y="4176484"/>
                </a:cubicBezTo>
                <a:lnTo>
                  <a:pt x="11855026" y="4167061"/>
                </a:lnTo>
                <a:lnTo>
                  <a:pt x="11816115" y="4202587"/>
                </a:lnTo>
                <a:lnTo>
                  <a:pt x="11796152" y="4212626"/>
                </a:lnTo>
                <a:cubicBezTo>
                  <a:pt x="11789200" y="4219613"/>
                  <a:pt x="11783866" y="4221795"/>
                  <a:pt x="11780148" y="4219176"/>
                </a:cubicBezTo>
                <a:cubicBezTo>
                  <a:pt x="11776430" y="4216557"/>
                  <a:pt x="11772649" y="4212971"/>
                  <a:pt x="11768805" y="4208420"/>
                </a:cubicBezTo>
                <a:cubicBezTo>
                  <a:pt x="11765452" y="4206448"/>
                  <a:pt x="11760292" y="4206382"/>
                  <a:pt x="11753322" y="4208224"/>
                </a:cubicBezTo>
                <a:cubicBezTo>
                  <a:pt x="11749359" y="4208388"/>
                  <a:pt x="11743398" y="4207561"/>
                  <a:pt x="11735435" y="4205746"/>
                </a:cubicBezTo>
                <a:cubicBezTo>
                  <a:pt x="11727475" y="4203930"/>
                  <a:pt x="11722198" y="4203757"/>
                  <a:pt x="11719610" y="4205223"/>
                </a:cubicBezTo>
                <a:cubicBezTo>
                  <a:pt x="11718106" y="4207269"/>
                  <a:pt x="11717969" y="4209250"/>
                  <a:pt x="11719196" y="4211169"/>
                </a:cubicBezTo>
                <a:cubicBezTo>
                  <a:pt x="11720422" y="4213087"/>
                  <a:pt x="11721190" y="4214115"/>
                  <a:pt x="11721494" y="4214252"/>
                </a:cubicBezTo>
                <a:cubicBezTo>
                  <a:pt x="11734751" y="4224712"/>
                  <a:pt x="11750313" y="4231018"/>
                  <a:pt x="11768179" y="4233176"/>
                </a:cubicBezTo>
                <a:cubicBezTo>
                  <a:pt x="11786046" y="4235330"/>
                  <a:pt x="11800920" y="4240986"/>
                  <a:pt x="11812803" y="4250142"/>
                </a:cubicBezTo>
                <a:cubicBezTo>
                  <a:pt x="11818303" y="4255357"/>
                  <a:pt x="11817437" y="4261778"/>
                  <a:pt x="11810205" y="4269404"/>
                </a:cubicBezTo>
                <a:lnTo>
                  <a:pt x="11817740" y="4305517"/>
                </a:lnTo>
                <a:lnTo>
                  <a:pt x="11775929" y="4316567"/>
                </a:lnTo>
                <a:cubicBezTo>
                  <a:pt x="11768967" y="4311172"/>
                  <a:pt x="11761400" y="4308824"/>
                  <a:pt x="11753229" y="4309525"/>
                </a:cubicBezTo>
                <a:cubicBezTo>
                  <a:pt x="11745057" y="4310226"/>
                  <a:pt x="11736803" y="4307227"/>
                  <a:pt x="11728466" y="4300528"/>
                </a:cubicBezTo>
                <a:lnTo>
                  <a:pt x="11714002" y="4315781"/>
                </a:lnTo>
                <a:cubicBezTo>
                  <a:pt x="11701553" y="4326155"/>
                  <a:pt x="11692889" y="4324279"/>
                  <a:pt x="11688011" y="4310146"/>
                </a:cubicBezTo>
                <a:cubicBezTo>
                  <a:pt x="11683133" y="4296014"/>
                  <a:pt x="11669949" y="4298902"/>
                  <a:pt x="11648459" y="4318811"/>
                </a:cubicBezTo>
                <a:cubicBezTo>
                  <a:pt x="11621307" y="4320824"/>
                  <a:pt x="11593722" y="4326049"/>
                  <a:pt x="11565704" y="4334485"/>
                </a:cubicBezTo>
                <a:cubicBezTo>
                  <a:pt x="11554482" y="4324749"/>
                  <a:pt x="11541470" y="4319653"/>
                  <a:pt x="11526669" y="4319199"/>
                </a:cubicBezTo>
                <a:cubicBezTo>
                  <a:pt x="11511869" y="4318742"/>
                  <a:pt x="11496616" y="4318762"/>
                  <a:pt x="11480912" y="4319262"/>
                </a:cubicBezTo>
                <a:cubicBezTo>
                  <a:pt x="11496497" y="4339773"/>
                  <a:pt x="11510776" y="4352710"/>
                  <a:pt x="11523752" y="4358074"/>
                </a:cubicBezTo>
                <a:cubicBezTo>
                  <a:pt x="11536727" y="4363436"/>
                  <a:pt x="11548691" y="4370555"/>
                  <a:pt x="11559641" y="4379431"/>
                </a:cubicBezTo>
                <a:lnTo>
                  <a:pt x="11534330" y="4406124"/>
                </a:lnTo>
                <a:lnTo>
                  <a:pt x="11478054" y="4432427"/>
                </a:lnTo>
                <a:cubicBezTo>
                  <a:pt x="11478749" y="4428710"/>
                  <a:pt x="11479780" y="4423952"/>
                  <a:pt x="11481142" y="4418154"/>
                </a:cubicBezTo>
                <a:cubicBezTo>
                  <a:pt x="11482506" y="4412357"/>
                  <a:pt x="11482631" y="4408553"/>
                  <a:pt x="11481518" y="4406743"/>
                </a:cubicBezTo>
                <a:cubicBezTo>
                  <a:pt x="11478506" y="4404641"/>
                  <a:pt x="11474943" y="4405185"/>
                  <a:pt x="11470830" y="4408376"/>
                </a:cubicBezTo>
                <a:cubicBezTo>
                  <a:pt x="11466717" y="4411567"/>
                  <a:pt x="11463625" y="4414368"/>
                  <a:pt x="11461554" y="4416781"/>
                </a:cubicBezTo>
                <a:lnTo>
                  <a:pt x="11381246" y="4391321"/>
                </a:lnTo>
                <a:cubicBezTo>
                  <a:pt x="11353176" y="4392467"/>
                  <a:pt x="11324674" y="4396823"/>
                  <a:pt x="11295740" y="4404389"/>
                </a:cubicBezTo>
                <a:cubicBezTo>
                  <a:pt x="11282160" y="4399661"/>
                  <a:pt x="11268474" y="4395735"/>
                  <a:pt x="11254679" y="4392613"/>
                </a:cubicBezTo>
                <a:cubicBezTo>
                  <a:pt x="11240885" y="4389491"/>
                  <a:pt x="11229008" y="4383659"/>
                  <a:pt x="11219044" y="4375117"/>
                </a:cubicBezTo>
                <a:cubicBezTo>
                  <a:pt x="11204700" y="4369361"/>
                  <a:pt x="11185926" y="4364835"/>
                  <a:pt x="11162722" y="4361539"/>
                </a:cubicBezTo>
                <a:cubicBezTo>
                  <a:pt x="11139516" y="4358244"/>
                  <a:pt x="11118499" y="4358837"/>
                  <a:pt x="11099674" y="4363314"/>
                </a:cubicBezTo>
                <a:lnTo>
                  <a:pt x="11031079" y="4319995"/>
                </a:lnTo>
                <a:lnTo>
                  <a:pt x="10999248" y="4326025"/>
                </a:lnTo>
                <a:lnTo>
                  <a:pt x="10998534" y="4354316"/>
                </a:lnTo>
                <a:lnTo>
                  <a:pt x="11005918" y="4368559"/>
                </a:lnTo>
                <a:lnTo>
                  <a:pt x="11074362" y="4390008"/>
                </a:lnTo>
                <a:cubicBezTo>
                  <a:pt x="11076734" y="4387278"/>
                  <a:pt x="11081030" y="4383205"/>
                  <a:pt x="11087253" y="4377790"/>
                </a:cubicBezTo>
                <a:cubicBezTo>
                  <a:pt x="11093476" y="4372374"/>
                  <a:pt x="11098244" y="4370559"/>
                  <a:pt x="11101557" y="4372342"/>
                </a:cubicBezTo>
                <a:cubicBezTo>
                  <a:pt x="11102707" y="4373885"/>
                  <a:pt x="11102725" y="4376619"/>
                  <a:pt x="11101615" y="4380544"/>
                </a:cubicBezTo>
                <a:cubicBezTo>
                  <a:pt x="11100503" y="4384470"/>
                  <a:pt x="11099619" y="4388156"/>
                  <a:pt x="11098959" y="4391606"/>
                </a:cubicBezTo>
                <a:lnTo>
                  <a:pt x="11134557" y="4403634"/>
                </a:lnTo>
                <a:lnTo>
                  <a:pt x="11135726" y="4440954"/>
                </a:lnTo>
                <a:cubicBezTo>
                  <a:pt x="11120166" y="4440382"/>
                  <a:pt x="11106179" y="4436774"/>
                  <a:pt x="11093763" y="4430132"/>
                </a:cubicBezTo>
                <a:cubicBezTo>
                  <a:pt x="11081348" y="4423488"/>
                  <a:pt x="11070976" y="4416067"/>
                  <a:pt x="11062648" y="4407869"/>
                </a:cubicBezTo>
                <a:lnTo>
                  <a:pt x="11042835" y="4439777"/>
                </a:lnTo>
                <a:cubicBezTo>
                  <a:pt x="11036641" y="4432999"/>
                  <a:pt x="11032492" y="4425441"/>
                  <a:pt x="11030386" y="4417107"/>
                </a:cubicBezTo>
                <a:cubicBezTo>
                  <a:pt x="11028279" y="4408774"/>
                  <a:pt x="11024129" y="4401217"/>
                  <a:pt x="11017935" y="4394437"/>
                </a:cubicBezTo>
                <a:cubicBezTo>
                  <a:pt x="10998779" y="4395134"/>
                  <a:pt x="10979723" y="4393659"/>
                  <a:pt x="10960765" y="4390016"/>
                </a:cubicBezTo>
                <a:cubicBezTo>
                  <a:pt x="10941806" y="4386372"/>
                  <a:pt x="10925893" y="4378828"/>
                  <a:pt x="10913028" y="4367382"/>
                </a:cubicBezTo>
                <a:cubicBezTo>
                  <a:pt x="10907495" y="4360021"/>
                  <a:pt x="10909510" y="4349864"/>
                  <a:pt x="10919078" y="4336907"/>
                </a:cubicBezTo>
                <a:cubicBezTo>
                  <a:pt x="10928643" y="4323951"/>
                  <a:pt x="10937714" y="4313238"/>
                  <a:pt x="10946287" y="4304771"/>
                </a:cubicBezTo>
                <a:lnTo>
                  <a:pt x="10964366" y="4285705"/>
                </a:lnTo>
                <a:cubicBezTo>
                  <a:pt x="10984968" y="4299203"/>
                  <a:pt x="11009789" y="4305844"/>
                  <a:pt x="11038832" y="4305621"/>
                </a:cubicBezTo>
                <a:cubicBezTo>
                  <a:pt x="11067875" y="4305401"/>
                  <a:pt x="11095625" y="4307573"/>
                  <a:pt x="11122084" y="4312144"/>
                </a:cubicBezTo>
                <a:cubicBezTo>
                  <a:pt x="11122353" y="4312548"/>
                  <a:pt x="11123878" y="4313693"/>
                  <a:pt x="11126661" y="4315577"/>
                </a:cubicBezTo>
                <a:cubicBezTo>
                  <a:pt x="11129444" y="4317463"/>
                  <a:pt x="11131872" y="4317654"/>
                  <a:pt x="11133950" y="4316153"/>
                </a:cubicBezTo>
                <a:cubicBezTo>
                  <a:pt x="11133657" y="4314970"/>
                  <a:pt x="11132142" y="4309913"/>
                  <a:pt x="11129405" y="4300981"/>
                </a:cubicBezTo>
                <a:cubicBezTo>
                  <a:pt x="11126669" y="4292047"/>
                  <a:pt x="11124466" y="4286338"/>
                  <a:pt x="11122798" y="4283851"/>
                </a:cubicBezTo>
                <a:cubicBezTo>
                  <a:pt x="11112612" y="4292298"/>
                  <a:pt x="11099422" y="4294276"/>
                  <a:pt x="11083228" y="4289784"/>
                </a:cubicBezTo>
                <a:cubicBezTo>
                  <a:pt x="11067033" y="4285289"/>
                  <a:pt x="11054710" y="4280845"/>
                  <a:pt x="11046256" y="4276451"/>
                </a:cubicBezTo>
                <a:cubicBezTo>
                  <a:pt x="11026177" y="4275365"/>
                  <a:pt x="11005529" y="4274192"/>
                  <a:pt x="10984310" y="4272933"/>
                </a:cubicBezTo>
                <a:cubicBezTo>
                  <a:pt x="10963093" y="4271672"/>
                  <a:pt x="10941540" y="4271453"/>
                  <a:pt x="10919653" y="4272274"/>
                </a:cubicBezTo>
                <a:cubicBezTo>
                  <a:pt x="10907999" y="4263336"/>
                  <a:pt x="10894730" y="4259201"/>
                  <a:pt x="10879842" y="4259871"/>
                </a:cubicBezTo>
                <a:cubicBezTo>
                  <a:pt x="10864954" y="4260541"/>
                  <a:pt x="10852371" y="4257058"/>
                  <a:pt x="10842094" y="4249423"/>
                </a:cubicBezTo>
                <a:lnTo>
                  <a:pt x="10825031" y="4283939"/>
                </a:lnTo>
                <a:lnTo>
                  <a:pt x="10858744" y="4286939"/>
                </a:lnTo>
                <a:lnTo>
                  <a:pt x="10869029" y="4325661"/>
                </a:lnTo>
                <a:cubicBezTo>
                  <a:pt x="10876758" y="4323936"/>
                  <a:pt x="10884270" y="4323817"/>
                  <a:pt x="10891565" y="4325304"/>
                </a:cubicBezTo>
                <a:cubicBezTo>
                  <a:pt x="10898859" y="4326789"/>
                  <a:pt x="10897765" y="4332993"/>
                  <a:pt x="10888279" y="4343914"/>
                </a:cubicBezTo>
                <a:cubicBezTo>
                  <a:pt x="10888583" y="4344051"/>
                  <a:pt x="10889351" y="4345079"/>
                  <a:pt x="10890577" y="4346997"/>
                </a:cubicBezTo>
                <a:cubicBezTo>
                  <a:pt x="10891804" y="4348916"/>
                  <a:pt x="10891666" y="4350898"/>
                  <a:pt x="10890162" y="4352943"/>
                </a:cubicBezTo>
                <a:cubicBezTo>
                  <a:pt x="10886757" y="4354239"/>
                  <a:pt x="10877871" y="4353055"/>
                  <a:pt x="10863503" y="4349389"/>
                </a:cubicBezTo>
                <a:cubicBezTo>
                  <a:pt x="10849135" y="4345722"/>
                  <a:pt x="10838874" y="4343235"/>
                  <a:pt x="10832719" y="4341924"/>
                </a:cubicBezTo>
                <a:lnTo>
                  <a:pt x="10819121" y="4350756"/>
                </a:lnTo>
                <a:lnTo>
                  <a:pt x="10832870" y="4363793"/>
                </a:lnTo>
                <a:cubicBezTo>
                  <a:pt x="10815832" y="4379926"/>
                  <a:pt x="10803728" y="4385348"/>
                  <a:pt x="10796558" y="4380057"/>
                </a:cubicBezTo>
                <a:cubicBezTo>
                  <a:pt x="10789389" y="4374767"/>
                  <a:pt x="10780902" y="4376374"/>
                  <a:pt x="10771094" y="4384879"/>
                </a:cubicBezTo>
                <a:lnTo>
                  <a:pt x="10745480" y="4367832"/>
                </a:lnTo>
                <a:lnTo>
                  <a:pt x="10737079" y="4338139"/>
                </a:lnTo>
                <a:lnTo>
                  <a:pt x="10718847" y="4335336"/>
                </a:lnTo>
                <a:lnTo>
                  <a:pt x="10696134" y="4342766"/>
                </a:lnTo>
                <a:lnTo>
                  <a:pt x="10697866" y="4329924"/>
                </a:lnTo>
                <a:lnTo>
                  <a:pt x="10637671" y="4316299"/>
                </a:lnTo>
                <a:lnTo>
                  <a:pt x="10625091" y="4340581"/>
                </a:lnTo>
                <a:lnTo>
                  <a:pt x="10594842" y="4311896"/>
                </a:lnTo>
                <a:cubicBezTo>
                  <a:pt x="10584675" y="4323077"/>
                  <a:pt x="10577201" y="4328664"/>
                  <a:pt x="10572421" y="4328657"/>
                </a:cubicBezTo>
                <a:cubicBezTo>
                  <a:pt x="10567641" y="4328650"/>
                  <a:pt x="10561465" y="4324606"/>
                  <a:pt x="10553897" y="4316524"/>
                </a:cubicBezTo>
                <a:cubicBezTo>
                  <a:pt x="10546794" y="4323670"/>
                  <a:pt x="10540858" y="4326489"/>
                  <a:pt x="10536085" y="4324981"/>
                </a:cubicBezTo>
                <a:cubicBezTo>
                  <a:pt x="10531313" y="4323474"/>
                  <a:pt x="10526929" y="4320524"/>
                  <a:pt x="10522933" y="4316131"/>
                </a:cubicBezTo>
                <a:cubicBezTo>
                  <a:pt x="10517062" y="4311769"/>
                  <a:pt x="10510067" y="4309964"/>
                  <a:pt x="10501952" y="4310719"/>
                </a:cubicBezTo>
                <a:cubicBezTo>
                  <a:pt x="10493840" y="4311474"/>
                  <a:pt x="10486843" y="4309671"/>
                  <a:pt x="10480972" y="4305309"/>
                </a:cubicBezTo>
                <a:lnTo>
                  <a:pt x="10484587" y="4301496"/>
                </a:lnTo>
                <a:lnTo>
                  <a:pt x="10451740" y="4292075"/>
                </a:lnTo>
                <a:cubicBezTo>
                  <a:pt x="10445867" y="4287712"/>
                  <a:pt x="10438872" y="4285909"/>
                  <a:pt x="10430758" y="4286664"/>
                </a:cubicBezTo>
                <a:cubicBezTo>
                  <a:pt x="10422643" y="4287419"/>
                  <a:pt x="10415650" y="4285614"/>
                  <a:pt x="10409777" y="4281252"/>
                </a:cubicBezTo>
                <a:cubicBezTo>
                  <a:pt x="10395279" y="4275199"/>
                  <a:pt x="10375438" y="4269964"/>
                  <a:pt x="10350252" y="4265544"/>
                </a:cubicBezTo>
                <a:cubicBezTo>
                  <a:pt x="10325065" y="4261124"/>
                  <a:pt x="10302078" y="4261960"/>
                  <a:pt x="10281289" y="4268048"/>
                </a:cubicBezTo>
                <a:lnTo>
                  <a:pt x="10242791" y="4231542"/>
                </a:lnTo>
                <a:lnTo>
                  <a:pt x="10221961" y="4248000"/>
                </a:lnTo>
                <a:lnTo>
                  <a:pt x="10171901" y="4251225"/>
                </a:lnTo>
                <a:cubicBezTo>
                  <a:pt x="10171622" y="4254733"/>
                  <a:pt x="10172255" y="4258654"/>
                  <a:pt x="10173804" y="4262987"/>
                </a:cubicBezTo>
                <a:cubicBezTo>
                  <a:pt x="10175350" y="4267322"/>
                  <a:pt x="10176890" y="4270290"/>
                  <a:pt x="10178420" y="4271889"/>
                </a:cubicBezTo>
                <a:cubicBezTo>
                  <a:pt x="10192432" y="4273863"/>
                  <a:pt x="10206112" y="4276877"/>
                  <a:pt x="10219457" y="4280933"/>
                </a:cubicBezTo>
                <a:cubicBezTo>
                  <a:pt x="10232804" y="4284987"/>
                  <a:pt x="10243771" y="4290862"/>
                  <a:pt x="10252362" y="4298553"/>
                </a:cubicBezTo>
                <a:cubicBezTo>
                  <a:pt x="10254884" y="4295664"/>
                  <a:pt x="10259784" y="4290956"/>
                  <a:pt x="10267062" y="4284428"/>
                </a:cubicBezTo>
                <a:cubicBezTo>
                  <a:pt x="10274338" y="4277903"/>
                  <a:pt x="10279710" y="4275451"/>
                  <a:pt x="10283174" y="4277076"/>
                </a:cubicBezTo>
                <a:cubicBezTo>
                  <a:pt x="10284323" y="4278618"/>
                  <a:pt x="10284342" y="4281351"/>
                  <a:pt x="10283231" y="4285277"/>
                </a:cubicBezTo>
                <a:cubicBezTo>
                  <a:pt x="10282121" y="4289202"/>
                  <a:pt x="10281235" y="4292890"/>
                  <a:pt x="10280575" y="4296339"/>
                </a:cubicBezTo>
                <a:lnTo>
                  <a:pt x="10318923" y="4310974"/>
                </a:lnTo>
                <a:lnTo>
                  <a:pt x="10322842" y="4350902"/>
                </a:lnTo>
                <a:cubicBezTo>
                  <a:pt x="10308278" y="4351575"/>
                  <a:pt x="10293458" y="4348386"/>
                  <a:pt x="10278384" y="4341335"/>
                </a:cubicBezTo>
                <a:cubicBezTo>
                  <a:pt x="10263309" y="4334284"/>
                  <a:pt x="10250732" y="4325976"/>
                  <a:pt x="10240648" y="4316414"/>
                </a:cubicBezTo>
                <a:cubicBezTo>
                  <a:pt x="10239973" y="4322865"/>
                  <a:pt x="10238727" y="4329227"/>
                  <a:pt x="10236910" y="4335502"/>
                </a:cubicBezTo>
                <a:cubicBezTo>
                  <a:pt x="10235095" y="4341777"/>
                  <a:pt x="10231570" y="4347790"/>
                  <a:pt x="10226335" y="4353539"/>
                </a:cubicBezTo>
                <a:cubicBezTo>
                  <a:pt x="10220553" y="4356655"/>
                  <a:pt x="10214359" y="4349877"/>
                  <a:pt x="10207756" y="4333204"/>
                </a:cubicBezTo>
                <a:cubicBezTo>
                  <a:pt x="10201152" y="4316530"/>
                  <a:pt x="10196294" y="4305589"/>
                  <a:pt x="10193186" y="4300376"/>
                </a:cubicBezTo>
                <a:cubicBezTo>
                  <a:pt x="10171209" y="4301867"/>
                  <a:pt x="10150525" y="4300961"/>
                  <a:pt x="10131132" y="4297661"/>
                </a:cubicBezTo>
                <a:cubicBezTo>
                  <a:pt x="10111740" y="4294360"/>
                  <a:pt x="10094416" y="4285781"/>
                  <a:pt x="10079164" y="4271919"/>
                </a:cubicBezTo>
                <a:lnTo>
                  <a:pt x="10085224" y="4226972"/>
                </a:lnTo>
                <a:lnTo>
                  <a:pt x="10063378" y="4227982"/>
                </a:lnTo>
                <a:lnTo>
                  <a:pt x="10051663" y="4245842"/>
                </a:lnTo>
                <a:cubicBezTo>
                  <a:pt x="10052082" y="4246090"/>
                  <a:pt x="10053308" y="4247553"/>
                  <a:pt x="10055336" y="4250232"/>
                </a:cubicBezTo>
                <a:cubicBezTo>
                  <a:pt x="10057365" y="4252910"/>
                  <a:pt x="10057686" y="4255326"/>
                  <a:pt x="10056298" y="4257480"/>
                </a:cubicBezTo>
                <a:cubicBezTo>
                  <a:pt x="10049294" y="4262455"/>
                  <a:pt x="10037874" y="4262794"/>
                  <a:pt x="10022042" y="4258493"/>
                </a:cubicBezTo>
                <a:cubicBezTo>
                  <a:pt x="10006210" y="4254192"/>
                  <a:pt x="9995441" y="4249714"/>
                  <a:pt x="9989736" y="4245059"/>
                </a:cubicBezTo>
                <a:cubicBezTo>
                  <a:pt x="9967480" y="4261071"/>
                  <a:pt x="9934595" y="4262476"/>
                  <a:pt x="9891079" y="4249276"/>
                </a:cubicBezTo>
                <a:cubicBezTo>
                  <a:pt x="9847562" y="4236076"/>
                  <a:pt x="9818471" y="4226595"/>
                  <a:pt x="9803805" y="4220835"/>
                </a:cubicBezTo>
                <a:lnTo>
                  <a:pt x="9798002" y="4171880"/>
                </a:lnTo>
                <a:cubicBezTo>
                  <a:pt x="9789490" y="4169842"/>
                  <a:pt x="9782784" y="4165898"/>
                  <a:pt x="9777886" y="4160048"/>
                </a:cubicBezTo>
                <a:cubicBezTo>
                  <a:pt x="9779188" y="4172445"/>
                  <a:pt x="9778443" y="4185621"/>
                  <a:pt x="9775656" y="4199575"/>
                </a:cubicBezTo>
                <a:cubicBezTo>
                  <a:pt x="9772870" y="4213529"/>
                  <a:pt x="9768944" y="4227308"/>
                  <a:pt x="9763878" y="4240911"/>
                </a:cubicBezTo>
                <a:lnTo>
                  <a:pt x="9733630" y="4212228"/>
                </a:lnTo>
                <a:cubicBezTo>
                  <a:pt x="9721787" y="4225291"/>
                  <a:pt x="9713144" y="4231881"/>
                  <a:pt x="9707700" y="4231999"/>
                </a:cubicBezTo>
                <a:cubicBezTo>
                  <a:pt x="9702255" y="4232119"/>
                  <a:pt x="9695129" y="4227471"/>
                  <a:pt x="9686318" y="4218061"/>
                </a:cubicBezTo>
                <a:cubicBezTo>
                  <a:pt x="9680517" y="4221311"/>
                  <a:pt x="9668031" y="4220938"/>
                  <a:pt x="9648862" y="4216944"/>
                </a:cubicBezTo>
                <a:cubicBezTo>
                  <a:pt x="9629692" y="4212948"/>
                  <a:pt x="9616953" y="4208714"/>
                  <a:pt x="9610642" y="4204238"/>
                </a:cubicBezTo>
                <a:cubicBezTo>
                  <a:pt x="9611695" y="4197392"/>
                  <a:pt x="9612404" y="4190217"/>
                  <a:pt x="9612769" y="4182718"/>
                </a:cubicBezTo>
                <a:cubicBezTo>
                  <a:pt x="9613135" y="4175219"/>
                  <a:pt x="9612037" y="4169953"/>
                  <a:pt x="9609472" y="4166919"/>
                </a:cubicBezTo>
                <a:cubicBezTo>
                  <a:pt x="9606611" y="4164658"/>
                  <a:pt x="9603651" y="4164568"/>
                  <a:pt x="9600593" y="4166645"/>
                </a:cubicBezTo>
                <a:cubicBezTo>
                  <a:pt x="9597532" y="4168725"/>
                  <a:pt x="9595044" y="4170890"/>
                  <a:pt x="9593125" y="4173144"/>
                </a:cubicBezTo>
                <a:cubicBezTo>
                  <a:pt x="9586202" y="4176085"/>
                  <a:pt x="9582541" y="4173518"/>
                  <a:pt x="9582144" y="4165447"/>
                </a:cubicBezTo>
                <a:cubicBezTo>
                  <a:pt x="9581747" y="4157375"/>
                  <a:pt x="9585356" y="4152650"/>
                  <a:pt x="9592973" y="4151272"/>
                </a:cubicBezTo>
                <a:cubicBezTo>
                  <a:pt x="9591097" y="4148891"/>
                  <a:pt x="9586817" y="4144227"/>
                  <a:pt x="9580127" y="4137282"/>
                </a:cubicBezTo>
                <a:cubicBezTo>
                  <a:pt x="9573440" y="4130336"/>
                  <a:pt x="9567351" y="4127579"/>
                  <a:pt x="9561858" y="4129010"/>
                </a:cubicBezTo>
                <a:lnTo>
                  <a:pt x="9483431" y="4112581"/>
                </a:lnTo>
                <a:lnTo>
                  <a:pt x="9479815" y="4116394"/>
                </a:lnTo>
                <a:lnTo>
                  <a:pt x="9397773" y="4103777"/>
                </a:lnTo>
                <a:lnTo>
                  <a:pt x="9366660" y="4081515"/>
                </a:lnTo>
                <a:lnTo>
                  <a:pt x="9329482" y="4104200"/>
                </a:lnTo>
                <a:cubicBezTo>
                  <a:pt x="9333601" y="4107199"/>
                  <a:pt x="9339329" y="4112631"/>
                  <a:pt x="9346668" y="4120497"/>
                </a:cubicBezTo>
                <a:cubicBezTo>
                  <a:pt x="9354008" y="4128362"/>
                  <a:pt x="9354747" y="4136302"/>
                  <a:pt x="9348882" y="4144322"/>
                </a:cubicBezTo>
                <a:cubicBezTo>
                  <a:pt x="9345037" y="4147919"/>
                  <a:pt x="9340721" y="4149258"/>
                  <a:pt x="9335935" y="4148340"/>
                </a:cubicBezTo>
                <a:cubicBezTo>
                  <a:pt x="9331148" y="4147421"/>
                  <a:pt x="9327264" y="4145549"/>
                  <a:pt x="9324285" y="4142724"/>
                </a:cubicBezTo>
                <a:cubicBezTo>
                  <a:pt x="9306823" y="4144271"/>
                  <a:pt x="9289407" y="4144051"/>
                  <a:pt x="9272035" y="4142062"/>
                </a:cubicBezTo>
                <a:cubicBezTo>
                  <a:pt x="9254662" y="4140074"/>
                  <a:pt x="9238367" y="4137294"/>
                  <a:pt x="9223147" y="4133724"/>
                </a:cubicBezTo>
                <a:cubicBezTo>
                  <a:pt x="9217538" y="4129312"/>
                  <a:pt x="9211605" y="4127308"/>
                  <a:pt x="9205348" y="4127710"/>
                </a:cubicBezTo>
                <a:cubicBezTo>
                  <a:pt x="9199089" y="4128114"/>
                  <a:pt x="9193157" y="4126109"/>
                  <a:pt x="9187549" y="4121697"/>
                </a:cubicBezTo>
                <a:cubicBezTo>
                  <a:pt x="9165651" y="4126431"/>
                  <a:pt x="9142350" y="4125759"/>
                  <a:pt x="9117645" y="4119686"/>
                </a:cubicBezTo>
                <a:cubicBezTo>
                  <a:pt x="9092942" y="4113611"/>
                  <a:pt x="9072786" y="4106870"/>
                  <a:pt x="9057177" y="4099464"/>
                </a:cubicBezTo>
                <a:cubicBezTo>
                  <a:pt x="9053541" y="4102956"/>
                  <a:pt x="9050401" y="4104201"/>
                  <a:pt x="9047756" y="4103203"/>
                </a:cubicBezTo>
                <a:cubicBezTo>
                  <a:pt x="9045112" y="4102205"/>
                  <a:pt x="9043092" y="4100893"/>
                  <a:pt x="9041697" y="4099267"/>
                </a:cubicBezTo>
                <a:cubicBezTo>
                  <a:pt x="9036749" y="4094273"/>
                  <a:pt x="9032170" y="4085103"/>
                  <a:pt x="9027959" y="4071758"/>
                </a:cubicBezTo>
                <a:cubicBezTo>
                  <a:pt x="9023751" y="4058411"/>
                  <a:pt x="9024853" y="4047384"/>
                  <a:pt x="9031260" y="4038674"/>
                </a:cubicBezTo>
                <a:cubicBezTo>
                  <a:pt x="9033279" y="4037119"/>
                  <a:pt x="9035823" y="4037420"/>
                  <a:pt x="9038891" y="4039576"/>
                </a:cubicBezTo>
                <a:cubicBezTo>
                  <a:pt x="9041962" y="4041733"/>
                  <a:pt x="9044289" y="4043637"/>
                  <a:pt x="9045875" y="4045292"/>
                </a:cubicBezTo>
                <a:lnTo>
                  <a:pt x="9085088" y="4053507"/>
                </a:lnTo>
                <a:cubicBezTo>
                  <a:pt x="9095027" y="4064139"/>
                  <a:pt x="9109015" y="4067746"/>
                  <a:pt x="9127050" y="4064331"/>
                </a:cubicBezTo>
                <a:cubicBezTo>
                  <a:pt x="9136829" y="4073753"/>
                  <a:pt x="9148642" y="4081032"/>
                  <a:pt x="9162489" y="4086165"/>
                </a:cubicBezTo>
                <a:cubicBezTo>
                  <a:pt x="9176335" y="4091299"/>
                  <a:pt x="9191292" y="4092506"/>
                  <a:pt x="9207360" y="4089788"/>
                </a:cubicBezTo>
                <a:lnTo>
                  <a:pt x="9235985" y="4015542"/>
                </a:lnTo>
                <a:lnTo>
                  <a:pt x="9233235" y="4012934"/>
                </a:lnTo>
                <a:cubicBezTo>
                  <a:pt x="9231126" y="4012291"/>
                  <a:pt x="9226699" y="4014432"/>
                  <a:pt x="9219963" y="4019358"/>
                </a:cubicBezTo>
                <a:cubicBezTo>
                  <a:pt x="9213224" y="4024285"/>
                  <a:pt x="9208582" y="4028030"/>
                  <a:pt x="9206039" y="4030598"/>
                </a:cubicBezTo>
                <a:cubicBezTo>
                  <a:pt x="9195408" y="4040432"/>
                  <a:pt x="9188356" y="4040986"/>
                  <a:pt x="9184880" y="4032260"/>
                </a:cubicBezTo>
                <a:cubicBezTo>
                  <a:pt x="9181405" y="4023533"/>
                  <a:pt x="9180208" y="4015155"/>
                  <a:pt x="9181291" y="4007131"/>
                </a:cubicBezTo>
                <a:lnTo>
                  <a:pt x="9169424" y="4003121"/>
                </a:lnTo>
                <a:cubicBezTo>
                  <a:pt x="9152577" y="4022149"/>
                  <a:pt x="9140856" y="4033363"/>
                  <a:pt x="9134258" y="4036765"/>
                </a:cubicBezTo>
                <a:cubicBezTo>
                  <a:pt x="9127659" y="4040165"/>
                  <a:pt x="9118791" y="4035979"/>
                  <a:pt x="9107650" y="4024207"/>
                </a:cubicBezTo>
                <a:cubicBezTo>
                  <a:pt x="9095783" y="4014462"/>
                  <a:pt x="9076282" y="4003816"/>
                  <a:pt x="9049150" y="3992271"/>
                </a:cubicBezTo>
                <a:cubicBezTo>
                  <a:pt x="9022017" y="3980725"/>
                  <a:pt x="9000710" y="3971986"/>
                  <a:pt x="8985226" y="3966054"/>
                </a:cubicBezTo>
                <a:lnTo>
                  <a:pt x="8951513" y="3963054"/>
                </a:lnTo>
                <a:lnTo>
                  <a:pt x="8935316" y="3991151"/>
                </a:lnTo>
                <a:lnTo>
                  <a:pt x="9015929" y="4060350"/>
                </a:lnTo>
                <a:cubicBezTo>
                  <a:pt x="8999633" y="4073865"/>
                  <a:pt x="8984164" y="4075490"/>
                  <a:pt x="8969522" y="4065229"/>
                </a:cubicBezTo>
                <a:cubicBezTo>
                  <a:pt x="8954881" y="4054967"/>
                  <a:pt x="8941222" y="4054687"/>
                  <a:pt x="8928540" y="4064387"/>
                </a:cubicBezTo>
                <a:lnTo>
                  <a:pt x="8849248" y="4054379"/>
                </a:lnTo>
                <a:cubicBezTo>
                  <a:pt x="8837824" y="4045658"/>
                  <a:pt x="8825471" y="4042394"/>
                  <a:pt x="8812187" y="4044584"/>
                </a:cubicBezTo>
                <a:cubicBezTo>
                  <a:pt x="8798903" y="4046774"/>
                  <a:pt x="8787237" y="4044160"/>
                  <a:pt x="8777188" y="4036743"/>
                </a:cubicBezTo>
                <a:lnTo>
                  <a:pt x="8741742" y="4046586"/>
                </a:lnTo>
                <a:lnTo>
                  <a:pt x="8699779" y="4035763"/>
                </a:lnTo>
                <a:lnTo>
                  <a:pt x="8651602" y="4048017"/>
                </a:lnTo>
                <a:lnTo>
                  <a:pt x="8618605" y="4016725"/>
                </a:lnTo>
                <a:cubicBezTo>
                  <a:pt x="8604324" y="4014803"/>
                  <a:pt x="8589584" y="4011990"/>
                  <a:pt x="8574380" y="4008286"/>
                </a:cubicBezTo>
                <a:cubicBezTo>
                  <a:pt x="8559178" y="4004583"/>
                  <a:pt x="8547148" y="3998911"/>
                  <a:pt x="8538294" y="3991267"/>
                </a:cubicBezTo>
                <a:lnTo>
                  <a:pt x="8515580" y="3998698"/>
                </a:lnTo>
                <a:lnTo>
                  <a:pt x="8427173" y="3987287"/>
                </a:lnTo>
                <a:lnTo>
                  <a:pt x="8393307" y="3962417"/>
                </a:lnTo>
                <a:lnTo>
                  <a:pt x="8382459" y="3973856"/>
                </a:lnTo>
                <a:cubicBezTo>
                  <a:pt x="8375205" y="3981163"/>
                  <a:pt x="8368668" y="3984615"/>
                  <a:pt x="8362839" y="3984221"/>
                </a:cubicBezTo>
                <a:cubicBezTo>
                  <a:pt x="8357012" y="3983826"/>
                  <a:pt x="8352026" y="3981510"/>
                  <a:pt x="8347881" y="3977278"/>
                </a:cubicBezTo>
                <a:cubicBezTo>
                  <a:pt x="8342566" y="3979783"/>
                  <a:pt x="8336846" y="3980997"/>
                  <a:pt x="8330717" y="3980921"/>
                </a:cubicBezTo>
                <a:cubicBezTo>
                  <a:pt x="8324590" y="3980843"/>
                  <a:pt x="8319989" y="3979498"/>
                  <a:pt x="8316917" y="3976886"/>
                </a:cubicBezTo>
                <a:cubicBezTo>
                  <a:pt x="8315228" y="3974078"/>
                  <a:pt x="8316723" y="3970666"/>
                  <a:pt x="8321398" y="3966651"/>
                </a:cubicBezTo>
                <a:lnTo>
                  <a:pt x="8321094" y="3922911"/>
                </a:lnTo>
                <a:cubicBezTo>
                  <a:pt x="8310983" y="3914529"/>
                  <a:pt x="8299406" y="3908379"/>
                  <a:pt x="8286364" y="3904462"/>
                </a:cubicBezTo>
                <a:lnTo>
                  <a:pt x="8274770" y="3898302"/>
                </a:lnTo>
                <a:lnTo>
                  <a:pt x="8240243" y="3932363"/>
                </a:lnTo>
                <a:lnTo>
                  <a:pt x="8232483" y="3914894"/>
                </a:lnTo>
                <a:cubicBezTo>
                  <a:pt x="8227616" y="3910406"/>
                  <a:pt x="8221875" y="3909529"/>
                  <a:pt x="8215260" y="3912258"/>
                </a:cubicBezTo>
                <a:cubicBezTo>
                  <a:pt x="8208645" y="3914989"/>
                  <a:pt x="8202982" y="3918745"/>
                  <a:pt x="8198268" y="3923526"/>
                </a:cubicBezTo>
                <a:cubicBezTo>
                  <a:pt x="8190534" y="3924481"/>
                  <a:pt x="8181784" y="3926048"/>
                  <a:pt x="8172018" y="3928224"/>
                </a:cubicBezTo>
                <a:cubicBezTo>
                  <a:pt x="8162251" y="3930402"/>
                  <a:pt x="8153158" y="3933875"/>
                  <a:pt x="8144742" y="3938646"/>
                </a:cubicBezTo>
                <a:lnTo>
                  <a:pt x="8107177" y="3925460"/>
                </a:lnTo>
                <a:lnTo>
                  <a:pt x="8060041" y="3965677"/>
                </a:lnTo>
                <a:lnTo>
                  <a:pt x="8036319" y="3976518"/>
                </a:lnTo>
                <a:cubicBezTo>
                  <a:pt x="8027860" y="3984468"/>
                  <a:pt x="8021550" y="3986769"/>
                  <a:pt x="8017387" y="3983418"/>
                </a:cubicBezTo>
                <a:cubicBezTo>
                  <a:pt x="8013223" y="3980067"/>
                  <a:pt x="8009040" y="3975558"/>
                  <a:pt x="8004838" y="3969890"/>
                </a:cubicBezTo>
                <a:cubicBezTo>
                  <a:pt x="8001061" y="3967335"/>
                  <a:pt x="7995080" y="3966956"/>
                  <a:pt x="7986894" y="3968750"/>
                </a:cubicBezTo>
                <a:cubicBezTo>
                  <a:pt x="7982287" y="3968716"/>
                  <a:pt x="7975417" y="3967379"/>
                  <a:pt x="7966287" y="3964742"/>
                </a:cubicBezTo>
                <a:cubicBezTo>
                  <a:pt x="7957155" y="3962105"/>
                  <a:pt x="7951047" y="3961588"/>
                  <a:pt x="7947961" y="3963194"/>
                </a:cubicBezTo>
                <a:cubicBezTo>
                  <a:pt x="7946102" y="3965551"/>
                  <a:pt x="7945830" y="3967913"/>
                  <a:pt x="7947146" y="3970278"/>
                </a:cubicBezTo>
                <a:cubicBezTo>
                  <a:pt x="7948461" y="3972646"/>
                  <a:pt x="7949291" y="3973920"/>
                  <a:pt x="7949637" y="3974102"/>
                </a:cubicBezTo>
                <a:cubicBezTo>
                  <a:pt x="7964421" y="3987386"/>
                  <a:pt x="7982114" y="3995839"/>
                  <a:pt x="8002715" y="3999461"/>
                </a:cubicBezTo>
                <a:cubicBezTo>
                  <a:pt x="8023315" y="4003083"/>
                  <a:pt x="8040247" y="4010717"/>
                  <a:pt x="8053513" y="4022361"/>
                </a:cubicBezTo>
                <a:cubicBezTo>
                  <a:pt x="8059597" y="4028920"/>
                  <a:pt x="8058229" y="4036549"/>
                  <a:pt x="8049410" y="4045249"/>
                </a:cubicBezTo>
                <a:lnTo>
                  <a:pt x="8056110" y="4088883"/>
                </a:lnTo>
                <a:lnTo>
                  <a:pt x="8006992" y="4099654"/>
                </a:lnTo>
                <a:cubicBezTo>
                  <a:pt x="7999223" y="4092796"/>
                  <a:pt x="7990579" y="4089546"/>
                  <a:pt x="7981062" y="4089907"/>
                </a:cubicBezTo>
                <a:cubicBezTo>
                  <a:pt x="7971544" y="4090267"/>
                  <a:pt x="7962140" y="4086198"/>
                  <a:pt x="7952849" y="4077700"/>
                </a:cubicBezTo>
                <a:lnTo>
                  <a:pt x="7935212" y="4095100"/>
                </a:lnTo>
                <a:cubicBezTo>
                  <a:pt x="7920188" y="4106780"/>
                  <a:pt x="7910246" y="4104027"/>
                  <a:pt x="7905385" y="4086840"/>
                </a:cubicBezTo>
                <a:cubicBezTo>
                  <a:pt x="7900525" y="4069652"/>
                  <a:pt x="7885070" y="4072337"/>
                  <a:pt x="7859023" y="4094893"/>
                </a:cubicBezTo>
                <a:cubicBezTo>
                  <a:pt x="7827417" y="4095716"/>
                  <a:pt x="7795127" y="4100354"/>
                  <a:pt x="7762154" y="4108806"/>
                </a:cubicBezTo>
                <a:cubicBezTo>
                  <a:pt x="7749688" y="4096505"/>
                  <a:pt x="7734887" y="4089650"/>
                  <a:pt x="7717745" y="4088240"/>
                </a:cubicBezTo>
                <a:cubicBezTo>
                  <a:pt x="7700604" y="4086831"/>
                  <a:pt x="7682914" y="4085965"/>
                  <a:pt x="7664672" y="4085644"/>
                </a:cubicBezTo>
                <a:cubicBezTo>
                  <a:pt x="7681588" y="4111087"/>
                  <a:pt x="7697419" y="4127395"/>
                  <a:pt x="7712165" y="4134568"/>
                </a:cubicBezTo>
                <a:cubicBezTo>
                  <a:pt x="7726911" y="4141741"/>
                  <a:pt x="7740385" y="4150956"/>
                  <a:pt x="7752584" y="4162211"/>
                </a:cubicBezTo>
                <a:lnTo>
                  <a:pt x="7721719" y="4192658"/>
                </a:lnTo>
                <a:lnTo>
                  <a:pt x="7654964" y="4220829"/>
                </a:lnTo>
                <a:cubicBezTo>
                  <a:pt x="7655980" y="4216425"/>
                  <a:pt x="7657442" y="4210795"/>
                  <a:pt x="7659353" y="4203939"/>
                </a:cubicBezTo>
                <a:cubicBezTo>
                  <a:pt x="7661261" y="4197084"/>
                  <a:pt x="7661621" y="4192542"/>
                  <a:pt x="7660433" y="4190312"/>
                </a:cubicBezTo>
                <a:cubicBezTo>
                  <a:pt x="7657058" y="4187622"/>
                  <a:pt x="7652895" y="4188065"/>
                  <a:pt x="7647944" y="4191641"/>
                </a:cubicBezTo>
                <a:cubicBezTo>
                  <a:pt x="7642993" y="4195216"/>
                  <a:pt x="7639248" y="4198387"/>
                  <a:pt x="7636712" y="4201151"/>
                </a:cubicBezTo>
                <a:lnTo>
                  <a:pt x="7545003" y="4166010"/>
                </a:lnTo>
                <a:cubicBezTo>
                  <a:pt x="7512385" y="4165740"/>
                  <a:pt x="7479081" y="4169286"/>
                  <a:pt x="7445094" y="4176644"/>
                </a:cubicBezTo>
                <a:cubicBezTo>
                  <a:pt x="7429614" y="4170196"/>
                  <a:pt x="7413961" y="4164702"/>
                  <a:pt x="7398139" y="4160160"/>
                </a:cubicBezTo>
                <a:cubicBezTo>
                  <a:pt x="7382315" y="4155620"/>
                  <a:pt x="7368867" y="4147951"/>
                  <a:pt x="7357796" y="4137152"/>
                </a:cubicBezTo>
                <a:cubicBezTo>
                  <a:pt x="7341485" y="4129430"/>
                  <a:pt x="7319965" y="4122920"/>
                  <a:pt x="7293236" y="4117623"/>
                </a:cubicBezTo>
                <a:cubicBezTo>
                  <a:pt x="7266509" y="4112326"/>
                  <a:pt x="7242101" y="4111806"/>
                  <a:pt x="7220013" y="4116062"/>
                </a:cubicBezTo>
                <a:lnTo>
                  <a:pt x="7142901" y="4060242"/>
                </a:lnTo>
                <a:lnTo>
                  <a:pt x="7105644" y="4065594"/>
                </a:lnTo>
                <a:lnTo>
                  <a:pt x="7103217" y="4099389"/>
                </a:lnTo>
                <a:lnTo>
                  <a:pt x="7110976" y="4116857"/>
                </a:lnTo>
                <a:lnTo>
                  <a:pt x="7189148" y="4146511"/>
                </a:lnTo>
                <a:cubicBezTo>
                  <a:pt x="7192051" y="4143383"/>
                  <a:pt x="7197266" y="4138763"/>
                  <a:pt x="7204789" y="4132650"/>
                </a:cubicBezTo>
                <a:cubicBezTo>
                  <a:pt x="7212312" y="4126536"/>
                  <a:pt x="7217946" y="4124643"/>
                  <a:pt x="7221688" y="4126970"/>
                </a:cubicBezTo>
                <a:cubicBezTo>
                  <a:pt x="7222934" y="4128883"/>
                  <a:pt x="7222801" y="4132153"/>
                  <a:pt x="7221291" y="4136784"/>
                </a:cubicBezTo>
                <a:cubicBezTo>
                  <a:pt x="7219780" y="4141413"/>
                  <a:pt x="7218546" y="4145771"/>
                  <a:pt x="7217587" y="4149858"/>
                </a:cubicBezTo>
                <a:lnTo>
                  <a:pt x="7258194" y="4166325"/>
                </a:lnTo>
                <a:lnTo>
                  <a:pt x="7257442" y="4211030"/>
                </a:lnTo>
                <a:cubicBezTo>
                  <a:pt x="7239426" y="4209436"/>
                  <a:pt x="7223407" y="4204304"/>
                  <a:pt x="7209383" y="4195634"/>
                </a:cubicBezTo>
                <a:cubicBezTo>
                  <a:pt x="7195358" y="4186963"/>
                  <a:pt x="7183749" y="4177481"/>
                  <a:pt x="7174552" y="4167188"/>
                </a:cubicBezTo>
                <a:lnTo>
                  <a:pt x="7149770" y="4204196"/>
                </a:lnTo>
                <a:cubicBezTo>
                  <a:pt x="7142970" y="4195727"/>
                  <a:pt x="7138584" y="4186446"/>
                  <a:pt x="7136611" y="4176355"/>
                </a:cubicBezTo>
                <a:cubicBezTo>
                  <a:pt x="7134639" y="4166263"/>
                  <a:pt x="7130253" y="4156982"/>
                  <a:pt x="7123451" y="4148514"/>
                </a:cubicBezTo>
                <a:cubicBezTo>
                  <a:pt x="7101195" y="4148225"/>
                  <a:pt x="7079175" y="4145349"/>
                  <a:pt x="7057393" y="4139883"/>
                </a:cubicBezTo>
                <a:cubicBezTo>
                  <a:pt x="7035611" y="4134418"/>
                  <a:pt x="7017580" y="4124465"/>
                  <a:pt x="7003306" y="4110023"/>
                </a:cubicBezTo>
                <a:cubicBezTo>
                  <a:pt x="6997304" y="4100898"/>
                  <a:pt x="7000217" y="4088866"/>
                  <a:pt x="7012044" y="4073928"/>
                </a:cubicBezTo>
                <a:cubicBezTo>
                  <a:pt x="7023871" y="4058989"/>
                  <a:pt x="7034995" y="4046707"/>
                  <a:pt x="7045417" y="4037080"/>
                </a:cubicBezTo>
                <a:lnTo>
                  <a:pt x="7067464" y="4015331"/>
                </a:lnTo>
                <a:cubicBezTo>
                  <a:pt x="7090596" y="4032681"/>
                  <a:pt x="7119008" y="4042072"/>
                  <a:pt x="7152707" y="4043503"/>
                </a:cubicBezTo>
                <a:cubicBezTo>
                  <a:pt x="7186404" y="4044936"/>
                  <a:pt x="7218467" y="4049156"/>
                  <a:pt x="7248896" y="4056167"/>
                </a:cubicBezTo>
                <a:cubicBezTo>
                  <a:pt x="7249184" y="4056668"/>
                  <a:pt x="7250889" y="4058126"/>
                  <a:pt x="7254011" y="4060543"/>
                </a:cubicBezTo>
                <a:cubicBezTo>
                  <a:pt x="7257131" y="4062958"/>
                  <a:pt x="7259938" y="4063331"/>
                  <a:pt x="7262431" y="4061656"/>
                </a:cubicBezTo>
                <a:cubicBezTo>
                  <a:pt x="7262158" y="4060225"/>
                  <a:pt x="7260688" y="4054086"/>
                  <a:pt x="7258019" y="4043243"/>
                </a:cubicBezTo>
                <a:cubicBezTo>
                  <a:pt x="7255348" y="4032400"/>
                  <a:pt x="7253117" y="4025442"/>
                  <a:pt x="7251324" y="4022371"/>
                </a:cubicBezTo>
                <a:cubicBezTo>
                  <a:pt x="7239031" y="4031879"/>
                  <a:pt x="7223621" y="4033472"/>
                  <a:pt x="7205093" y="4027153"/>
                </a:cubicBezTo>
                <a:cubicBezTo>
                  <a:pt x="7186565" y="4020832"/>
                  <a:pt x="7172521" y="4014797"/>
                  <a:pt x="7162966" y="4009047"/>
                </a:cubicBezTo>
                <a:cubicBezTo>
                  <a:pt x="7139739" y="4006576"/>
                  <a:pt x="7115856" y="4003968"/>
                  <a:pt x="7091317" y="4001221"/>
                </a:cubicBezTo>
                <a:cubicBezTo>
                  <a:pt x="7066780" y="3998473"/>
                  <a:pt x="7041795" y="3996951"/>
                  <a:pt x="7016364" y="3996655"/>
                </a:cubicBezTo>
                <a:cubicBezTo>
                  <a:pt x="7003353" y="3985285"/>
                  <a:pt x="6988194" y="3979564"/>
                  <a:pt x="6970890" y="3979495"/>
                </a:cubicBezTo>
                <a:cubicBezTo>
                  <a:pt x="6953586" y="3979425"/>
                  <a:pt x="6939188" y="3974525"/>
                  <a:pt x="6927697" y="3964794"/>
                </a:cubicBezTo>
                <a:lnTo>
                  <a:pt x="6905959" y="4005080"/>
                </a:lnTo>
                <a:lnTo>
                  <a:pt x="6944891" y="4010637"/>
                </a:lnTo>
                <a:lnTo>
                  <a:pt x="6954632" y="4057552"/>
                </a:lnTo>
                <a:cubicBezTo>
                  <a:pt x="6963694" y="4055941"/>
                  <a:pt x="6972412" y="4056237"/>
                  <a:pt x="6980791" y="4058440"/>
                </a:cubicBezTo>
                <a:cubicBezTo>
                  <a:pt x="6989167" y="4060644"/>
                  <a:pt x="6987547" y="4068000"/>
                  <a:pt x="6975928" y="4080509"/>
                </a:cubicBezTo>
                <a:cubicBezTo>
                  <a:pt x="6976273" y="4080691"/>
                  <a:pt x="6977104" y="4081965"/>
                  <a:pt x="6978418" y="4084331"/>
                </a:cubicBezTo>
                <a:cubicBezTo>
                  <a:pt x="6979732" y="4086698"/>
                  <a:pt x="6979461" y="4089060"/>
                  <a:pt x="6977602" y="4091416"/>
                </a:cubicBezTo>
                <a:cubicBezTo>
                  <a:pt x="6973579" y="4092769"/>
                  <a:pt x="6963338" y="4090832"/>
                  <a:pt x="6946882" y="4085609"/>
                </a:cubicBezTo>
                <a:cubicBezTo>
                  <a:pt x="6930425" y="4080385"/>
                  <a:pt x="6918663" y="4076810"/>
                  <a:pt x="6911599" y="4074883"/>
                </a:cubicBezTo>
                <a:lnTo>
                  <a:pt x="6895328" y="4084652"/>
                </a:lnTo>
                <a:lnTo>
                  <a:pt x="6910539" y="4101048"/>
                </a:lnTo>
                <a:cubicBezTo>
                  <a:pt x="6889867" y="4119349"/>
                  <a:pt x="6875523" y="4125125"/>
                  <a:pt x="6867504" y="4118380"/>
                </a:cubicBezTo>
                <a:cubicBezTo>
                  <a:pt x="6859489" y="4111633"/>
                  <a:pt x="6849555" y="4113061"/>
                  <a:pt x="6837701" y="4122660"/>
                </a:cubicBezTo>
                <a:lnTo>
                  <a:pt x="6808954" y="4100774"/>
                </a:lnTo>
                <a:lnTo>
                  <a:pt x="6800887" y="4064768"/>
                </a:lnTo>
                <a:lnTo>
                  <a:pt x="6779900" y="4060350"/>
                </a:lnTo>
                <a:lnTo>
                  <a:pt x="6753137" y="4067911"/>
                </a:lnTo>
                <a:lnTo>
                  <a:pt x="6755870" y="4052652"/>
                </a:lnTo>
                <a:lnTo>
                  <a:pt x="6686825" y="4032838"/>
                </a:lnTo>
                <a:lnTo>
                  <a:pt x="6670863" y="4061145"/>
                </a:lnTo>
                <a:lnTo>
                  <a:pt x="6637399" y="4025071"/>
                </a:lnTo>
                <a:cubicBezTo>
                  <a:pt x="6624977" y="4037849"/>
                  <a:pt x="6615992" y="4044096"/>
                  <a:pt x="6610448" y="4043809"/>
                </a:cubicBezTo>
                <a:cubicBezTo>
                  <a:pt x="6604903" y="4043520"/>
                  <a:pt x="6597972" y="4038322"/>
                  <a:pt x="6589649" y="4028214"/>
                </a:cubicBezTo>
                <a:cubicBezTo>
                  <a:pt x="6581009" y="4036345"/>
                  <a:pt x="6573962" y="4039370"/>
                  <a:pt x="6568513" y="4037288"/>
                </a:cubicBezTo>
                <a:cubicBezTo>
                  <a:pt x="6563063" y="4035206"/>
                  <a:pt x="6558146" y="4031422"/>
                  <a:pt x="6553760" y="4025936"/>
                </a:cubicBezTo>
                <a:cubicBezTo>
                  <a:pt x="6547193" y="4020375"/>
                  <a:pt x="6539183" y="4017809"/>
                  <a:pt x="6529730" y="4018237"/>
                </a:cubicBezTo>
                <a:cubicBezTo>
                  <a:pt x="6520275" y="4018667"/>
                  <a:pt x="6512267" y="4016099"/>
                  <a:pt x="6505700" y="4010540"/>
                </a:cubicBezTo>
                <a:lnTo>
                  <a:pt x="6510111" y="4006190"/>
                </a:lnTo>
                <a:lnTo>
                  <a:pt x="6472546" y="3993003"/>
                </a:lnTo>
                <a:cubicBezTo>
                  <a:pt x="6465981" y="3987442"/>
                  <a:pt x="6457970" y="3984876"/>
                  <a:pt x="6448517" y="3985305"/>
                </a:cubicBezTo>
                <a:cubicBezTo>
                  <a:pt x="6439063" y="3985734"/>
                  <a:pt x="6431054" y="3983168"/>
                  <a:pt x="6424488" y="3977608"/>
                </a:cubicBezTo>
                <a:cubicBezTo>
                  <a:pt x="6408014" y="3969521"/>
                  <a:pt x="6385297" y="3962099"/>
                  <a:pt x="6356335" y="3955343"/>
                </a:cubicBezTo>
                <a:cubicBezTo>
                  <a:pt x="6327374" y="3948584"/>
                  <a:pt x="6300665" y="3948240"/>
                  <a:pt x="6276211" y="3954307"/>
                </a:cubicBezTo>
                <a:lnTo>
                  <a:pt x="6233621" y="3908394"/>
                </a:lnTo>
                <a:lnTo>
                  <a:pt x="6208533" y="3926863"/>
                </a:lnTo>
                <a:lnTo>
                  <a:pt x="6150289" y="3927797"/>
                </a:lnTo>
                <a:cubicBezTo>
                  <a:pt x="6149767" y="3931975"/>
                  <a:pt x="6150281" y="3936701"/>
                  <a:pt x="6151830" y="3941976"/>
                </a:cubicBezTo>
                <a:cubicBezTo>
                  <a:pt x="6153380" y="3947251"/>
                  <a:pt x="6154999" y="3950890"/>
                  <a:pt x="6156679" y="3952893"/>
                </a:cubicBezTo>
                <a:cubicBezTo>
                  <a:pt x="6172824" y="3956073"/>
                  <a:pt x="6188519" y="3960476"/>
                  <a:pt x="6203768" y="3966106"/>
                </a:cubicBezTo>
                <a:cubicBezTo>
                  <a:pt x="6219019" y="3971736"/>
                  <a:pt x="6231407" y="3979402"/>
                  <a:pt x="6240935" y="3989106"/>
                </a:cubicBezTo>
                <a:cubicBezTo>
                  <a:pt x="6244024" y="3985797"/>
                  <a:pt x="6249974" y="3980451"/>
                  <a:pt x="6258783" y="3973069"/>
                </a:cubicBezTo>
                <a:cubicBezTo>
                  <a:pt x="6267592" y="3965688"/>
                  <a:pt x="6273960" y="3963071"/>
                  <a:pt x="6277886" y="3965215"/>
                </a:cubicBezTo>
                <a:cubicBezTo>
                  <a:pt x="6279131" y="3967128"/>
                  <a:pt x="6278999" y="3970399"/>
                  <a:pt x="6277488" y="3975028"/>
                </a:cubicBezTo>
                <a:cubicBezTo>
                  <a:pt x="6275978" y="3979659"/>
                  <a:pt x="6274743" y="3984017"/>
                  <a:pt x="6273784" y="3988104"/>
                </a:cubicBezTo>
                <a:lnTo>
                  <a:pt x="6317433" y="4007849"/>
                </a:lnTo>
                <a:lnTo>
                  <a:pt x="6319722" y="4055833"/>
                </a:lnTo>
                <a:cubicBezTo>
                  <a:pt x="6302792" y="4055788"/>
                  <a:pt x="6285783" y="4051107"/>
                  <a:pt x="6268699" y="4041793"/>
                </a:cubicBezTo>
                <a:cubicBezTo>
                  <a:pt x="6251614" y="4032477"/>
                  <a:pt x="6237496" y="4021809"/>
                  <a:pt x="6226342" y="4009783"/>
                </a:cubicBezTo>
                <a:cubicBezTo>
                  <a:pt x="6225193" y="4017458"/>
                  <a:pt x="6223389" y="4024996"/>
                  <a:pt x="6220928" y="4032394"/>
                </a:cubicBezTo>
                <a:cubicBezTo>
                  <a:pt x="6218467" y="4039794"/>
                  <a:pt x="6214040" y="4046779"/>
                  <a:pt x="6207644" y="4053349"/>
                </a:cubicBezTo>
                <a:cubicBezTo>
                  <a:pt x="6200762" y="4056739"/>
                  <a:pt x="6193959" y="4048269"/>
                  <a:pt x="6187242" y="4027941"/>
                </a:cubicBezTo>
                <a:cubicBezTo>
                  <a:pt x="6180525" y="4007614"/>
                  <a:pt x="6175511" y="3994243"/>
                  <a:pt x="6172199" y="3987828"/>
                </a:cubicBezTo>
                <a:cubicBezTo>
                  <a:pt x="6146626" y="3988328"/>
                  <a:pt x="6122685" y="3986036"/>
                  <a:pt x="6100380" y="3980955"/>
                </a:cubicBezTo>
                <a:cubicBezTo>
                  <a:pt x="6078076" y="3975874"/>
                  <a:pt x="6058467" y="3964600"/>
                  <a:pt x="6041560" y="3947130"/>
                </a:cubicBezTo>
                <a:lnTo>
                  <a:pt x="6051130" y="3893725"/>
                </a:lnTo>
                <a:lnTo>
                  <a:pt x="6025734" y="3893657"/>
                </a:lnTo>
                <a:lnTo>
                  <a:pt x="6011139" y="3914335"/>
                </a:lnTo>
                <a:cubicBezTo>
                  <a:pt x="6011610" y="3914655"/>
                  <a:pt x="6012948" y="3916475"/>
                  <a:pt x="6015151" y="3919798"/>
                </a:cubicBezTo>
                <a:cubicBezTo>
                  <a:pt x="6017353" y="3923120"/>
                  <a:pt x="6017587" y="3926029"/>
                  <a:pt x="6015857" y="3928523"/>
                </a:cubicBezTo>
                <a:cubicBezTo>
                  <a:pt x="6007451" y="3934066"/>
                  <a:pt x="5994189" y="3933803"/>
                  <a:pt x="5976069" y="3927734"/>
                </a:cubicBezTo>
                <a:cubicBezTo>
                  <a:pt x="5957949" y="3921665"/>
                  <a:pt x="5945712" y="3915680"/>
                  <a:pt x="5939359" y="3909779"/>
                </a:cubicBezTo>
                <a:cubicBezTo>
                  <a:pt x="5912642" y="3927631"/>
                  <a:pt x="5874419" y="3927391"/>
                  <a:pt x="5824694" y="3909060"/>
                </a:cubicBezTo>
                <a:cubicBezTo>
                  <a:pt x="5774970" y="3890729"/>
                  <a:pt x="5741764" y="3877691"/>
                  <a:pt x="5725079" y="3869944"/>
                </a:cubicBezTo>
                <a:lnTo>
                  <a:pt x="5721114" y="3811051"/>
                </a:lnTo>
                <a:cubicBezTo>
                  <a:pt x="5711354" y="3808117"/>
                  <a:pt x="5703801" y="3803007"/>
                  <a:pt x="5698451" y="3795724"/>
                </a:cubicBezTo>
                <a:cubicBezTo>
                  <a:pt x="5699260" y="3810628"/>
                  <a:pt x="5697652" y="3826345"/>
                  <a:pt x="5693633" y="3842872"/>
                </a:cubicBezTo>
                <a:cubicBezTo>
                  <a:pt x="5689611" y="3859398"/>
                  <a:pt x="5684280" y="3875650"/>
                  <a:pt x="5677636" y="3891624"/>
                </a:cubicBezTo>
                <a:lnTo>
                  <a:pt x="5644173" y="3855549"/>
                </a:lnTo>
                <a:cubicBezTo>
                  <a:pt x="5629700" y="3870481"/>
                  <a:pt x="5619303" y="3877859"/>
                  <a:pt x="5612984" y="3877683"/>
                </a:cubicBezTo>
                <a:cubicBezTo>
                  <a:pt x="5606662" y="3877507"/>
                  <a:pt x="5598658" y="3871534"/>
                  <a:pt x="5588970" y="3859762"/>
                </a:cubicBezTo>
                <a:cubicBezTo>
                  <a:pt x="5582058" y="3863310"/>
                  <a:pt x="5567600" y="3862135"/>
                  <a:pt x="5545590" y="3856237"/>
                </a:cubicBezTo>
                <a:cubicBezTo>
                  <a:pt x="5523585" y="3850339"/>
                  <a:pt x="5509048" y="3844530"/>
                  <a:pt x="5501980" y="3838809"/>
                </a:cubicBezTo>
                <a:cubicBezTo>
                  <a:pt x="5503589" y="3830681"/>
                  <a:pt x="5504816" y="3822142"/>
                  <a:pt x="5505664" y="3813195"/>
                </a:cubicBezTo>
                <a:cubicBezTo>
                  <a:pt x="5506511" y="3804246"/>
                  <a:pt x="5505533" y="3797882"/>
                  <a:pt x="5502733" y="3794104"/>
                </a:cubicBezTo>
                <a:cubicBezTo>
                  <a:pt x="5499541" y="3791233"/>
                  <a:pt x="5496115" y="3790951"/>
                  <a:pt x="5492448" y="3793258"/>
                </a:cubicBezTo>
                <a:cubicBezTo>
                  <a:pt x="5488783" y="3795565"/>
                  <a:pt x="5485774" y="3798011"/>
                  <a:pt x="5483419" y="3800594"/>
                </a:cubicBezTo>
                <a:cubicBezTo>
                  <a:pt x="5475225" y="3803706"/>
                  <a:pt x="5471124" y="3800425"/>
                  <a:pt x="5471119" y="3790748"/>
                </a:cubicBezTo>
                <a:cubicBezTo>
                  <a:pt x="5471114" y="3781069"/>
                  <a:pt x="5475567" y="3775629"/>
                  <a:pt x="5484480" y="3774428"/>
                </a:cubicBezTo>
                <a:cubicBezTo>
                  <a:pt x="5482438" y="3771468"/>
                  <a:pt x="5477736" y="3765640"/>
                  <a:pt x="5470373" y="3756942"/>
                </a:cubicBezTo>
                <a:cubicBezTo>
                  <a:pt x="5463008" y="3748245"/>
                  <a:pt x="5456099" y="3744591"/>
                  <a:pt x="5449649" y="3745982"/>
                </a:cubicBezTo>
                <a:lnTo>
                  <a:pt x="5359617" y="3721749"/>
                </a:lnTo>
                <a:lnTo>
                  <a:pt x="5355208" y="3726099"/>
                </a:lnTo>
                <a:lnTo>
                  <a:pt x="5260767" y="3706215"/>
                </a:lnTo>
                <a:lnTo>
                  <a:pt x="5225935" y="3677771"/>
                </a:lnTo>
                <a:lnTo>
                  <a:pt x="5181535" y="3702730"/>
                </a:lnTo>
                <a:cubicBezTo>
                  <a:pt x="5186143" y="3706559"/>
                  <a:pt x="5192480" y="3713391"/>
                  <a:pt x="5200548" y="3723227"/>
                </a:cubicBezTo>
                <a:cubicBezTo>
                  <a:pt x="5208617" y="3733063"/>
                  <a:pt x="5209023" y="3742604"/>
                  <a:pt x="5201770" y="3751853"/>
                </a:cubicBezTo>
                <a:cubicBezTo>
                  <a:pt x="5197106" y="3755929"/>
                  <a:pt x="5192025" y="3757280"/>
                  <a:pt x="5186524" y="3755901"/>
                </a:cubicBezTo>
                <a:cubicBezTo>
                  <a:pt x="5181025" y="3754523"/>
                  <a:pt x="5176626" y="3752058"/>
                  <a:pt x="5173331" y="3748506"/>
                </a:cubicBezTo>
                <a:cubicBezTo>
                  <a:pt x="5152992" y="3749336"/>
                  <a:pt x="5132804" y="3748055"/>
                  <a:pt x="5112768" y="3744661"/>
                </a:cubicBezTo>
                <a:cubicBezTo>
                  <a:pt x="5092730" y="3741267"/>
                  <a:pt x="5073986" y="3736991"/>
                  <a:pt x="5056534" y="3731834"/>
                </a:cubicBezTo>
                <a:cubicBezTo>
                  <a:pt x="5050280" y="3726228"/>
                  <a:pt x="5043512" y="3723484"/>
                  <a:pt x="5036231" y="3723600"/>
                </a:cubicBezTo>
                <a:cubicBezTo>
                  <a:pt x="5028950" y="3723717"/>
                  <a:pt x="5022185" y="3720972"/>
                  <a:pt x="5015928" y="3715368"/>
                </a:cubicBezTo>
                <a:cubicBezTo>
                  <a:pt x="4990264" y="3719750"/>
                  <a:pt x="4963277" y="3717587"/>
                  <a:pt x="4934968" y="3708877"/>
                </a:cubicBezTo>
                <a:cubicBezTo>
                  <a:pt x="4906656" y="3700169"/>
                  <a:pt x="4883661" y="3690929"/>
                  <a:pt x="4865977" y="3681158"/>
                </a:cubicBezTo>
                <a:cubicBezTo>
                  <a:pt x="4861561" y="3685123"/>
                  <a:pt x="4857849" y="3686429"/>
                  <a:pt x="4854837" y="3685081"/>
                </a:cubicBezTo>
                <a:cubicBezTo>
                  <a:pt x="4851828" y="3683732"/>
                  <a:pt x="4849560" y="3682045"/>
                  <a:pt x="4848032" y="3680019"/>
                </a:cubicBezTo>
                <a:cubicBezTo>
                  <a:pt x="4842575" y="3673757"/>
                  <a:pt x="4837782" y="3662522"/>
                  <a:pt x="4833654" y="3646314"/>
                </a:cubicBezTo>
                <a:cubicBezTo>
                  <a:pt x="4829526" y="3630105"/>
                  <a:pt x="4831426" y="3616980"/>
                  <a:pt x="4839350" y="3606937"/>
                </a:cubicBezTo>
                <a:cubicBezTo>
                  <a:pt x="4841779" y="3605196"/>
                  <a:pt x="4844714" y="3605703"/>
                  <a:pt x="4848152" y="3608461"/>
                </a:cubicBezTo>
                <a:cubicBezTo>
                  <a:pt x="4851590" y="3611220"/>
                  <a:pt x="4854181" y="3613633"/>
                  <a:pt x="4855927" y="3615707"/>
                </a:cubicBezTo>
                <a:lnTo>
                  <a:pt x="4900944" y="3627823"/>
                </a:lnTo>
                <a:cubicBezTo>
                  <a:pt x="4911870" y="3641119"/>
                  <a:pt x="4927890" y="3646250"/>
                  <a:pt x="4949002" y="3643219"/>
                </a:cubicBezTo>
                <a:cubicBezTo>
                  <a:pt x="4959811" y="3655060"/>
                  <a:pt x="4973100" y="3664456"/>
                  <a:pt x="4988869" y="3671404"/>
                </a:cubicBezTo>
                <a:cubicBezTo>
                  <a:pt x="5004640" y="3678353"/>
                  <a:pt x="5021920" y="3680672"/>
                  <a:pt x="5040711" y="3678360"/>
                </a:cubicBezTo>
                <a:lnTo>
                  <a:pt x="5078103" y="3591228"/>
                </a:lnTo>
                <a:lnTo>
                  <a:pt x="5075061" y="3587949"/>
                </a:lnTo>
                <a:cubicBezTo>
                  <a:pt x="5072650" y="3587056"/>
                  <a:pt x="5067398" y="3589359"/>
                  <a:pt x="5059305" y="3594857"/>
                </a:cubicBezTo>
                <a:cubicBezTo>
                  <a:pt x="5051210" y="3600355"/>
                  <a:pt x="5045616" y="3604565"/>
                  <a:pt x="5042520" y="3607489"/>
                </a:cubicBezTo>
                <a:cubicBezTo>
                  <a:pt x="5029635" y="3618629"/>
                  <a:pt x="5021423" y="3618880"/>
                  <a:pt x="5017885" y="3608240"/>
                </a:cubicBezTo>
                <a:cubicBezTo>
                  <a:pt x="5014348" y="3597598"/>
                  <a:pt x="5013434" y="3587509"/>
                  <a:pt x="5015142" y="3577972"/>
                </a:cubicBezTo>
                <a:lnTo>
                  <a:pt x="5001606" y="3572484"/>
                </a:lnTo>
                <a:cubicBezTo>
                  <a:pt x="4980992" y="3594258"/>
                  <a:pt x="4966762" y="3606988"/>
                  <a:pt x="4958920" y="3610669"/>
                </a:cubicBezTo>
                <a:cubicBezTo>
                  <a:pt x="4951076" y="3614351"/>
                  <a:pt x="4941025" y="3608826"/>
                  <a:pt x="4928766" y="3594095"/>
                </a:cubicBezTo>
                <a:cubicBezTo>
                  <a:pt x="4915553" y="3581747"/>
                  <a:pt x="4893538" y="3567875"/>
                  <a:pt x="4862721" y="3552480"/>
                </a:cubicBezTo>
                <a:cubicBezTo>
                  <a:pt x="4831905" y="3537085"/>
                  <a:pt x="4807684" y="3525390"/>
                  <a:pt x="4790062" y="3517390"/>
                </a:cubicBezTo>
                <a:lnTo>
                  <a:pt x="4751129" y="3511832"/>
                </a:lnTo>
                <a:lnTo>
                  <a:pt x="4730757" y="3544490"/>
                </a:lnTo>
                <a:lnTo>
                  <a:pt x="4820345" y="3631966"/>
                </a:lnTo>
                <a:cubicBezTo>
                  <a:pt x="4800681" y="3647179"/>
                  <a:pt x="4782647" y="3648220"/>
                  <a:pt x="4766245" y="3635091"/>
                </a:cubicBezTo>
                <a:cubicBezTo>
                  <a:pt x="4749844" y="3621961"/>
                  <a:pt x="4734016" y="3620828"/>
                  <a:pt x="4718759" y="3631690"/>
                </a:cubicBezTo>
                <a:lnTo>
                  <a:pt x="4627361" y="3615087"/>
                </a:lnTo>
                <a:cubicBezTo>
                  <a:pt x="4614602" y="3603990"/>
                  <a:pt x="4600459" y="3599363"/>
                  <a:pt x="4584930" y="3601206"/>
                </a:cubicBezTo>
                <a:cubicBezTo>
                  <a:pt x="4569399" y="3603050"/>
                  <a:pt x="4556015" y="3599243"/>
                  <a:pt x="4544779" y="3589785"/>
                </a:cubicBezTo>
                <a:lnTo>
                  <a:pt x="4503113" y="3599485"/>
                </a:lnTo>
                <a:lnTo>
                  <a:pt x="4455055" y="3584089"/>
                </a:lnTo>
                <a:lnTo>
                  <a:pt x="4398485" y="3595932"/>
                </a:lnTo>
                <a:lnTo>
                  <a:pt x="4361979" y="3556577"/>
                </a:lnTo>
                <a:cubicBezTo>
                  <a:pt x="4345527" y="3553443"/>
                  <a:pt x="4328590" y="3549217"/>
                  <a:pt x="4311165" y="3543900"/>
                </a:cubicBezTo>
                <a:cubicBezTo>
                  <a:pt x="4293743" y="3538582"/>
                  <a:pt x="4280111" y="3531095"/>
                  <a:pt x="4270273" y="3521436"/>
                </a:cubicBezTo>
                <a:lnTo>
                  <a:pt x="4243509" y="3528996"/>
                </a:lnTo>
                <a:lnTo>
                  <a:pt x="4141616" y="3510183"/>
                </a:lnTo>
                <a:lnTo>
                  <a:pt x="4103743" y="3478459"/>
                </a:lnTo>
                <a:lnTo>
                  <a:pt x="4090516" y="3491508"/>
                </a:lnTo>
                <a:cubicBezTo>
                  <a:pt x="4081690" y="3499822"/>
                  <a:pt x="4073910" y="3503572"/>
                  <a:pt x="4067175" y="3502758"/>
                </a:cubicBezTo>
                <a:cubicBezTo>
                  <a:pt x="4060439" y="3501945"/>
                  <a:pt x="4054786" y="3498885"/>
                  <a:pt x="4050216" y="3493580"/>
                </a:cubicBezTo>
                <a:cubicBezTo>
                  <a:pt x="4043912" y="3496266"/>
                  <a:pt x="4037208" y="3497384"/>
                  <a:pt x="4030105" y="3496933"/>
                </a:cubicBezTo>
                <a:cubicBezTo>
                  <a:pt x="4023001" y="3496483"/>
                  <a:pt x="4017743" y="3494605"/>
                  <a:pt x="4014326" y="3491303"/>
                </a:cubicBezTo>
                <a:cubicBezTo>
                  <a:pt x="4012525" y="3487845"/>
                  <a:pt x="4014451" y="3483851"/>
                  <a:pt x="4020103" y="3479323"/>
                </a:cubicBezTo>
                <a:lnTo>
                  <a:pt x="4022222" y="3426989"/>
                </a:lnTo>
                <a:cubicBezTo>
                  <a:pt x="4010966" y="3416372"/>
                  <a:pt x="3997886" y="3408341"/>
                  <a:pt x="3982983" y="3402893"/>
                </a:cubicBezTo>
                <a:cubicBezTo>
                  <a:pt x="3968079" y="3397447"/>
                  <a:pt x="3954998" y="3389415"/>
                  <a:pt x="3943743" y="3378799"/>
                </a:cubicBezTo>
                <a:cubicBezTo>
                  <a:pt x="3934696" y="3388769"/>
                  <a:pt x="3923291" y="3391646"/>
                  <a:pt x="3909528" y="3387429"/>
                </a:cubicBezTo>
                <a:lnTo>
                  <a:pt x="3900709" y="3396129"/>
                </a:lnTo>
                <a:cubicBezTo>
                  <a:pt x="3889583" y="3400824"/>
                  <a:pt x="3885071" y="3398994"/>
                  <a:pt x="3887173" y="3390639"/>
                </a:cubicBezTo>
                <a:lnTo>
                  <a:pt x="3891583" y="3386290"/>
                </a:lnTo>
                <a:cubicBezTo>
                  <a:pt x="3875233" y="3376251"/>
                  <a:pt x="3862609" y="3365675"/>
                  <a:pt x="3853711" y="3354565"/>
                </a:cubicBezTo>
                <a:cubicBezTo>
                  <a:pt x="3846545" y="3357840"/>
                  <a:pt x="3829968" y="3356659"/>
                  <a:pt x="3803982" y="3351023"/>
                </a:cubicBezTo>
                <a:cubicBezTo>
                  <a:pt x="3777995" y="3345387"/>
                  <a:pt x="3759137" y="3341747"/>
                  <a:pt x="3747408" y="3340103"/>
                </a:cubicBezTo>
                <a:cubicBezTo>
                  <a:pt x="3729600" y="3324697"/>
                  <a:pt x="3709322" y="3318009"/>
                  <a:pt x="3686575" y="3320038"/>
                </a:cubicBezTo>
                <a:cubicBezTo>
                  <a:pt x="3663828" y="3322066"/>
                  <a:pt x="3645070" y="3317018"/>
                  <a:pt x="3630305" y="3304892"/>
                </a:cubicBezTo>
                <a:lnTo>
                  <a:pt x="3573428" y="3298195"/>
                </a:lnTo>
                <a:lnTo>
                  <a:pt x="3564301" y="3288357"/>
                </a:lnTo>
                <a:lnTo>
                  <a:pt x="3555482" y="3297057"/>
                </a:lnTo>
                <a:cubicBezTo>
                  <a:pt x="3532982" y="3298973"/>
                  <a:pt x="3508561" y="3297679"/>
                  <a:pt x="3482220" y="3293178"/>
                </a:cubicBezTo>
                <a:cubicBezTo>
                  <a:pt x="3455878" y="3288678"/>
                  <a:pt x="3428493" y="3288739"/>
                  <a:pt x="3400062" y="3293364"/>
                </a:cubicBezTo>
                <a:lnTo>
                  <a:pt x="3332384" y="3265921"/>
                </a:lnTo>
                <a:lnTo>
                  <a:pt x="3336178" y="3224496"/>
                </a:lnTo>
                <a:lnTo>
                  <a:pt x="3361266" y="3206027"/>
                </a:lnTo>
                <a:lnTo>
                  <a:pt x="3318985" y="3178651"/>
                </a:lnTo>
                <a:lnTo>
                  <a:pt x="3345133" y="3134015"/>
                </a:lnTo>
                <a:cubicBezTo>
                  <a:pt x="3356332" y="3144949"/>
                  <a:pt x="3370628" y="3151259"/>
                  <a:pt x="3388021" y="3152941"/>
                </a:cubicBezTo>
                <a:cubicBezTo>
                  <a:pt x="3405417" y="3154624"/>
                  <a:pt x="3422600" y="3154943"/>
                  <a:pt x="3439575" y="3153900"/>
                </a:cubicBezTo>
                <a:cubicBezTo>
                  <a:pt x="3424797" y="3148589"/>
                  <a:pt x="3413745" y="3142743"/>
                  <a:pt x="3406419" y="3136362"/>
                </a:cubicBezTo>
                <a:lnTo>
                  <a:pt x="3367489" y="3130805"/>
                </a:lnTo>
                <a:cubicBezTo>
                  <a:pt x="3364393" y="3116848"/>
                  <a:pt x="3348374" y="3111716"/>
                  <a:pt x="3319430" y="3115409"/>
                </a:cubicBezTo>
                <a:cubicBezTo>
                  <a:pt x="3290485" y="3119101"/>
                  <a:pt x="3274466" y="3113969"/>
                  <a:pt x="3271371" y="3100013"/>
                </a:cubicBezTo>
                <a:cubicBezTo>
                  <a:pt x="3267772" y="3096891"/>
                  <a:pt x="3262879" y="3094651"/>
                  <a:pt x="3256695" y="3093295"/>
                </a:cubicBezTo>
                <a:cubicBezTo>
                  <a:pt x="3250510" y="3091938"/>
                  <a:pt x="3246379" y="3090518"/>
                  <a:pt x="3244300" y="3089036"/>
                </a:cubicBezTo>
                <a:cubicBezTo>
                  <a:pt x="3246689" y="3086679"/>
                  <a:pt x="3250389" y="3084600"/>
                  <a:pt x="3255400" y="3082796"/>
                </a:cubicBezTo>
                <a:cubicBezTo>
                  <a:pt x="3260412" y="3080992"/>
                  <a:pt x="3265634" y="3080552"/>
                  <a:pt x="3271063" y="3081475"/>
                </a:cubicBezTo>
                <a:lnTo>
                  <a:pt x="3313038" y="3090313"/>
                </a:lnTo>
                <a:lnTo>
                  <a:pt x="3335392" y="3087101"/>
                </a:lnTo>
                <a:lnTo>
                  <a:pt x="3308013" y="3057586"/>
                </a:lnTo>
                <a:lnTo>
                  <a:pt x="3264671" y="3056379"/>
                </a:lnTo>
                <a:cubicBezTo>
                  <a:pt x="3259826" y="3060636"/>
                  <a:pt x="3253248" y="3061889"/>
                  <a:pt x="3244942" y="3060141"/>
                </a:cubicBezTo>
                <a:cubicBezTo>
                  <a:pt x="3236634" y="3058392"/>
                  <a:pt x="3229219" y="3054193"/>
                  <a:pt x="3222697" y="3047542"/>
                </a:cubicBezTo>
                <a:cubicBezTo>
                  <a:pt x="3209820" y="3049778"/>
                  <a:pt x="3194592" y="3051191"/>
                  <a:pt x="3177019" y="3051780"/>
                </a:cubicBezTo>
                <a:cubicBezTo>
                  <a:pt x="3159445" y="3052368"/>
                  <a:pt x="3149730" y="3048344"/>
                  <a:pt x="3147876" y="3039706"/>
                </a:cubicBezTo>
                <a:cubicBezTo>
                  <a:pt x="3151293" y="3033718"/>
                  <a:pt x="3156849" y="3027191"/>
                  <a:pt x="3164543" y="3020124"/>
                </a:cubicBezTo>
                <a:cubicBezTo>
                  <a:pt x="3172237" y="3013057"/>
                  <a:pt x="3178895" y="3005442"/>
                  <a:pt x="3184517" y="2997279"/>
                </a:cubicBezTo>
                <a:cubicBezTo>
                  <a:pt x="3175114" y="2997004"/>
                  <a:pt x="3165141" y="2996114"/>
                  <a:pt x="3154596" y="2994609"/>
                </a:cubicBezTo>
                <a:cubicBezTo>
                  <a:pt x="3144053" y="2993103"/>
                  <a:pt x="3135523" y="2989218"/>
                  <a:pt x="3129008" y="2982953"/>
                </a:cubicBezTo>
                <a:cubicBezTo>
                  <a:pt x="3122924" y="2976394"/>
                  <a:pt x="3124291" y="2968765"/>
                  <a:pt x="3133110" y="2960066"/>
                </a:cubicBezTo>
                <a:lnTo>
                  <a:pt x="3141620" y="2932829"/>
                </a:lnTo>
                <a:cubicBezTo>
                  <a:pt x="3133107" y="2931806"/>
                  <a:pt x="3125421" y="2929967"/>
                  <a:pt x="3118561" y="2927314"/>
                </a:cubicBezTo>
                <a:cubicBezTo>
                  <a:pt x="3111701" y="2924660"/>
                  <a:pt x="3102913" y="2923909"/>
                  <a:pt x="3092195" y="2925061"/>
                </a:cubicBezTo>
                <a:lnTo>
                  <a:pt x="3130204" y="2875005"/>
                </a:lnTo>
                <a:cubicBezTo>
                  <a:pt x="3143107" y="2887398"/>
                  <a:pt x="3159583" y="2889987"/>
                  <a:pt x="3179629" y="2882773"/>
                </a:cubicBezTo>
                <a:cubicBezTo>
                  <a:pt x="3179709" y="2902581"/>
                  <a:pt x="3173020" y="2919647"/>
                  <a:pt x="3159565" y="2933967"/>
                </a:cubicBezTo>
                <a:cubicBezTo>
                  <a:pt x="3167832" y="2938897"/>
                  <a:pt x="3175824" y="2944098"/>
                  <a:pt x="3183539" y="2949571"/>
                </a:cubicBezTo>
                <a:cubicBezTo>
                  <a:pt x="3191254" y="2955043"/>
                  <a:pt x="3198827" y="2957517"/>
                  <a:pt x="3206256" y="2956992"/>
                </a:cubicBezTo>
                <a:cubicBezTo>
                  <a:pt x="3210877" y="2961593"/>
                  <a:pt x="3216770" y="2964154"/>
                  <a:pt x="3223937" y="2964675"/>
                </a:cubicBezTo>
                <a:cubicBezTo>
                  <a:pt x="3231102" y="2965193"/>
                  <a:pt x="3239201" y="2965578"/>
                  <a:pt x="3248231" y="2965830"/>
                </a:cubicBezTo>
                <a:cubicBezTo>
                  <a:pt x="3249253" y="2958017"/>
                  <a:pt x="3251311" y="2950754"/>
                  <a:pt x="3254404" y="2944037"/>
                </a:cubicBezTo>
                <a:cubicBezTo>
                  <a:pt x="3257498" y="2937322"/>
                  <a:pt x="3263701" y="2932251"/>
                  <a:pt x="3273011" y="2928822"/>
                </a:cubicBezTo>
                <a:lnTo>
                  <a:pt x="3292324" y="2922333"/>
                </a:lnTo>
                <a:lnTo>
                  <a:pt x="3270584" y="2962619"/>
                </a:lnTo>
                <a:cubicBezTo>
                  <a:pt x="3286628" y="2954120"/>
                  <a:pt x="3298944" y="2946158"/>
                  <a:pt x="3307535" y="2938729"/>
                </a:cubicBezTo>
                <a:cubicBezTo>
                  <a:pt x="3325948" y="2925013"/>
                  <a:pt x="3346142" y="2922887"/>
                  <a:pt x="3368116" y="2932351"/>
                </a:cubicBezTo>
                <a:cubicBezTo>
                  <a:pt x="3390089" y="2941815"/>
                  <a:pt x="3409180" y="2940777"/>
                  <a:pt x="3425390" y="2929235"/>
                </a:cubicBezTo>
                <a:lnTo>
                  <a:pt x="3420673" y="2915046"/>
                </a:lnTo>
                <a:cubicBezTo>
                  <a:pt x="3407172" y="2909785"/>
                  <a:pt x="3393225" y="2905750"/>
                  <a:pt x="3378832" y="2902939"/>
                </a:cubicBezTo>
                <a:cubicBezTo>
                  <a:pt x="3364437" y="2900129"/>
                  <a:pt x="3349387" y="2897180"/>
                  <a:pt x="3333682" y="2894092"/>
                </a:cubicBezTo>
                <a:lnTo>
                  <a:pt x="3277113" y="2905935"/>
                </a:lnTo>
                <a:cubicBezTo>
                  <a:pt x="3272957" y="2889885"/>
                  <a:pt x="3244269" y="2875269"/>
                  <a:pt x="3191051" y="2862085"/>
                </a:cubicBezTo>
                <a:cubicBezTo>
                  <a:pt x="3137831" y="2848902"/>
                  <a:pt x="3101426" y="2841897"/>
                  <a:pt x="3081838" y="2841072"/>
                </a:cubicBezTo>
                <a:cubicBezTo>
                  <a:pt x="3081795" y="2832870"/>
                  <a:pt x="3081001" y="2818738"/>
                  <a:pt x="3079454" y="2798676"/>
                </a:cubicBezTo>
                <a:lnTo>
                  <a:pt x="3073704" y="2778932"/>
                </a:lnTo>
                <a:lnTo>
                  <a:pt x="3035491" y="2774346"/>
                </a:lnTo>
                <a:cubicBezTo>
                  <a:pt x="3022410" y="2772652"/>
                  <a:pt x="3010952" y="2767522"/>
                  <a:pt x="3001124" y="2758956"/>
                </a:cubicBezTo>
                <a:cubicBezTo>
                  <a:pt x="2996618" y="2760266"/>
                  <a:pt x="2983782" y="2758656"/>
                  <a:pt x="2962617" y="2754127"/>
                </a:cubicBezTo>
                <a:cubicBezTo>
                  <a:pt x="2941452" y="2749599"/>
                  <a:pt x="2928145" y="2745731"/>
                  <a:pt x="2922698" y="2742526"/>
                </a:cubicBezTo>
                <a:cubicBezTo>
                  <a:pt x="2894370" y="2733617"/>
                  <a:pt x="2865254" y="2726229"/>
                  <a:pt x="2835353" y="2720356"/>
                </a:cubicBezTo>
                <a:cubicBezTo>
                  <a:pt x="2805452" y="2714483"/>
                  <a:pt x="2775000" y="2711257"/>
                  <a:pt x="2743998" y="2710677"/>
                </a:cubicBezTo>
                <a:cubicBezTo>
                  <a:pt x="2741438" y="2708098"/>
                  <a:pt x="2738996" y="2706084"/>
                  <a:pt x="2736672" y="2704634"/>
                </a:cubicBezTo>
                <a:cubicBezTo>
                  <a:pt x="2734347" y="2703183"/>
                  <a:pt x="2731000" y="2702125"/>
                  <a:pt x="2726632" y="2701452"/>
                </a:cubicBezTo>
                <a:lnTo>
                  <a:pt x="2711151" y="2701256"/>
                </a:lnTo>
                <a:cubicBezTo>
                  <a:pt x="2711623" y="2698234"/>
                  <a:pt x="2711762" y="2696252"/>
                  <a:pt x="2711564" y="2695311"/>
                </a:cubicBezTo>
                <a:cubicBezTo>
                  <a:pt x="2711370" y="2694370"/>
                  <a:pt x="2710603" y="2693343"/>
                  <a:pt x="2709268" y="2692228"/>
                </a:cubicBezTo>
                <a:cubicBezTo>
                  <a:pt x="2696944" y="2687784"/>
                  <a:pt x="2685128" y="2691063"/>
                  <a:pt x="2673821" y="2702070"/>
                </a:cubicBezTo>
                <a:cubicBezTo>
                  <a:pt x="2666500" y="2696939"/>
                  <a:pt x="2657845" y="2695972"/>
                  <a:pt x="2647851" y="2699167"/>
                </a:cubicBezTo>
                <a:cubicBezTo>
                  <a:pt x="2637856" y="2702364"/>
                  <a:pt x="2629198" y="2701397"/>
                  <a:pt x="2621877" y="2696267"/>
                </a:cubicBezTo>
                <a:lnTo>
                  <a:pt x="2585414" y="2690659"/>
                </a:lnTo>
                <a:cubicBezTo>
                  <a:pt x="2575422" y="2683295"/>
                  <a:pt x="2564329" y="2681227"/>
                  <a:pt x="2552132" y="2684449"/>
                </a:cubicBezTo>
                <a:cubicBezTo>
                  <a:pt x="2539940" y="2687671"/>
                  <a:pt x="2528845" y="2685601"/>
                  <a:pt x="2518854" y="2678237"/>
                </a:cubicBezTo>
                <a:cubicBezTo>
                  <a:pt x="2512775" y="2674436"/>
                  <a:pt x="2496605" y="2667853"/>
                  <a:pt x="2470340" y="2658489"/>
                </a:cubicBezTo>
                <a:cubicBezTo>
                  <a:pt x="2444077" y="2649125"/>
                  <a:pt x="2427689" y="2644147"/>
                  <a:pt x="2421177" y="2643556"/>
                </a:cubicBezTo>
                <a:cubicBezTo>
                  <a:pt x="2415684" y="2639253"/>
                  <a:pt x="2410210" y="2637682"/>
                  <a:pt x="2404756" y="2638846"/>
                </a:cubicBezTo>
                <a:cubicBezTo>
                  <a:pt x="2399299" y="2640008"/>
                  <a:pt x="2393825" y="2638439"/>
                  <a:pt x="2388331" y="2634135"/>
                </a:cubicBezTo>
                <a:cubicBezTo>
                  <a:pt x="2379062" y="2643450"/>
                  <a:pt x="2370442" y="2647951"/>
                  <a:pt x="2362473" y="2647635"/>
                </a:cubicBezTo>
                <a:cubicBezTo>
                  <a:pt x="2354503" y="2647320"/>
                  <a:pt x="2348558" y="2643494"/>
                  <a:pt x="2344636" y="2636154"/>
                </a:cubicBezTo>
                <a:lnTo>
                  <a:pt x="2267943" y="2606884"/>
                </a:lnTo>
                <a:cubicBezTo>
                  <a:pt x="2251400" y="2606886"/>
                  <a:pt x="2234425" y="2610102"/>
                  <a:pt x="2217015" y="2616529"/>
                </a:cubicBezTo>
                <a:lnTo>
                  <a:pt x="2181417" y="2604500"/>
                </a:lnTo>
                <a:cubicBezTo>
                  <a:pt x="2183568" y="2602464"/>
                  <a:pt x="2185598" y="2599863"/>
                  <a:pt x="2187511" y="2596699"/>
                </a:cubicBezTo>
                <a:cubicBezTo>
                  <a:pt x="2189424" y="2593533"/>
                  <a:pt x="2189176" y="2590583"/>
                  <a:pt x="2186767" y="2587844"/>
                </a:cubicBezTo>
                <a:cubicBezTo>
                  <a:pt x="2184901" y="2586829"/>
                  <a:pt x="2181108" y="2587157"/>
                  <a:pt x="2175392" y="2588826"/>
                </a:cubicBezTo>
                <a:cubicBezTo>
                  <a:pt x="2169674" y="2590496"/>
                  <a:pt x="2164977" y="2591777"/>
                  <a:pt x="2161304" y="2592668"/>
                </a:cubicBezTo>
                <a:cubicBezTo>
                  <a:pt x="2136927" y="2573628"/>
                  <a:pt x="2103844" y="2563077"/>
                  <a:pt x="2062055" y="2561020"/>
                </a:cubicBezTo>
                <a:cubicBezTo>
                  <a:pt x="2020267" y="2558963"/>
                  <a:pt x="1984039" y="2554484"/>
                  <a:pt x="1953374" y="2547583"/>
                </a:cubicBezTo>
                <a:cubicBezTo>
                  <a:pt x="1942821" y="2557794"/>
                  <a:pt x="1934488" y="2560155"/>
                  <a:pt x="1928380" y="2554664"/>
                </a:cubicBezTo>
                <a:cubicBezTo>
                  <a:pt x="1922272" y="2549173"/>
                  <a:pt x="1916614" y="2543205"/>
                  <a:pt x="1911412" y="2536761"/>
                </a:cubicBezTo>
                <a:cubicBezTo>
                  <a:pt x="1906887" y="2535793"/>
                  <a:pt x="1888113" y="2531267"/>
                  <a:pt x="1855086" y="2523184"/>
                </a:cubicBezTo>
                <a:cubicBezTo>
                  <a:pt x="1822058" y="2515101"/>
                  <a:pt x="1801909" y="2509270"/>
                  <a:pt x="1794637" y="2505695"/>
                </a:cubicBezTo>
                <a:lnTo>
                  <a:pt x="1727211" y="2499696"/>
                </a:lnTo>
                <a:cubicBezTo>
                  <a:pt x="1717334" y="2492441"/>
                  <a:pt x="1706699" y="2490807"/>
                  <a:pt x="1695305" y="2494790"/>
                </a:cubicBezTo>
                <a:cubicBezTo>
                  <a:pt x="1683913" y="2498772"/>
                  <a:pt x="1673278" y="2497137"/>
                  <a:pt x="1663399" y="2489883"/>
                </a:cubicBezTo>
                <a:cubicBezTo>
                  <a:pt x="1656897" y="2484923"/>
                  <a:pt x="1642697" y="2478096"/>
                  <a:pt x="1620802" y="2469404"/>
                </a:cubicBezTo>
                <a:cubicBezTo>
                  <a:pt x="1598906" y="2460712"/>
                  <a:pt x="1583585" y="2456444"/>
                  <a:pt x="1574840" y="2456602"/>
                </a:cubicBezTo>
                <a:lnTo>
                  <a:pt x="1544743" y="2449788"/>
                </a:lnTo>
                <a:cubicBezTo>
                  <a:pt x="1535626" y="2458945"/>
                  <a:pt x="1527609" y="2462811"/>
                  <a:pt x="1520694" y="2461382"/>
                </a:cubicBezTo>
                <a:cubicBezTo>
                  <a:pt x="1513776" y="2459956"/>
                  <a:pt x="1508435" y="2455493"/>
                  <a:pt x="1504665" y="2447996"/>
                </a:cubicBezTo>
                <a:cubicBezTo>
                  <a:pt x="1492054" y="2443278"/>
                  <a:pt x="1476648" y="2437723"/>
                  <a:pt x="1458449" y="2431330"/>
                </a:cubicBezTo>
                <a:cubicBezTo>
                  <a:pt x="1440250" y="2424935"/>
                  <a:pt x="1423725" y="2421938"/>
                  <a:pt x="1408873" y="2422340"/>
                </a:cubicBezTo>
                <a:lnTo>
                  <a:pt x="1388910" y="2432378"/>
                </a:lnTo>
                <a:lnTo>
                  <a:pt x="1353311" y="2420350"/>
                </a:lnTo>
                <a:cubicBezTo>
                  <a:pt x="1353820" y="2419929"/>
                  <a:pt x="1355515" y="2417912"/>
                  <a:pt x="1358394" y="2414304"/>
                </a:cubicBezTo>
                <a:cubicBezTo>
                  <a:pt x="1361269" y="2410695"/>
                  <a:pt x="1362277" y="2408028"/>
                  <a:pt x="1361411" y="2406302"/>
                </a:cubicBezTo>
                <a:cubicBezTo>
                  <a:pt x="1358341" y="2404146"/>
                  <a:pt x="1354206" y="2404147"/>
                  <a:pt x="1349003" y="2406305"/>
                </a:cubicBezTo>
                <a:cubicBezTo>
                  <a:pt x="1343800" y="2408465"/>
                  <a:pt x="1339450" y="2410070"/>
                  <a:pt x="1335947" y="2411125"/>
                </a:cubicBezTo>
                <a:cubicBezTo>
                  <a:pt x="1313534" y="2393342"/>
                  <a:pt x="1283833" y="2383585"/>
                  <a:pt x="1246846" y="2381858"/>
                </a:cubicBezTo>
                <a:cubicBezTo>
                  <a:pt x="1209859" y="2380130"/>
                  <a:pt x="1176327" y="2375792"/>
                  <a:pt x="1146248" y="2368844"/>
                </a:cubicBezTo>
                <a:cubicBezTo>
                  <a:pt x="1136995" y="2377571"/>
                  <a:pt x="1128777" y="2380039"/>
                  <a:pt x="1121599" y="2376251"/>
                </a:cubicBezTo>
                <a:cubicBezTo>
                  <a:pt x="1114421" y="2372462"/>
                  <a:pt x="1109566" y="2367254"/>
                  <a:pt x="1107035" y="2360630"/>
                </a:cubicBezTo>
                <a:cubicBezTo>
                  <a:pt x="1097084" y="2359191"/>
                  <a:pt x="1066594" y="2350497"/>
                  <a:pt x="1015566" y="2334549"/>
                </a:cubicBezTo>
                <a:cubicBezTo>
                  <a:pt x="964537" y="2318599"/>
                  <a:pt x="933577" y="2307648"/>
                  <a:pt x="922685" y="2301695"/>
                </a:cubicBezTo>
                <a:cubicBezTo>
                  <a:pt x="906831" y="2308087"/>
                  <a:pt x="893759" y="2305349"/>
                  <a:pt x="883471" y="2293479"/>
                </a:cubicBezTo>
                <a:cubicBezTo>
                  <a:pt x="873182" y="2281611"/>
                  <a:pt x="860111" y="2278873"/>
                  <a:pt x="844258" y="2285264"/>
                </a:cubicBezTo>
                <a:cubicBezTo>
                  <a:pt x="832403" y="2277342"/>
                  <a:pt x="813858" y="2273034"/>
                  <a:pt x="788622" y="2272340"/>
                </a:cubicBezTo>
                <a:cubicBezTo>
                  <a:pt x="763386" y="2271646"/>
                  <a:pt x="744840" y="2267337"/>
                  <a:pt x="732984" y="2259415"/>
                </a:cubicBezTo>
                <a:lnTo>
                  <a:pt x="711138" y="2260423"/>
                </a:lnTo>
                <a:cubicBezTo>
                  <a:pt x="692895" y="2245238"/>
                  <a:pt x="673552" y="2235346"/>
                  <a:pt x="653108" y="2230745"/>
                </a:cubicBezTo>
                <a:cubicBezTo>
                  <a:pt x="632665" y="2226145"/>
                  <a:pt x="613320" y="2216252"/>
                  <a:pt x="595078" y="2201066"/>
                </a:cubicBezTo>
                <a:lnTo>
                  <a:pt x="564982" y="2194254"/>
                </a:lnTo>
                <a:cubicBezTo>
                  <a:pt x="556215" y="2199368"/>
                  <a:pt x="537399" y="2199934"/>
                  <a:pt x="508535" y="2195950"/>
                </a:cubicBezTo>
                <a:cubicBezTo>
                  <a:pt x="479672" y="2191967"/>
                  <a:pt x="460818" y="2187066"/>
                  <a:pt x="451976" y="2181245"/>
                </a:cubicBezTo>
                <a:cubicBezTo>
                  <a:pt x="442378" y="2189645"/>
                  <a:pt x="432786" y="2190812"/>
                  <a:pt x="423202" y="2184739"/>
                </a:cubicBezTo>
                <a:cubicBezTo>
                  <a:pt x="413619" y="2178668"/>
                  <a:pt x="407388" y="2172158"/>
                  <a:pt x="404514" y="2165208"/>
                </a:cubicBezTo>
                <a:cubicBezTo>
                  <a:pt x="397862" y="2166141"/>
                  <a:pt x="390910" y="2164981"/>
                  <a:pt x="383659" y="2161728"/>
                </a:cubicBezTo>
                <a:cubicBezTo>
                  <a:pt x="376410" y="2158473"/>
                  <a:pt x="370577" y="2154755"/>
                  <a:pt x="366167" y="2150571"/>
                </a:cubicBezTo>
                <a:lnTo>
                  <a:pt x="341570" y="2148974"/>
                </a:lnTo>
                <a:lnTo>
                  <a:pt x="318855" y="2156405"/>
                </a:lnTo>
                <a:lnTo>
                  <a:pt x="201065" y="2109889"/>
                </a:lnTo>
                <a:lnTo>
                  <a:pt x="190932" y="2093038"/>
                </a:lnTo>
                <a:cubicBezTo>
                  <a:pt x="186768" y="2088937"/>
                  <a:pt x="181817" y="2086357"/>
                  <a:pt x="176079" y="2085292"/>
                </a:cubicBezTo>
                <a:cubicBezTo>
                  <a:pt x="170344" y="2084228"/>
                  <a:pt x="164055" y="2085810"/>
                  <a:pt x="157218" y="2090037"/>
                </a:cubicBezTo>
                <a:lnTo>
                  <a:pt x="111640" y="2083029"/>
                </a:lnTo>
                <a:cubicBezTo>
                  <a:pt x="103991" y="2076981"/>
                  <a:pt x="97110" y="2075287"/>
                  <a:pt x="91001" y="2077944"/>
                </a:cubicBezTo>
                <a:cubicBezTo>
                  <a:pt x="84894" y="2080598"/>
                  <a:pt x="75951" y="2076949"/>
                  <a:pt x="64176" y="2066990"/>
                </a:cubicBezTo>
                <a:cubicBezTo>
                  <a:pt x="59956" y="2062837"/>
                  <a:pt x="55120" y="2060363"/>
                  <a:pt x="49668" y="2059572"/>
                </a:cubicBezTo>
                <a:cubicBezTo>
                  <a:pt x="44220" y="2058779"/>
                  <a:pt x="38736" y="2061123"/>
                  <a:pt x="33213" y="2066599"/>
                </a:cubicBezTo>
                <a:cubicBezTo>
                  <a:pt x="23365" y="2058167"/>
                  <a:pt x="12849" y="2051816"/>
                  <a:pt x="1665" y="2047548"/>
                </a:cubicBezTo>
                <a:lnTo>
                  <a:pt x="0" y="2046542"/>
                </a:lnTo>
                <a:lnTo>
                  <a:pt x="0" y="1924591"/>
                </a:lnTo>
                <a:lnTo>
                  <a:pt x="14307" y="1933702"/>
                </a:lnTo>
                <a:cubicBezTo>
                  <a:pt x="22221" y="1936831"/>
                  <a:pt x="30341" y="1936987"/>
                  <a:pt x="38669" y="1934171"/>
                </a:cubicBezTo>
                <a:cubicBezTo>
                  <a:pt x="46944" y="1939902"/>
                  <a:pt x="60531" y="1940719"/>
                  <a:pt x="79436" y="1936617"/>
                </a:cubicBezTo>
                <a:cubicBezTo>
                  <a:pt x="98339" y="1932515"/>
                  <a:pt x="114170" y="1928213"/>
                  <a:pt x="126926" y="1923712"/>
                </a:cubicBezTo>
                <a:lnTo>
                  <a:pt x="135175" y="1931535"/>
                </a:lnTo>
                <a:cubicBezTo>
                  <a:pt x="136579" y="1928792"/>
                  <a:pt x="135975" y="1923692"/>
                  <a:pt x="133362" y="1916236"/>
                </a:cubicBezTo>
                <a:cubicBezTo>
                  <a:pt x="130749" y="1908778"/>
                  <a:pt x="128553" y="1903981"/>
                  <a:pt x="126774" y="1901842"/>
                </a:cubicBezTo>
                <a:lnTo>
                  <a:pt x="93927" y="1892421"/>
                </a:lnTo>
                <a:cubicBezTo>
                  <a:pt x="88126" y="1887524"/>
                  <a:pt x="84602" y="1882975"/>
                  <a:pt x="83360" y="1878780"/>
                </a:cubicBezTo>
                <a:cubicBezTo>
                  <a:pt x="82115" y="1874584"/>
                  <a:pt x="84960" y="1868831"/>
                  <a:pt x="91891" y="1861522"/>
                </a:cubicBezTo>
                <a:lnTo>
                  <a:pt x="102739" y="1850082"/>
                </a:lnTo>
                <a:lnTo>
                  <a:pt x="132987" y="1878765"/>
                </a:lnTo>
                <a:cubicBezTo>
                  <a:pt x="145994" y="1866655"/>
                  <a:pt x="160051" y="1858259"/>
                  <a:pt x="175155" y="1853573"/>
                </a:cubicBezTo>
                <a:cubicBezTo>
                  <a:pt x="190263" y="1848885"/>
                  <a:pt x="204319" y="1840488"/>
                  <a:pt x="217325" y="1828378"/>
                </a:cubicBezTo>
                <a:cubicBezTo>
                  <a:pt x="255905" y="1841275"/>
                  <a:pt x="285534" y="1851567"/>
                  <a:pt x="306208" y="1859252"/>
                </a:cubicBezTo>
                <a:cubicBezTo>
                  <a:pt x="326884" y="1866937"/>
                  <a:pt x="358893" y="1859571"/>
                  <a:pt x="402238" y="1837154"/>
                </a:cubicBezTo>
                <a:lnTo>
                  <a:pt x="437988" y="1871051"/>
                </a:lnTo>
                <a:cubicBezTo>
                  <a:pt x="451700" y="1865194"/>
                  <a:pt x="465830" y="1861996"/>
                  <a:pt x="480377" y="1861459"/>
                </a:cubicBezTo>
                <a:cubicBezTo>
                  <a:pt x="494925" y="1860918"/>
                  <a:pt x="506596" y="1864443"/>
                  <a:pt x="515396" y="1872033"/>
                </a:cubicBezTo>
                <a:cubicBezTo>
                  <a:pt x="529587" y="1861197"/>
                  <a:pt x="543410" y="1863141"/>
                  <a:pt x="556868" y="1877864"/>
                </a:cubicBezTo>
                <a:cubicBezTo>
                  <a:pt x="570326" y="1892586"/>
                  <a:pt x="585054" y="1893576"/>
                  <a:pt x="601054" y="1880835"/>
                </a:cubicBezTo>
                <a:cubicBezTo>
                  <a:pt x="596499" y="1875311"/>
                  <a:pt x="594785" y="1868857"/>
                  <a:pt x="595910" y="1861474"/>
                </a:cubicBezTo>
                <a:cubicBezTo>
                  <a:pt x="597035" y="1854093"/>
                  <a:pt x="595322" y="1847638"/>
                  <a:pt x="590768" y="1842113"/>
                </a:cubicBezTo>
                <a:cubicBezTo>
                  <a:pt x="586490" y="1837905"/>
                  <a:pt x="581080" y="1834889"/>
                  <a:pt x="574542" y="1833064"/>
                </a:cubicBezTo>
                <a:cubicBezTo>
                  <a:pt x="568004" y="1831240"/>
                  <a:pt x="561258" y="1832386"/>
                  <a:pt x="554304" y="1836506"/>
                </a:cubicBezTo>
                <a:cubicBezTo>
                  <a:pt x="550746" y="1832227"/>
                  <a:pt x="543642" y="1825490"/>
                  <a:pt x="532993" y="1816298"/>
                </a:cubicBezTo>
                <a:cubicBezTo>
                  <a:pt x="522343" y="1807104"/>
                  <a:pt x="512998" y="1805485"/>
                  <a:pt x="504960" y="1811440"/>
                </a:cubicBezTo>
                <a:cubicBezTo>
                  <a:pt x="496867" y="1810104"/>
                  <a:pt x="482481" y="1803705"/>
                  <a:pt x="461799" y="1792241"/>
                </a:cubicBezTo>
                <a:cubicBezTo>
                  <a:pt x="441117" y="1780778"/>
                  <a:pt x="435337" y="1768055"/>
                  <a:pt x="444461" y="1754074"/>
                </a:cubicBezTo>
                <a:lnTo>
                  <a:pt x="411614" y="1744651"/>
                </a:lnTo>
                <a:cubicBezTo>
                  <a:pt x="395411" y="1749807"/>
                  <a:pt x="379641" y="1751751"/>
                  <a:pt x="364302" y="1750485"/>
                </a:cubicBezTo>
                <a:lnTo>
                  <a:pt x="339553" y="1727017"/>
                </a:lnTo>
                <a:lnTo>
                  <a:pt x="300492" y="1740672"/>
                </a:lnTo>
                <a:lnTo>
                  <a:pt x="272994" y="1714596"/>
                </a:lnTo>
                <a:lnTo>
                  <a:pt x="244780" y="1716811"/>
                </a:lnTo>
                <a:lnTo>
                  <a:pt x="259244" y="1701558"/>
                </a:lnTo>
                <a:lnTo>
                  <a:pt x="217279" y="1690736"/>
                </a:lnTo>
                <a:cubicBezTo>
                  <a:pt x="224667" y="1669980"/>
                  <a:pt x="222321" y="1665341"/>
                  <a:pt x="210241" y="1676818"/>
                </a:cubicBezTo>
                <a:cubicBezTo>
                  <a:pt x="198159" y="1688296"/>
                  <a:pt x="188403" y="1698356"/>
                  <a:pt x="180969" y="1706998"/>
                </a:cubicBezTo>
                <a:cubicBezTo>
                  <a:pt x="170267" y="1717368"/>
                  <a:pt x="160860" y="1718107"/>
                  <a:pt x="152755" y="1709215"/>
                </a:cubicBezTo>
                <a:cubicBezTo>
                  <a:pt x="140015" y="1710258"/>
                  <a:pt x="127008" y="1706074"/>
                  <a:pt x="113740" y="1696660"/>
                </a:cubicBezTo>
                <a:cubicBezTo>
                  <a:pt x="100472" y="1687245"/>
                  <a:pt x="86996" y="1680803"/>
                  <a:pt x="73312" y="1677335"/>
                </a:cubicBezTo>
                <a:lnTo>
                  <a:pt x="93991" y="1639006"/>
                </a:lnTo>
                <a:lnTo>
                  <a:pt x="140434" y="1639594"/>
                </a:lnTo>
                <a:cubicBezTo>
                  <a:pt x="146368" y="1644466"/>
                  <a:pt x="153241" y="1645251"/>
                  <a:pt x="161055" y="1641945"/>
                </a:cubicBezTo>
                <a:cubicBezTo>
                  <a:pt x="168866" y="1638641"/>
                  <a:pt x="175014" y="1633306"/>
                  <a:pt x="179497" y="1625939"/>
                </a:cubicBezTo>
                <a:cubicBezTo>
                  <a:pt x="190352" y="1637439"/>
                  <a:pt x="205255" y="1641916"/>
                  <a:pt x="224209" y="1639368"/>
                </a:cubicBezTo>
                <a:lnTo>
                  <a:pt x="246207" y="1660229"/>
                </a:lnTo>
                <a:cubicBezTo>
                  <a:pt x="258825" y="1657709"/>
                  <a:pt x="269978" y="1657422"/>
                  <a:pt x="279667" y="1659367"/>
                </a:cubicBezTo>
                <a:cubicBezTo>
                  <a:pt x="289357" y="1661311"/>
                  <a:pt x="298267" y="1666141"/>
                  <a:pt x="306403" y="1673856"/>
                </a:cubicBezTo>
                <a:lnTo>
                  <a:pt x="343732" y="1673042"/>
                </a:lnTo>
                <a:lnTo>
                  <a:pt x="383964" y="1696706"/>
                </a:lnTo>
                <a:cubicBezTo>
                  <a:pt x="387392" y="1696186"/>
                  <a:pt x="391672" y="1695116"/>
                  <a:pt x="396802" y="1693492"/>
                </a:cubicBezTo>
                <a:cubicBezTo>
                  <a:pt x="401933" y="1691868"/>
                  <a:pt x="406429" y="1689192"/>
                  <a:pt x="410291" y="1685464"/>
                </a:cubicBezTo>
                <a:cubicBezTo>
                  <a:pt x="416699" y="1676298"/>
                  <a:pt x="411908" y="1669645"/>
                  <a:pt x="395926" y="1665504"/>
                </a:cubicBezTo>
                <a:cubicBezTo>
                  <a:pt x="379943" y="1661361"/>
                  <a:pt x="368570" y="1657518"/>
                  <a:pt x="361813" y="1653975"/>
                </a:cubicBezTo>
                <a:lnTo>
                  <a:pt x="394356" y="1619656"/>
                </a:lnTo>
                <a:lnTo>
                  <a:pt x="401740" y="1633899"/>
                </a:lnTo>
                <a:cubicBezTo>
                  <a:pt x="406107" y="1637439"/>
                  <a:pt x="411081" y="1637931"/>
                  <a:pt x="416660" y="1635374"/>
                </a:cubicBezTo>
                <a:cubicBezTo>
                  <a:pt x="422240" y="1632819"/>
                  <a:pt x="426959" y="1629448"/>
                  <a:pt x="430818" y="1625263"/>
                </a:cubicBezTo>
                <a:cubicBezTo>
                  <a:pt x="437432" y="1624140"/>
                  <a:pt x="444895" y="1622467"/>
                  <a:pt x="453208" y="1620240"/>
                </a:cubicBezTo>
                <a:cubicBezTo>
                  <a:pt x="461520" y="1618013"/>
                  <a:pt x="469200" y="1614734"/>
                  <a:pt x="476247" y="1610401"/>
                </a:cubicBezTo>
                <a:lnTo>
                  <a:pt x="509093" y="1619821"/>
                </a:lnTo>
                <a:lnTo>
                  <a:pt x="548002" y="1584296"/>
                </a:lnTo>
                <a:lnTo>
                  <a:pt x="567967" y="1574259"/>
                </a:lnTo>
                <a:cubicBezTo>
                  <a:pt x="574918" y="1567271"/>
                  <a:pt x="580254" y="1565089"/>
                  <a:pt x="583970" y="1567708"/>
                </a:cubicBezTo>
                <a:cubicBezTo>
                  <a:pt x="587689" y="1570328"/>
                  <a:pt x="591470" y="1573913"/>
                  <a:pt x="595313" y="1578464"/>
                </a:cubicBezTo>
                <a:cubicBezTo>
                  <a:pt x="598666" y="1580436"/>
                  <a:pt x="603826" y="1580501"/>
                  <a:pt x="610796" y="1578660"/>
                </a:cubicBezTo>
                <a:cubicBezTo>
                  <a:pt x="614758" y="1578496"/>
                  <a:pt x="620721" y="1579323"/>
                  <a:pt x="628683" y="1581138"/>
                </a:cubicBezTo>
                <a:cubicBezTo>
                  <a:pt x="636644" y="1582954"/>
                  <a:pt x="641920" y="1583129"/>
                  <a:pt x="644508" y="1581661"/>
                </a:cubicBezTo>
                <a:cubicBezTo>
                  <a:pt x="646011" y="1579614"/>
                  <a:pt x="646150" y="1577634"/>
                  <a:pt x="644922" y="1575715"/>
                </a:cubicBezTo>
                <a:cubicBezTo>
                  <a:pt x="643695" y="1573796"/>
                  <a:pt x="642929" y="1572769"/>
                  <a:pt x="642624" y="1572631"/>
                </a:cubicBezTo>
                <a:cubicBezTo>
                  <a:pt x="629366" y="1562172"/>
                  <a:pt x="613805" y="1555865"/>
                  <a:pt x="595939" y="1553708"/>
                </a:cubicBezTo>
                <a:cubicBezTo>
                  <a:pt x="578072" y="1551554"/>
                  <a:pt x="563198" y="1545899"/>
                  <a:pt x="551316" y="1536744"/>
                </a:cubicBezTo>
                <a:cubicBezTo>
                  <a:pt x="545815" y="1531527"/>
                  <a:pt x="546682" y="1525107"/>
                  <a:pt x="553914" y="1517481"/>
                </a:cubicBezTo>
                <a:lnTo>
                  <a:pt x="546378" y="1481367"/>
                </a:lnTo>
                <a:lnTo>
                  <a:pt x="588190" y="1470318"/>
                </a:lnTo>
                <a:cubicBezTo>
                  <a:pt x="595151" y="1475714"/>
                  <a:pt x="602717" y="1478060"/>
                  <a:pt x="610890" y="1477360"/>
                </a:cubicBezTo>
                <a:cubicBezTo>
                  <a:pt x="619062" y="1476659"/>
                  <a:pt x="627315" y="1479657"/>
                  <a:pt x="635652" y="1486355"/>
                </a:cubicBezTo>
                <a:lnTo>
                  <a:pt x="650116" y="1471104"/>
                </a:lnTo>
                <a:cubicBezTo>
                  <a:pt x="662565" y="1460729"/>
                  <a:pt x="671228" y="1462607"/>
                  <a:pt x="676106" y="1476738"/>
                </a:cubicBezTo>
                <a:cubicBezTo>
                  <a:pt x="680985" y="1490870"/>
                  <a:pt x="694169" y="1487982"/>
                  <a:pt x="715658" y="1468074"/>
                </a:cubicBezTo>
                <a:cubicBezTo>
                  <a:pt x="742810" y="1466060"/>
                  <a:pt x="770397" y="1460835"/>
                  <a:pt x="798414" y="1452400"/>
                </a:cubicBezTo>
                <a:cubicBezTo>
                  <a:pt x="809636" y="1462136"/>
                  <a:pt x="822649" y="1467232"/>
                  <a:pt x="837449" y="1467686"/>
                </a:cubicBezTo>
                <a:cubicBezTo>
                  <a:pt x="852249" y="1468143"/>
                  <a:pt x="867502" y="1468120"/>
                  <a:pt x="883207" y="1467624"/>
                </a:cubicBezTo>
                <a:cubicBezTo>
                  <a:pt x="867622" y="1447112"/>
                  <a:pt x="853342" y="1434174"/>
                  <a:pt x="840367" y="1428811"/>
                </a:cubicBezTo>
                <a:cubicBezTo>
                  <a:pt x="827391" y="1423449"/>
                  <a:pt x="815429" y="1416328"/>
                  <a:pt x="804477" y="1407453"/>
                </a:cubicBezTo>
                <a:lnTo>
                  <a:pt x="829788" y="1380760"/>
                </a:lnTo>
                <a:lnTo>
                  <a:pt x="886064" y="1354458"/>
                </a:lnTo>
                <a:cubicBezTo>
                  <a:pt x="885368" y="1358174"/>
                  <a:pt x="884340" y="1362932"/>
                  <a:pt x="882976" y="1368730"/>
                </a:cubicBezTo>
                <a:cubicBezTo>
                  <a:pt x="881613" y="1374528"/>
                  <a:pt x="881487" y="1378332"/>
                  <a:pt x="882600" y="1380142"/>
                </a:cubicBezTo>
                <a:cubicBezTo>
                  <a:pt x="885613" y="1382243"/>
                  <a:pt x="889175" y="1381700"/>
                  <a:pt x="893288" y="1378508"/>
                </a:cubicBezTo>
                <a:cubicBezTo>
                  <a:pt x="897401" y="1375319"/>
                  <a:pt x="900493" y="1372516"/>
                  <a:pt x="902564" y="1370103"/>
                </a:cubicBezTo>
                <a:lnTo>
                  <a:pt x="982872" y="1395562"/>
                </a:lnTo>
                <a:cubicBezTo>
                  <a:pt x="1010942" y="1394416"/>
                  <a:pt x="1039445" y="1390061"/>
                  <a:pt x="1068380" y="1382496"/>
                </a:cubicBezTo>
                <a:cubicBezTo>
                  <a:pt x="1081958" y="1387223"/>
                  <a:pt x="1095643" y="1391149"/>
                  <a:pt x="1109438" y="1394270"/>
                </a:cubicBezTo>
                <a:cubicBezTo>
                  <a:pt x="1123233" y="1397393"/>
                  <a:pt x="1135111" y="1403225"/>
                  <a:pt x="1145073" y="1411767"/>
                </a:cubicBezTo>
                <a:lnTo>
                  <a:pt x="1192626" y="1423229"/>
                </a:lnTo>
                <a:lnTo>
                  <a:pt x="1182569" y="1412443"/>
                </a:lnTo>
                <a:cubicBezTo>
                  <a:pt x="1172618" y="1411005"/>
                  <a:pt x="1142128" y="1402309"/>
                  <a:pt x="1091099" y="1386361"/>
                </a:cubicBezTo>
                <a:cubicBezTo>
                  <a:pt x="1040072" y="1370412"/>
                  <a:pt x="1009111" y="1359460"/>
                  <a:pt x="998218" y="1353507"/>
                </a:cubicBezTo>
                <a:cubicBezTo>
                  <a:pt x="982364" y="1359899"/>
                  <a:pt x="969294" y="1357161"/>
                  <a:pt x="959005" y="1345293"/>
                </a:cubicBezTo>
                <a:cubicBezTo>
                  <a:pt x="948715" y="1333424"/>
                  <a:pt x="935645" y="1330685"/>
                  <a:pt x="919792" y="1337076"/>
                </a:cubicBezTo>
                <a:cubicBezTo>
                  <a:pt x="907937" y="1329156"/>
                  <a:pt x="889391" y="1324847"/>
                  <a:pt x="864156" y="1324152"/>
                </a:cubicBezTo>
                <a:cubicBezTo>
                  <a:pt x="838918" y="1323458"/>
                  <a:pt x="820373" y="1319149"/>
                  <a:pt x="808517" y="1311227"/>
                </a:cubicBezTo>
                <a:lnTo>
                  <a:pt x="786671" y="1312236"/>
                </a:lnTo>
                <a:cubicBezTo>
                  <a:pt x="768430" y="1297051"/>
                  <a:pt x="749086" y="1287159"/>
                  <a:pt x="728641" y="1282559"/>
                </a:cubicBezTo>
                <a:cubicBezTo>
                  <a:pt x="708198" y="1277957"/>
                  <a:pt x="688854" y="1268064"/>
                  <a:pt x="670611" y="1252879"/>
                </a:cubicBezTo>
                <a:lnTo>
                  <a:pt x="640515" y="1246066"/>
                </a:lnTo>
                <a:cubicBezTo>
                  <a:pt x="631749" y="1251182"/>
                  <a:pt x="612933" y="1251747"/>
                  <a:pt x="584071" y="1247764"/>
                </a:cubicBezTo>
                <a:cubicBezTo>
                  <a:pt x="555205" y="1243781"/>
                  <a:pt x="536354" y="1238879"/>
                  <a:pt x="527509" y="1233058"/>
                </a:cubicBezTo>
                <a:cubicBezTo>
                  <a:pt x="517911" y="1241457"/>
                  <a:pt x="508321" y="1242624"/>
                  <a:pt x="498736" y="1236553"/>
                </a:cubicBezTo>
                <a:cubicBezTo>
                  <a:pt x="489152" y="1230481"/>
                  <a:pt x="482921" y="1223971"/>
                  <a:pt x="480047" y="1217021"/>
                </a:cubicBezTo>
                <a:cubicBezTo>
                  <a:pt x="473396" y="1217954"/>
                  <a:pt x="466444" y="1216794"/>
                  <a:pt x="459193" y="1213539"/>
                </a:cubicBezTo>
                <a:cubicBezTo>
                  <a:pt x="451942" y="1210286"/>
                  <a:pt x="446111" y="1206567"/>
                  <a:pt x="441700" y="1202384"/>
                </a:cubicBezTo>
                <a:lnTo>
                  <a:pt x="417103" y="1200786"/>
                </a:lnTo>
                <a:lnTo>
                  <a:pt x="394389" y="1208217"/>
                </a:lnTo>
                <a:lnTo>
                  <a:pt x="276599" y="1161702"/>
                </a:lnTo>
                <a:lnTo>
                  <a:pt x="266465" y="1144851"/>
                </a:lnTo>
                <a:cubicBezTo>
                  <a:pt x="262300" y="1140750"/>
                  <a:pt x="257350" y="1138169"/>
                  <a:pt x="251615" y="1137105"/>
                </a:cubicBezTo>
                <a:cubicBezTo>
                  <a:pt x="245878" y="1136041"/>
                  <a:pt x="239591" y="1137623"/>
                  <a:pt x="232751" y="1141850"/>
                </a:cubicBezTo>
                <a:lnTo>
                  <a:pt x="187173" y="1134842"/>
                </a:lnTo>
                <a:cubicBezTo>
                  <a:pt x="179524" y="1128796"/>
                  <a:pt x="172645" y="1127101"/>
                  <a:pt x="166536" y="1129756"/>
                </a:cubicBezTo>
                <a:cubicBezTo>
                  <a:pt x="160426" y="1132412"/>
                  <a:pt x="151485" y="1128762"/>
                  <a:pt x="139710" y="1118804"/>
                </a:cubicBezTo>
                <a:cubicBezTo>
                  <a:pt x="135489" y="1114650"/>
                  <a:pt x="130653" y="1112176"/>
                  <a:pt x="125204" y="1111385"/>
                </a:cubicBezTo>
                <a:cubicBezTo>
                  <a:pt x="119753" y="1110592"/>
                  <a:pt x="114268" y="1112935"/>
                  <a:pt x="108747" y="1118412"/>
                </a:cubicBezTo>
                <a:cubicBezTo>
                  <a:pt x="98900" y="1109979"/>
                  <a:pt x="88384" y="1103629"/>
                  <a:pt x="77200" y="1099360"/>
                </a:cubicBezTo>
                <a:cubicBezTo>
                  <a:pt x="66014" y="1095091"/>
                  <a:pt x="55499" y="1088740"/>
                  <a:pt x="45651" y="1080308"/>
                </a:cubicBezTo>
                <a:lnTo>
                  <a:pt x="0" y="1079729"/>
                </a:lnTo>
                <a:lnTo>
                  <a:pt x="0" y="978047"/>
                </a:lnTo>
                <a:lnTo>
                  <a:pt x="15234" y="978138"/>
                </a:lnTo>
                <a:cubicBezTo>
                  <a:pt x="22862" y="980995"/>
                  <a:pt x="28843" y="984555"/>
                  <a:pt x="33179" y="988817"/>
                </a:cubicBezTo>
                <a:lnTo>
                  <a:pt x="69489" y="972554"/>
                </a:lnTo>
                <a:cubicBezTo>
                  <a:pt x="75144" y="978067"/>
                  <a:pt x="81928" y="982387"/>
                  <a:pt x="89842" y="985515"/>
                </a:cubicBezTo>
                <a:cubicBezTo>
                  <a:pt x="97755" y="988644"/>
                  <a:pt x="105876" y="988801"/>
                  <a:pt x="114202" y="985984"/>
                </a:cubicBezTo>
                <a:cubicBezTo>
                  <a:pt x="122476" y="991717"/>
                  <a:pt x="136064" y="992532"/>
                  <a:pt x="154970" y="988430"/>
                </a:cubicBezTo>
                <a:cubicBezTo>
                  <a:pt x="173874" y="984328"/>
                  <a:pt x="189705" y="980025"/>
                  <a:pt x="202459" y="975525"/>
                </a:cubicBezTo>
                <a:lnTo>
                  <a:pt x="210710" y="983348"/>
                </a:lnTo>
                <a:cubicBezTo>
                  <a:pt x="212112" y="980605"/>
                  <a:pt x="211508" y="975506"/>
                  <a:pt x="208894" y="968048"/>
                </a:cubicBezTo>
                <a:cubicBezTo>
                  <a:pt x="206281" y="960592"/>
                  <a:pt x="204085" y="955793"/>
                  <a:pt x="202307" y="953654"/>
                </a:cubicBezTo>
                <a:lnTo>
                  <a:pt x="169460" y="944233"/>
                </a:lnTo>
                <a:cubicBezTo>
                  <a:pt x="163659" y="939336"/>
                  <a:pt x="160137" y="934789"/>
                  <a:pt x="158894" y="930591"/>
                </a:cubicBezTo>
                <a:cubicBezTo>
                  <a:pt x="157652" y="926397"/>
                  <a:pt x="160495" y="920644"/>
                  <a:pt x="167424" y="913334"/>
                </a:cubicBezTo>
                <a:lnTo>
                  <a:pt x="178271" y="901894"/>
                </a:lnTo>
                <a:lnTo>
                  <a:pt x="208521" y="930578"/>
                </a:lnTo>
                <a:cubicBezTo>
                  <a:pt x="221528" y="918469"/>
                  <a:pt x="235585" y="910071"/>
                  <a:pt x="250690" y="905385"/>
                </a:cubicBezTo>
                <a:cubicBezTo>
                  <a:pt x="265796" y="900698"/>
                  <a:pt x="279853" y="892301"/>
                  <a:pt x="292859" y="880191"/>
                </a:cubicBezTo>
                <a:cubicBezTo>
                  <a:pt x="331439" y="893089"/>
                  <a:pt x="361069" y="903379"/>
                  <a:pt x="381744" y="911065"/>
                </a:cubicBezTo>
                <a:cubicBezTo>
                  <a:pt x="402419" y="918750"/>
                  <a:pt x="434428" y="911385"/>
                  <a:pt x="477772" y="888965"/>
                </a:cubicBezTo>
                <a:lnTo>
                  <a:pt x="513521" y="922864"/>
                </a:lnTo>
                <a:cubicBezTo>
                  <a:pt x="527234" y="917007"/>
                  <a:pt x="541363" y="913809"/>
                  <a:pt x="555911" y="913270"/>
                </a:cubicBezTo>
                <a:cubicBezTo>
                  <a:pt x="570458" y="912732"/>
                  <a:pt x="582130" y="916256"/>
                  <a:pt x="590930" y="923844"/>
                </a:cubicBezTo>
                <a:cubicBezTo>
                  <a:pt x="605119" y="913010"/>
                  <a:pt x="618944" y="914954"/>
                  <a:pt x="632403" y="929677"/>
                </a:cubicBezTo>
                <a:cubicBezTo>
                  <a:pt x="645860" y="944399"/>
                  <a:pt x="660587" y="945389"/>
                  <a:pt x="676587" y="932647"/>
                </a:cubicBezTo>
                <a:cubicBezTo>
                  <a:pt x="672034" y="927123"/>
                  <a:pt x="670318" y="920670"/>
                  <a:pt x="671444" y="913287"/>
                </a:cubicBezTo>
                <a:cubicBezTo>
                  <a:pt x="672569" y="905905"/>
                  <a:pt x="670855" y="899450"/>
                  <a:pt x="666302" y="893926"/>
                </a:cubicBezTo>
                <a:cubicBezTo>
                  <a:pt x="662024" y="889718"/>
                  <a:pt x="656614" y="886701"/>
                  <a:pt x="650077" y="884877"/>
                </a:cubicBezTo>
                <a:cubicBezTo>
                  <a:pt x="643537" y="883052"/>
                  <a:pt x="636791" y="884199"/>
                  <a:pt x="629840" y="888319"/>
                </a:cubicBezTo>
                <a:cubicBezTo>
                  <a:pt x="626280" y="884040"/>
                  <a:pt x="619177" y="877302"/>
                  <a:pt x="608527" y="868110"/>
                </a:cubicBezTo>
                <a:cubicBezTo>
                  <a:pt x="597877" y="858918"/>
                  <a:pt x="588531" y="857298"/>
                  <a:pt x="580493" y="863252"/>
                </a:cubicBezTo>
                <a:cubicBezTo>
                  <a:pt x="572402" y="861918"/>
                  <a:pt x="558013" y="855518"/>
                  <a:pt x="537332" y="844054"/>
                </a:cubicBezTo>
                <a:cubicBezTo>
                  <a:pt x="516651" y="832590"/>
                  <a:pt x="510872" y="819867"/>
                  <a:pt x="519995" y="805886"/>
                </a:cubicBezTo>
                <a:lnTo>
                  <a:pt x="487147" y="796466"/>
                </a:lnTo>
                <a:cubicBezTo>
                  <a:pt x="470943" y="801620"/>
                  <a:pt x="455174" y="803566"/>
                  <a:pt x="439835" y="802297"/>
                </a:cubicBezTo>
                <a:lnTo>
                  <a:pt x="415087" y="778829"/>
                </a:lnTo>
                <a:lnTo>
                  <a:pt x="376026" y="792485"/>
                </a:lnTo>
                <a:lnTo>
                  <a:pt x="348527" y="766409"/>
                </a:lnTo>
                <a:lnTo>
                  <a:pt x="320312" y="768625"/>
                </a:lnTo>
                <a:lnTo>
                  <a:pt x="334778" y="753372"/>
                </a:lnTo>
                <a:lnTo>
                  <a:pt x="292813" y="742549"/>
                </a:lnTo>
                <a:cubicBezTo>
                  <a:pt x="300202" y="721792"/>
                  <a:pt x="297854" y="717154"/>
                  <a:pt x="285775" y="728631"/>
                </a:cubicBezTo>
                <a:cubicBezTo>
                  <a:pt x="273692" y="740108"/>
                  <a:pt x="263937" y="750170"/>
                  <a:pt x="256504" y="758812"/>
                </a:cubicBezTo>
                <a:cubicBezTo>
                  <a:pt x="245799" y="769181"/>
                  <a:pt x="236395" y="769919"/>
                  <a:pt x="228290" y="761027"/>
                </a:cubicBezTo>
                <a:cubicBezTo>
                  <a:pt x="215549" y="762072"/>
                  <a:pt x="202544" y="757887"/>
                  <a:pt x="189274" y="748473"/>
                </a:cubicBezTo>
                <a:cubicBezTo>
                  <a:pt x="176005" y="739058"/>
                  <a:pt x="162528" y="732617"/>
                  <a:pt x="148845" y="729148"/>
                </a:cubicBezTo>
                <a:lnTo>
                  <a:pt x="169524" y="690819"/>
                </a:lnTo>
                <a:lnTo>
                  <a:pt x="215968" y="691407"/>
                </a:lnTo>
                <a:cubicBezTo>
                  <a:pt x="221903" y="696280"/>
                  <a:pt x="228776" y="697064"/>
                  <a:pt x="236587" y="693759"/>
                </a:cubicBezTo>
                <a:cubicBezTo>
                  <a:pt x="244400" y="690453"/>
                  <a:pt x="250546" y="685118"/>
                  <a:pt x="255030" y="677751"/>
                </a:cubicBezTo>
                <a:cubicBezTo>
                  <a:pt x="265885" y="689251"/>
                  <a:pt x="280790" y="693730"/>
                  <a:pt x="299743" y="691181"/>
                </a:cubicBezTo>
                <a:lnTo>
                  <a:pt x="321742" y="712041"/>
                </a:lnTo>
                <a:cubicBezTo>
                  <a:pt x="334359" y="709522"/>
                  <a:pt x="345510" y="709235"/>
                  <a:pt x="355201" y="711179"/>
                </a:cubicBezTo>
                <a:cubicBezTo>
                  <a:pt x="364889" y="713123"/>
                  <a:pt x="373801" y="717955"/>
                  <a:pt x="381936" y="725669"/>
                </a:cubicBezTo>
                <a:lnTo>
                  <a:pt x="419267" y="724854"/>
                </a:lnTo>
                <a:lnTo>
                  <a:pt x="459497" y="748518"/>
                </a:lnTo>
                <a:cubicBezTo>
                  <a:pt x="462927" y="748001"/>
                  <a:pt x="467208" y="746928"/>
                  <a:pt x="472337" y="745306"/>
                </a:cubicBezTo>
                <a:cubicBezTo>
                  <a:pt x="477467" y="743681"/>
                  <a:pt x="481964" y="741005"/>
                  <a:pt x="485826" y="737276"/>
                </a:cubicBezTo>
                <a:cubicBezTo>
                  <a:pt x="492232" y="728110"/>
                  <a:pt x="487443" y="721457"/>
                  <a:pt x="471459" y="717316"/>
                </a:cubicBezTo>
                <a:cubicBezTo>
                  <a:pt x="455476" y="713173"/>
                  <a:pt x="444104" y="709332"/>
                  <a:pt x="437346" y="705788"/>
                </a:cubicBezTo>
                <a:lnTo>
                  <a:pt x="469890" y="671468"/>
                </a:lnTo>
                <a:lnTo>
                  <a:pt x="477274" y="685712"/>
                </a:lnTo>
                <a:cubicBezTo>
                  <a:pt x="481642" y="689251"/>
                  <a:pt x="486616" y="689742"/>
                  <a:pt x="492194" y="687188"/>
                </a:cubicBezTo>
                <a:cubicBezTo>
                  <a:pt x="497775" y="684631"/>
                  <a:pt x="502492" y="681260"/>
                  <a:pt x="506351" y="677076"/>
                </a:cubicBezTo>
                <a:cubicBezTo>
                  <a:pt x="512965" y="675953"/>
                  <a:pt x="520428" y="674279"/>
                  <a:pt x="528741" y="672052"/>
                </a:cubicBezTo>
                <a:cubicBezTo>
                  <a:pt x="537055" y="669827"/>
                  <a:pt x="544733" y="666547"/>
                  <a:pt x="551780" y="662214"/>
                </a:cubicBezTo>
                <a:lnTo>
                  <a:pt x="584626" y="671635"/>
                </a:lnTo>
                <a:lnTo>
                  <a:pt x="623537" y="636110"/>
                </a:lnTo>
                <a:lnTo>
                  <a:pt x="643500" y="626072"/>
                </a:lnTo>
                <a:cubicBezTo>
                  <a:pt x="650452" y="619083"/>
                  <a:pt x="655787" y="616901"/>
                  <a:pt x="659503" y="619520"/>
                </a:cubicBezTo>
                <a:cubicBezTo>
                  <a:pt x="663221" y="622140"/>
                  <a:pt x="667003" y="625726"/>
                  <a:pt x="670848" y="630276"/>
                </a:cubicBezTo>
                <a:cubicBezTo>
                  <a:pt x="674199" y="632249"/>
                  <a:pt x="679359" y="632315"/>
                  <a:pt x="686330" y="630473"/>
                </a:cubicBezTo>
                <a:cubicBezTo>
                  <a:pt x="690292" y="630308"/>
                  <a:pt x="696255" y="631135"/>
                  <a:pt x="704218" y="632950"/>
                </a:cubicBezTo>
                <a:cubicBezTo>
                  <a:pt x="712178" y="634766"/>
                  <a:pt x="717454" y="634940"/>
                  <a:pt x="720042" y="633473"/>
                </a:cubicBezTo>
                <a:cubicBezTo>
                  <a:pt x="721545" y="631428"/>
                  <a:pt x="721683" y="629447"/>
                  <a:pt x="720455" y="627528"/>
                </a:cubicBezTo>
                <a:cubicBezTo>
                  <a:pt x="719230" y="625611"/>
                  <a:pt x="718462" y="624582"/>
                  <a:pt x="718158" y="624443"/>
                </a:cubicBezTo>
                <a:cubicBezTo>
                  <a:pt x="704900" y="613985"/>
                  <a:pt x="689339" y="607679"/>
                  <a:pt x="671473" y="605522"/>
                </a:cubicBezTo>
                <a:cubicBezTo>
                  <a:pt x="653606" y="603366"/>
                  <a:pt x="638732" y="597711"/>
                  <a:pt x="626848" y="588556"/>
                </a:cubicBezTo>
                <a:cubicBezTo>
                  <a:pt x="621349" y="583341"/>
                  <a:pt x="622215" y="576920"/>
                  <a:pt x="629446" y="569293"/>
                </a:cubicBezTo>
                <a:lnTo>
                  <a:pt x="621913" y="533179"/>
                </a:lnTo>
                <a:lnTo>
                  <a:pt x="663722" y="522130"/>
                </a:lnTo>
                <a:cubicBezTo>
                  <a:pt x="670685" y="527526"/>
                  <a:pt x="678251" y="529873"/>
                  <a:pt x="686422" y="529172"/>
                </a:cubicBezTo>
                <a:cubicBezTo>
                  <a:pt x="694595" y="528471"/>
                  <a:pt x="702851" y="531470"/>
                  <a:pt x="711186" y="538169"/>
                </a:cubicBezTo>
                <a:lnTo>
                  <a:pt x="725650" y="522915"/>
                </a:lnTo>
                <a:cubicBezTo>
                  <a:pt x="738099" y="512541"/>
                  <a:pt x="746763" y="514419"/>
                  <a:pt x="751641" y="528550"/>
                </a:cubicBezTo>
                <a:cubicBezTo>
                  <a:pt x="756519" y="542681"/>
                  <a:pt x="769704" y="539794"/>
                  <a:pt x="791193" y="519886"/>
                </a:cubicBezTo>
                <a:cubicBezTo>
                  <a:pt x="818346" y="517872"/>
                  <a:pt x="845930" y="512648"/>
                  <a:pt x="873949" y="504213"/>
                </a:cubicBezTo>
                <a:cubicBezTo>
                  <a:pt x="885170" y="513948"/>
                  <a:pt x="898181" y="519044"/>
                  <a:pt x="912983" y="519498"/>
                </a:cubicBezTo>
                <a:cubicBezTo>
                  <a:pt x="927784" y="519954"/>
                  <a:pt x="943035" y="519935"/>
                  <a:pt x="958740" y="519436"/>
                </a:cubicBezTo>
                <a:cubicBezTo>
                  <a:pt x="943155" y="498924"/>
                  <a:pt x="928875" y="485987"/>
                  <a:pt x="915900" y="480624"/>
                </a:cubicBezTo>
                <a:cubicBezTo>
                  <a:pt x="902926" y="475261"/>
                  <a:pt x="890961" y="468142"/>
                  <a:pt x="880010" y="459266"/>
                </a:cubicBezTo>
                <a:lnTo>
                  <a:pt x="905322" y="432573"/>
                </a:lnTo>
                <a:lnTo>
                  <a:pt x="961598" y="406271"/>
                </a:lnTo>
                <a:cubicBezTo>
                  <a:pt x="960903" y="409988"/>
                  <a:pt x="959873" y="414744"/>
                  <a:pt x="958510" y="420543"/>
                </a:cubicBezTo>
                <a:cubicBezTo>
                  <a:pt x="957146" y="426341"/>
                  <a:pt x="957021" y="430145"/>
                  <a:pt x="958133" y="431954"/>
                </a:cubicBezTo>
                <a:cubicBezTo>
                  <a:pt x="961146" y="434056"/>
                  <a:pt x="964709" y="433512"/>
                  <a:pt x="968822" y="430322"/>
                </a:cubicBezTo>
                <a:cubicBezTo>
                  <a:pt x="972935" y="427130"/>
                  <a:pt x="976026" y="424330"/>
                  <a:pt x="978097" y="421916"/>
                </a:cubicBezTo>
                <a:lnTo>
                  <a:pt x="1058407" y="447375"/>
                </a:lnTo>
                <a:cubicBezTo>
                  <a:pt x="1086477" y="446231"/>
                  <a:pt x="1114978" y="441874"/>
                  <a:pt x="1143912" y="434309"/>
                </a:cubicBezTo>
                <a:cubicBezTo>
                  <a:pt x="1157491" y="439035"/>
                  <a:pt x="1171178" y="442961"/>
                  <a:pt x="1184973" y="446084"/>
                </a:cubicBezTo>
                <a:cubicBezTo>
                  <a:pt x="1198767" y="449206"/>
                  <a:pt x="1210644" y="455039"/>
                  <a:pt x="1220609" y="463579"/>
                </a:cubicBezTo>
                <a:cubicBezTo>
                  <a:pt x="1234952" y="469336"/>
                  <a:pt x="1253725" y="473862"/>
                  <a:pt x="1276931" y="477157"/>
                </a:cubicBezTo>
                <a:cubicBezTo>
                  <a:pt x="1300136" y="480452"/>
                  <a:pt x="1321153" y="479860"/>
                  <a:pt x="1339978" y="475384"/>
                </a:cubicBezTo>
                <a:lnTo>
                  <a:pt x="1408574" y="518702"/>
                </a:lnTo>
                <a:lnTo>
                  <a:pt x="1440403" y="512673"/>
                </a:lnTo>
                <a:lnTo>
                  <a:pt x="1441118" y="484382"/>
                </a:lnTo>
                <a:lnTo>
                  <a:pt x="1433733" y="470138"/>
                </a:lnTo>
                <a:lnTo>
                  <a:pt x="1365290" y="448690"/>
                </a:lnTo>
                <a:cubicBezTo>
                  <a:pt x="1362918" y="451420"/>
                  <a:pt x="1358621" y="455492"/>
                  <a:pt x="1352398" y="460908"/>
                </a:cubicBezTo>
                <a:cubicBezTo>
                  <a:pt x="1346176" y="466323"/>
                  <a:pt x="1341408" y="468138"/>
                  <a:pt x="1338096" y="466354"/>
                </a:cubicBezTo>
                <a:cubicBezTo>
                  <a:pt x="1336946" y="464811"/>
                  <a:pt x="1336927" y="462079"/>
                  <a:pt x="1338037" y="458154"/>
                </a:cubicBezTo>
                <a:cubicBezTo>
                  <a:pt x="1339148" y="454228"/>
                  <a:pt x="1340033" y="450541"/>
                  <a:pt x="1340691" y="447091"/>
                </a:cubicBezTo>
                <a:lnTo>
                  <a:pt x="1305097" y="435063"/>
                </a:lnTo>
                <a:lnTo>
                  <a:pt x="1303925" y="397743"/>
                </a:lnTo>
                <a:cubicBezTo>
                  <a:pt x="1319486" y="398316"/>
                  <a:pt x="1333474" y="401923"/>
                  <a:pt x="1345889" y="408566"/>
                </a:cubicBezTo>
                <a:cubicBezTo>
                  <a:pt x="1358305" y="415208"/>
                  <a:pt x="1368675" y="422630"/>
                  <a:pt x="1377004" y="430829"/>
                </a:cubicBezTo>
                <a:lnTo>
                  <a:pt x="1396816" y="398920"/>
                </a:lnTo>
                <a:cubicBezTo>
                  <a:pt x="1403010" y="405698"/>
                  <a:pt x="1407160" y="413255"/>
                  <a:pt x="1409266" y="421590"/>
                </a:cubicBezTo>
                <a:cubicBezTo>
                  <a:pt x="1411372" y="429924"/>
                  <a:pt x="1415523" y="437481"/>
                  <a:pt x="1421718" y="444259"/>
                </a:cubicBezTo>
                <a:cubicBezTo>
                  <a:pt x="1440873" y="443564"/>
                  <a:pt x="1459930" y="445038"/>
                  <a:pt x="1478887" y="448682"/>
                </a:cubicBezTo>
                <a:cubicBezTo>
                  <a:pt x="1497847" y="452325"/>
                  <a:pt x="1513759" y="459869"/>
                  <a:pt x="1526624" y="471315"/>
                </a:cubicBezTo>
                <a:cubicBezTo>
                  <a:pt x="1532158" y="478675"/>
                  <a:pt x="1530142" y="488834"/>
                  <a:pt x="1520574" y="501790"/>
                </a:cubicBezTo>
                <a:cubicBezTo>
                  <a:pt x="1511009" y="514747"/>
                  <a:pt x="1501938" y="525459"/>
                  <a:pt x="1493365" y="533926"/>
                </a:cubicBezTo>
                <a:lnTo>
                  <a:pt x="1475287" y="552993"/>
                </a:lnTo>
                <a:cubicBezTo>
                  <a:pt x="1454685" y="539493"/>
                  <a:pt x="1429862" y="532855"/>
                  <a:pt x="1400819" y="533076"/>
                </a:cubicBezTo>
                <a:cubicBezTo>
                  <a:pt x="1371778" y="533297"/>
                  <a:pt x="1344027" y="531125"/>
                  <a:pt x="1317568" y="526554"/>
                </a:cubicBezTo>
                <a:cubicBezTo>
                  <a:pt x="1317298" y="526149"/>
                  <a:pt x="1315773" y="525004"/>
                  <a:pt x="1312990" y="523120"/>
                </a:cubicBezTo>
                <a:cubicBezTo>
                  <a:pt x="1310208" y="521235"/>
                  <a:pt x="1307780" y="521043"/>
                  <a:pt x="1305703" y="522546"/>
                </a:cubicBezTo>
                <a:cubicBezTo>
                  <a:pt x="1305995" y="523727"/>
                  <a:pt x="1307510" y="528786"/>
                  <a:pt x="1310247" y="537717"/>
                </a:cubicBezTo>
                <a:cubicBezTo>
                  <a:pt x="1312985" y="546649"/>
                  <a:pt x="1315187" y="552359"/>
                  <a:pt x="1316854" y="554846"/>
                </a:cubicBezTo>
                <a:cubicBezTo>
                  <a:pt x="1327039" y="546400"/>
                  <a:pt x="1340229" y="544421"/>
                  <a:pt x="1356424" y="548914"/>
                </a:cubicBezTo>
                <a:cubicBezTo>
                  <a:pt x="1372618" y="553408"/>
                  <a:pt x="1384942" y="557852"/>
                  <a:pt x="1393396" y="562246"/>
                </a:cubicBezTo>
                <a:cubicBezTo>
                  <a:pt x="1413474" y="563332"/>
                  <a:pt x="1434123" y="564505"/>
                  <a:pt x="1455340" y="565765"/>
                </a:cubicBezTo>
                <a:cubicBezTo>
                  <a:pt x="1476560" y="567025"/>
                  <a:pt x="1498112" y="567245"/>
                  <a:pt x="1519999" y="566423"/>
                </a:cubicBezTo>
                <a:lnTo>
                  <a:pt x="1520530" y="566587"/>
                </a:lnTo>
                <a:lnTo>
                  <a:pt x="1507738" y="561706"/>
                </a:lnTo>
                <a:lnTo>
                  <a:pt x="1515835" y="547658"/>
                </a:lnTo>
                <a:cubicBezTo>
                  <a:pt x="1519566" y="543953"/>
                  <a:pt x="1523425" y="542180"/>
                  <a:pt x="1527410" y="542338"/>
                </a:cubicBezTo>
                <a:cubicBezTo>
                  <a:pt x="1531395" y="542495"/>
                  <a:pt x="1534819" y="543933"/>
                  <a:pt x="1537684" y="546648"/>
                </a:cubicBezTo>
                <a:cubicBezTo>
                  <a:pt x="1550945" y="544138"/>
                  <a:pt x="1564678" y="543882"/>
                  <a:pt x="1578884" y="545883"/>
                </a:cubicBezTo>
                <a:lnTo>
                  <a:pt x="1579406" y="546105"/>
                </a:lnTo>
                <a:lnTo>
                  <a:pt x="1570622" y="513037"/>
                </a:lnTo>
                <a:cubicBezTo>
                  <a:pt x="1562895" y="514761"/>
                  <a:pt x="1555382" y="514879"/>
                  <a:pt x="1548087" y="513394"/>
                </a:cubicBezTo>
                <a:cubicBezTo>
                  <a:pt x="1540792" y="511908"/>
                  <a:pt x="1541887" y="505704"/>
                  <a:pt x="1551373" y="494784"/>
                </a:cubicBezTo>
                <a:cubicBezTo>
                  <a:pt x="1551069" y="494646"/>
                  <a:pt x="1550301" y="493618"/>
                  <a:pt x="1549074" y="491699"/>
                </a:cubicBezTo>
                <a:cubicBezTo>
                  <a:pt x="1547849" y="489781"/>
                  <a:pt x="1547986" y="487799"/>
                  <a:pt x="1549489" y="485755"/>
                </a:cubicBezTo>
                <a:cubicBezTo>
                  <a:pt x="1552895" y="484458"/>
                  <a:pt x="1561781" y="485642"/>
                  <a:pt x="1576149" y="489308"/>
                </a:cubicBezTo>
                <a:cubicBezTo>
                  <a:pt x="1590516" y="492975"/>
                  <a:pt x="1600778" y="495462"/>
                  <a:pt x="1606932" y="496773"/>
                </a:cubicBezTo>
                <a:lnTo>
                  <a:pt x="1620531" y="487940"/>
                </a:lnTo>
                <a:lnTo>
                  <a:pt x="1606781" y="474903"/>
                </a:lnTo>
                <a:cubicBezTo>
                  <a:pt x="1623820" y="458771"/>
                  <a:pt x="1635924" y="453349"/>
                  <a:pt x="1643093" y="458640"/>
                </a:cubicBezTo>
                <a:cubicBezTo>
                  <a:pt x="1650263" y="463931"/>
                  <a:pt x="1658751" y="462323"/>
                  <a:pt x="1668557" y="453817"/>
                </a:cubicBezTo>
                <a:lnTo>
                  <a:pt x="1694171" y="470864"/>
                </a:lnTo>
                <a:lnTo>
                  <a:pt x="1702573" y="500558"/>
                </a:lnTo>
                <a:lnTo>
                  <a:pt x="1720805" y="503361"/>
                </a:lnTo>
                <a:lnTo>
                  <a:pt x="1743519" y="495931"/>
                </a:lnTo>
                <a:lnTo>
                  <a:pt x="1741786" y="508773"/>
                </a:lnTo>
                <a:lnTo>
                  <a:pt x="1801980" y="522399"/>
                </a:lnTo>
                <a:lnTo>
                  <a:pt x="1814561" y="498116"/>
                </a:lnTo>
                <a:lnTo>
                  <a:pt x="1844810" y="526800"/>
                </a:lnTo>
                <a:cubicBezTo>
                  <a:pt x="1854976" y="515620"/>
                  <a:pt x="1862451" y="510033"/>
                  <a:pt x="1867231" y="510040"/>
                </a:cubicBezTo>
                <a:cubicBezTo>
                  <a:pt x="1872012" y="510046"/>
                  <a:pt x="1878186" y="514090"/>
                  <a:pt x="1885755" y="522174"/>
                </a:cubicBezTo>
                <a:cubicBezTo>
                  <a:pt x="1892858" y="515027"/>
                  <a:pt x="1898795" y="512208"/>
                  <a:pt x="1903566" y="513716"/>
                </a:cubicBezTo>
                <a:cubicBezTo>
                  <a:pt x="1908339" y="515223"/>
                  <a:pt x="1912723" y="518173"/>
                  <a:pt x="1916719" y="522565"/>
                </a:cubicBezTo>
                <a:cubicBezTo>
                  <a:pt x="1922591" y="526927"/>
                  <a:pt x="1929584" y="528732"/>
                  <a:pt x="1937699" y="527977"/>
                </a:cubicBezTo>
                <a:cubicBezTo>
                  <a:pt x="1945812" y="527223"/>
                  <a:pt x="1952808" y="529026"/>
                  <a:pt x="1958679" y="533388"/>
                </a:cubicBezTo>
                <a:lnTo>
                  <a:pt x="1955063" y="537202"/>
                </a:lnTo>
                <a:lnTo>
                  <a:pt x="1987912" y="546623"/>
                </a:lnTo>
                <a:cubicBezTo>
                  <a:pt x="1993785" y="550985"/>
                  <a:pt x="2000779" y="552789"/>
                  <a:pt x="2008893" y="552033"/>
                </a:cubicBezTo>
                <a:cubicBezTo>
                  <a:pt x="2017008" y="551278"/>
                  <a:pt x="2024001" y="553083"/>
                  <a:pt x="2029875" y="557445"/>
                </a:cubicBezTo>
                <a:cubicBezTo>
                  <a:pt x="2044372" y="563497"/>
                  <a:pt x="2064214" y="568734"/>
                  <a:pt x="2089402" y="573153"/>
                </a:cubicBezTo>
                <a:lnTo>
                  <a:pt x="2106747" y="572522"/>
                </a:lnTo>
                <a:lnTo>
                  <a:pt x="2100522" y="558923"/>
                </a:lnTo>
                <a:lnTo>
                  <a:pt x="2067675" y="549502"/>
                </a:lnTo>
                <a:cubicBezTo>
                  <a:pt x="2061874" y="544605"/>
                  <a:pt x="2058351" y="540059"/>
                  <a:pt x="2057109" y="535861"/>
                </a:cubicBezTo>
                <a:cubicBezTo>
                  <a:pt x="2055867" y="531666"/>
                  <a:pt x="2058709" y="525913"/>
                  <a:pt x="2065639" y="518603"/>
                </a:cubicBezTo>
                <a:lnTo>
                  <a:pt x="2076487" y="507163"/>
                </a:lnTo>
                <a:lnTo>
                  <a:pt x="2106736" y="535847"/>
                </a:lnTo>
                <a:lnTo>
                  <a:pt x="2120708" y="527501"/>
                </a:lnTo>
                <a:lnTo>
                  <a:pt x="2116810" y="487795"/>
                </a:lnTo>
                <a:cubicBezTo>
                  <a:pt x="2131374" y="487123"/>
                  <a:pt x="2146195" y="490312"/>
                  <a:pt x="2161268" y="497363"/>
                </a:cubicBezTo>
                <a:lnTo>
                  <a:pt x="2165963" y="500464"/>
                </a:lnTo>
                <a:lnTo>
                  <a:pt x="2191074" y="485460"/>
                </a:lnTo>
                <a:lnTo>
                  <a:pt x="2209406" y="491828"/>
                </a:lnTo>
                <a:lnTo>
                  <a:pt x="2213317" y="485159"/>
                </a:lnTo>
                <a:cubicBezTo>
                  <a:pt x="2216206" y="483601"/>
                  <a:pt x="2219201" y="484517"/>
                  <a:pt x="2222298" y="487906"/>
                </a:cubicBezTo>
                <a:lnTo>
                  <a:pt x="2227955" y="498270"/>
                </a:lnTo>
                <a:lnTo>
                  <a:pt x="2279959" y="516334"/>
                </a:lnTo>
                <a:cubicBezTo>
                  <a:pt x="2300633" y="524020"/>
                  <a:pt x="2332643" y="516654"/>
                  <a:pt x="2375987" y="494234"/>
                </a:cubicBezTo>
                <a:lnTo>
                  <a:pt x="2411736" y="528133"/>
                </a:lnTo>
                <a:cubicBezTo>
                  <a:pt x="2425448" y="522277"/>
                  <a:pt x="2439577" y="519079"/>
                  <a:pt x="2454125" y="518540"/>
                </a:cubicBezTo>
                <a:cubicBezTo>
                  <a:pt x="2468674" y="518001"/>
                  <a:pt x="2480345" y="521525"/>
                  <a:pt x="2489144" y="529114"/>
                </a:cubicBezTo>
                <a:cubicBezTo>
                  <a:pt x="2503335" y="518279"/>
                  <a:pt x="2517160" y="520223"/>
                  <a:pt x="2530618" y="534945"/>
                </a:cubicBezTo>
                <a:cubicBezTo>
                  <a:pt x="2544076" y="549669"/>
                  <a:pt x="2558802" y="550660"/>
                  <a:pt x="2574801" y="537918"/>
                </a:cubicBezTo>
                <a:cubicBezTo>
                  <a:pt x="2570248" y="532393"/>
                  <a:pt x="2568533" y="525938"/>
                  <a:pt x="2569659" y="518556"/>
                </a:cubicBezTo>
                <a:cubicBezTo>
                  <a:pt x="2570785" y="511173"/>
                  <a:pt x="2569070" y="504719"/>
                  <a:pt x="2564517" y="499195"/>
                </a:cubicBezTo>
                <a:cubicBezTo>
                  <a:pt x="2560238" y="494988"/>
                  <a:pt x="2554829" y="491970"/>
                  <a:pt x="2548291" y="490147"/>
                </a:cubicBezTo>
                <a:cubicBezTo>
                  <a:pt x="2541752" y="488321"/>
                  <a:pt x="2535007" y="489468"/>
                  <a:pt x="2528053" y="493589"/>
                </a:cubicBezTo>
                <a:cubicBezTo>
                  <a:pt x="2524495" y="489309"/>
                  <a:pt x="2517391" y="482572"/>
                  <a:pt x="2506743" y="473379"/>
                </a:cubicBezTo>
                <a:cubicBezTo>
                  <a:pt x="2496092" y="464186"/>
                  <a:pt x="2486747" y="462567"/>
                  <a:pt x="2478707" y="468522"/>
                </a:cubicBezTo>
                <a:cubicBezTo>
                  <a:pt x="2470617" y="467187"/>
                  <a:pt x="2456229" y="460786"/>
                  <a:pt x="2435548" y="449323"/>
                </a:cubicBezTo>
                <a:cubicBezTo>
                  <a:pt x="2414866" y="437859"/>
                  <a:pt x="2409087" y="425136"/>
                  <a:pt x="2418210" y="411155"/>
                </a:cubicBezTo>
                <a:lnTo>
                  <a:pt x="2385363" y="401735"/>
                </a:lnTo>
                <a:cubicBezTo>
                  <a:pt x="2369159" y="406889"/>
                  <a:pt x="2353389" y="408835"/>
                  <a:pt x="2338050" y="407566"/>
                </a:cubicBezTo>
                <a:lnTo>
                  <a:pt x="2313302" y="384098"/>
                </a:lnTo>
                <a:lnTo>
                  <a:pt x="2274240" y="397755"/>
                </a:lnTo>
                <a:lnTo>
                  <a:pt x="2246741" y="371679"/>
                </a:lnTo>
                <a:lnTo>
                  <a:pt x="2218528" y="373894"/>
                </a:lnTo>
                <a:lnTo>
                  <a:pt x="2232992" y="358642"/>
                </a:lnTo>
                <a:lnTo>
                  <a:pt x="2191028" y="347818"/>
                </a:lnTo>
                <a:cubicBezTo>
                  <a:pt x="2198416" y="327062"/>
                  <a:pt x="2196069" y="322423"/>
                  <a:pt x="2183989" y="333901"/>
                </a:cubicBezTo>
                <a:cubicBezTo>
                  <a:pt x="2171907" y="345377"/>
                  <a:pt x="2162152" y="355438"/>
                  <a:pt x="2154718" y="364082"/>
                </a:cubicBezTo>
                <a:cubicBezTo>
                  <a:pt x="2144015" y="374451"/>
                  <a:pt x="2134610" y="375188"/>
                  <a:pt x="2126505" y="366296"/>
                </a:cubicBezTo>
                <a:cubicBezTo>
                  <a:pt x="2113764" y="367341"/>
                  <a:pt x="2100757" y="363156"/>
                  <a:pt x="2087489" y="353742"/>
                </a:cubicBezTo>
                <a:cubicBezTo>
                  <a:pt x="2074219" y="344328"/>
                  <a:pt x="2060744" y="337886"/>
                  <a:pt x="2047061" y="334417"/>
                </a:cubicBezTo>
                <a:lnTo>
                  <a:pt x="2067739" y="296088"/>
                </a:lnTo>
                <a:lnTo>
                  <a:pt x="2114183" y="296676"/>
                </a:lnTo>
                <a:cubicBezTo>
                  <a:pt x="2120118" y="301549"/>
                  <a:pt x="2126991" y="302333"/>
                  <a:pt x="2134802" y="299028"/>
                </a:cubicBezTo>
                <a:cubicBezTo>
                  <a:pt x="2142615" y="295723"/>
                  <a:pt x="2148762" y="290387"/>
                  <a:pt x="2153244" y="283021"/>
                </a:cubicBezTo>
                <a:cubicBezTo>
                  <a:pt x="2164099" y="294521"/>
                  <a:pt x="2179005" y="298999"/>
                  <a:pt x="2197958" y="296450"/>
                </a:cubicBezTo>
                <a:lnTo>
                  <a:pt x="2219957" y="317310"/>
                </a:lnTo>
                <a:cubicBezTo>
                  <a:pt x="2232573" y="314790"/>
                  <a:pt x="2243726" y="314503"/>
                  <a:pt x="2253415" y="316449"/>
                </a:cubicBezTo>
                <a:cubicBezTo>
                  <a:pt x="2263104" y="318393"/>
                  <a:pt x="2272016" y="323223"/>
                  <a:pt x="2280152" y="330938"/>
                </a:cubicBezTo>
                <a:lnTo>
                  <a:pt x="2317481" y="330124"/>
                </a:lnTo>
                <a:lnTo>
                  <a:pt x="2357711" y="353788"/>
                </a:lnTo>
                <a:cubicBezTo>
                  <a:pt x="2361143" y="353270"/>
                  <a:pt x="2365422" y="352198"/>
                  <a:pt x="2370552" y="350575"/>
                </a:cubicBezTo>
                <a:cubicBezTo>
                  <a:pt x="2375681" y="348951"/>
                  <a:pt x="2380179" y="346274"/>
                  <a:pt x="2384042" y="342545"/>
                </a:cubicBezTo>
                <a:cubicBezTo>
                  <a:pt x="2390447" y="333379"/>
                  <a:pt x="2385659" y="326727"/>
                  <a:pt x="2369674" y="322585"/>
                </a:cubicBezTo>
                <a:cubicBezTo>
                  <a:pt x="2353691" y="318442"/>
                  <a:pt x="2342319" y="314601"/>
                  <a:pt x="2335561" y="311057"/>
                </a:cubicBezTo>
                <a:lnTo>
                  <a:pt x="2368104" y="276738"/>
                </a:lnTo>
                <a:lnTo>
                  <a:pt x="2375489" y="290981"/>
                </a:lnTo>
                <a:cubicBezTo>
                  <a:pt x="2379857" y="294519"/>
                  <a:pt x="2384830" y="295012"/>
                  <a:pt x="2390410" y="292457"/>
                </a:cubicBezTo>
                <a:cubicBezTo>
                  <a:pt x="2395989" y="289901"/>
                  <a:pt x="2400708" y="286530"/>
                  <a:pt x="2404567" y="282345"/>
                </a:cubicBezTo>
                <a:cubicBezTo>
                  <a:pt x="2411181" y="281222"/>
                  <a:pt x="2418643" y="279548"/>
                  <a:pt x="2426955" y="277322"/>
                </a:cubicBezTo>
                <a:cubicBezTo>
                  <a:pt x="2435269" y="275097"/>
                  <a:pt x="2442949" y="271816"/>
                  <a:pt x="2449994" y="267483"/>
                </a:cubicBezTo>
                <a:lnTo>
                  <a:pt x="2482841" y="276905"/>
                </a:lnTo>
                <a:lnTo>
                  <a:pt x="2521752" y="241379"/>
                </a:lnTo>
                <a:lnTo>
                  <a:pt x="2541715" y="231341"/>
                </a:lnTo>
                <a:cubicBezTo>
                  <a:pt x="2548666" y="224353"/>
                  <a:pt x="2554001" y="222171"/>
                  <a:pt x="2557719" y="224790"/>
                </a:cubicBezTo>
                <a:cubicBezTo>
                  <a:pt x="2561436" y="227410"/>
                  <a:pt x="2565219" y="230995"/>
                  <a:pt x="2569062" y="235546"/>
                </a:cubicBezTo>
                <a:cubicBezTo>
                  <a:pt x="2572415" y="237518"/>
                  <a:pt x="2577575" y="237584"/>
                  <a:pt x="2584545" y="235742"/>
                </a:cubicBezTo>
                <a:cubicBezTo>
                  <a:pt x="2588507" y="235577"/>
                  <a:pt x="2594470" y="236405"/>
                  <a:pt x="2602432" y="238220"/>
                </a:cubicBezTo>
                <a:cubicBezTo>
                  <a:pt x="2610393" y="240037"/>
                  <a:pt x="2615668" y="240210"/>
                  <a:pt x="2618256" y="238743"/>
                </a:cubicBezTo>
                <a:cubicBezTo>
                  <a:pt x="2619761" y="236697"/>
                  <a:pt x="2619897" y="234717"/>
                  <a:pt x="2618670" y="232798"/>
                </a:cubicBezTo>
                <a:cubicBezTo>
                  <a:pt x="2617445" y="230880"/>
                  <a:pt x="2616677" y="229851"/>
                  <a:pt x="2616373" y="229714"/>
                </a:cubicBezTo>
                <a:cubicBezTo>
                  <a:pt x="2603115" y="219254"/>
                  <a:pt x="2587555" y="212948"/>
                  <a:pt x="2569687" y="210791"/>
                </a:cubicBezTo>
                <a:cubicBezTo>
                  <a:pt x="2551821" y="208636"/>
                  <a:pt x="2536948" y="202980"/>
                  <a:pt x="2525064" y="193825"/>
                </a:cubicBezTo>
                <a:cubicBezTo>
                  <a:pt x="2519564" y="188610"/>
                  <a:pt x="2520430" y="182188"/>
                  <a:pt x="2527662" y="174562"/>
                </a:cubicBezTo>
                <a:lnTo>
                  <a:pt x="2520127" y="138449"/>
                </a:lnTo>
                <a:lnTo>
                  <a:pt x="2561937" y="127400"/>
                </a:lnTo>
                <a:cubicBezTo>
                  <a:pt x="2568901" y="132795"/>
                  <a:pt x="2576467" y="135143"/>
                  <a:pt x="2584638" y="134441"/>
                </a:cubicBezTo>
                <a:cubicBezTo>
                  <a:pt x="2592810" y="133740"/>
                  <a:pt x="2601065" y="136740"/>
                  <a:pt x="2609401" y="143438"/>
                </a:cubicBezTo>
                <a:lnTo>
                  <a:pt x="2623864" y="128185"/>
                </a:lnTo>
                <a:cubicBezTo>
                  <a:pt x="2636314" y="117810"/>
                  <a:pt x="2644977" y="119689"/>
                  <a:pt x="2649855" y="133820"/>
                </a:cubicBezTo>
                <a:cubicBezTo>
                  <a:pt x="2654734" y="147952"/>
                  <a:pt x="2667918" y="145064"/>
                  <a:pt x="2689407" y="125156"/>
                </a:cubicBezTo>
                <a:cubicBezTo>
                  <a:pt x="2716560" y="123142"/>
                  <a:pt x="2744145" y="117917"/>
                  <a:pt x="2772164" y="109482"/>
                </a:cubicBezTo>
                <a:cubicBezTo>
                  <a:pt x="2783385" y="119217"/>
                  <a:pt x="2796397" y="124313"/>
                  <a:pt x="2811197" y="124768"/>
                </a:cubicBezTo>
                <a:cubicBezTo>
                  <a:pt x="2825998" y="125224"/>
                  <a:pt x="2841251" y="125204"/>
                  <a:pt x="2856955" y="124705"/>
                </a:cubicBezTo>
                <a:cubicBezTo>
                  <a:pt x="2841370" y="104193"/>
                  <a:pt x="2827089" y="91257"/>
                  <a:pt x="2814115" y="85892"/>
                </a:cubicBezTo>
                <a:cubicBezTo>
                  <a:pt x="2801140" y="80530"/>
                  <a:pt x="2789176" y="73411"/>
                  <a:pt x="2778225" y="64535"/>
                </a:cubicBezTo>
                <a:lnTo>
                  <a:pt x="2803537" y="37841"/>
                </a:lnTo>
                <a:lnTo>
                  <a:pt x="2859814" y="11540"/>
                </a:lnTo>
                <a:cubicBezTo>
                  <a:pt x="2859118" y="15257"/>
                  <a:pt x="2858087" y="20014"/>
                  <a:pt x="2856725" y="25812"/>
                </a:cubicBezTo>
                <a:cubicBezTo>
                  <a:pt x="2855360" y="31611"/>
                  <a:pt x="2855236" y="35413"/>
                  <a:pt x="2856347" y="37224"/>
                </a:cubicBezTo>
                <a:cubicBezTo>
                  <a:pt x="2859360" y="39326"/>
                  <a:pt x="2862924" y="38781"/>
                  <a:pt x="2867037" y="35590"/>
                </a:cubicBezTo>
                <a:cubicBezTo>
                  <a:pt x="2871149" y="32400"/>
                  <a:pt x="2874241" y="29599"/>
                  <a:pt x="2876312" y="27185"/>
                </a:cubicBezTo>
                <a:lnTo>
                  <a:pt x="2956621" y="52645"/>
                </a:lnTo>
                <a:cubicBezTo>
                  <a:pt x="2984691" y="51499"/>
                  <a:pt x="3013192" y="47144"/>
                  <a:pt x="3042128" y="39577"/>
                </a:cubicBezTo>
                <a:cubicBezTo>
                  <a:pt x="3055705" y="44305"/>
                  <a:pt x="3069393" y="48231"/>
                  <a:pt x="3083189" y="51353"/>
                </a:cubicBezTo>
                <a:cubicBezTo>
                  <a:pt x="3096983" y="54476"/>
                  <a:pt x="3108859" y="60308"/>
                  <a:pt x="3118823" y="68849"/>
                </a:cubicBezTo>
                <a:cubicBezTo>
                  <a:pt x="3133167" y="74605"/>
                  <a:pt x="3151941" y="79131"/>
                  <a:pt x="3175145" y="82427"/>
                </a:cubicBezTo>
                <a:cubicBezTo>
                  <a:pt x="3198350" y="85722"/>
                  <a:pt x="3219368" y="85129"/>
                  <a:pt x="3238193" y="80653"/>
                </a:cubicBezTo>
                <a:lnTo>
                  <a:pt x="3306788" y="123972"/>
                </a:lnTo>
                <a:lnTo>
                  <a:pt x="3338618" y="117943"/>
                </a:lnTo>
                <a:lnTo>
                  <a:pt x="3339332" y="89651"/>
                </a:lnTo>
                <a:lnTo>
                  <a:pt x="3331949" y="75407"/>
                </a:lnTo>
                <a:lnTo>
                  <a:pt x="3263506" y="53958"/>
                </a:lnTo>
                <a:cubicBezTo>
                  <a:pt x="3261134" y="56689"/>
                  <a:pt x="3256836" y="60761"/>
                  <a:pt x="3250614" y="66177"/>
                </a:cubicBezTo>
                <a:cubicBezTo>
                  <a:pt x="3244391" y="71592"/>
                  <a:pt x="3239623" y="73407"/>
                  <a:pt x="3236310" y="71624"/>
                </a:cubicBezTo>
                <a:cubicBezTo>
                  <a:pt x="3235160" y="70081"/>
                  <a:pt x="3235142" y="67347"/>
                  <a:pt x="3236252" y="63423"/>
                </a:cubicBezTo>
                <a:cubicBezTo>
                  <a:pt x="3237364" y="59497"/>
                  <a:pt x="3238248" y="55810"/>
                  <a:pt x="3238907" y="52361"/>
                </a:cubicBezTo>
                <a:lnTo>
                  <a:pt x="3203311" y="40333"/>
                </a:lnTo>
                <a:close/>
                <a:moveTo>
                  <a:pt x="2754811" y="0"/>
                </a:moveTo>
                <a:lnTo>
                  <a:pt x="2814776" y="0"/>
                </a:lnTo>
                <a:lnTo>
                  <a:pt x="2818000" y="22587"/>
                </a:lnTo>
                <a:cubicBezTo>
                  <a:pt x="2806177" y="13487"/>
                  <a:pt x="2791875" y="8375"/>
                  <a:pt x="2775096" y="72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8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13597" y="595295"/>
            <a:ext cx="6816107" cy="5667411"/>
          </a:xfrm>
          <a:custGeom>
            <a:avLst/>
            <a:gdLst>
              <a:gd name="connsiteX0" fmla="*/ 2674851 w 6816107"/>
              <a:gd name="connsiteY0" fmla="*/ 5543340 h 5667411"/>
              <a:gd name="connsiteX1" fmla="*/ 2676993 w 6816107"/>
              <a:gd name="connsiteY1" fmla="*/ 5568295 h 5667411"/>
              <a:gd name="connsiteX2" fmla="*/ 2664869 w 6816107"/>
              <a:gd name="connsiteY2" fmla="*/ 5589650 h 5667411"/>
              <a:gd name="connsiteX3" fmla="*/ 2650573 w 6816107"/>
              <a:gd name="connsiteY3" fmla="*/ 5594572 h 5667411"/>
              <a:gd name="connsiteX4" fmla="*/ 2630391 w 6816107"/>
              <a:gd name="connsiteY4" fmla="*/ 5596600 h 5667411"/>
              <a:gd name="connsiteX5" fmla="*/ 2652621 w 6816107"/>
              <a:gd name="connsiteY5" fmla="*/ 5569970 h 5667411"/>
              <a:gd name="connsiteX6" fmla="*/ 2674851 w 6816107"/>
              <a:gd name="connsiteY6" fmla="*/ 5543340 h 5667411"/>
              <a:gd name="connsiteX7" fmla="*/ 2471302 w 6816107"/>
              <a:gd name="connsiteY7" fmla="*/ 5456922 h 5667411"/>
              <a:gd name="connsiteX8" fmla="*/ 2469400 w 6816107"/>
              <a:gd name="connsiteY8" fmla="*/ 5462390 h 5667411"/>
              <a:gd name="connsiteX9" fmla="*/ 2470352 w 6816107"/>
              <a:gd name="connsiteY9" fmla="*/ 5466699 h 5667411"/>
              <a:gd name="connsiteX10" fmla="*/ 2479387 w 6816107"/>
              <a:gd name="connsiteY10" fmla="*/ 5467726 h 5667411"/>
              <a:gd name="connsiteX11" fmla="*/ 919890 w 6816107"/>
              <a:gd name="connsiteY11" fmla="*/ 5440790 h 5667411"/>
              <a:gd name="connsiteX12" fmla="*/ 922032 w 6816107"/>
              <a:gd name="connsiteY12" fmla="*/ 5465745 h 5667411"/>
              <a:gd name="connsiteX13" fmla="*/ 909908 w 6816107"/>
              <a:gd name="connsiteY13" fmla="*/ 5487099 h 5667411"/>
              <a:gd name="connsiteX14" fmla="*/ 895612 w 6816107"/>
              <a:gd name="connsiteY14" fmla="*/ 5492021 h 5667411"/>
              <a:gd name="connsiteX15" fmla="*/ 875430 w 6816107"/>
              <a:gd name="connsiteY15" fmla="*/ 5494050 h 5667411"/>
              <a:gd name="connsiteX16" fmla="*/ 897660 w 6816107"/>
              <a:gd name="connsiteY16" fmla="*/ 5467420 h 5667411"/>
              <a:gd name="connsiteX17" fmla="*/ 919890 w 6816107"/>
              <a:gd name="connsiteY17" fmla="*/ 5440790 h 5667411"/>
              <a:gd name="connsiteX18" fmla="*/ 2560701 w 6816107"/>
              <a:gd name="connsiteY18" fmla="*/ 5401856 h 5667411"/>
              <a:gd name="connsiteX19" fmla="*/ 2559127 w 6816107"/>
              <a:gd name="connsiteY19" fmla="*/ 5407484 h 5667411"/>
              <a:gd name="connsiteX20" fmla="*/ 2562367 w 6816107"/>
              <a:gd name="connsiteY20" fmla="*/ 5412919 h 5667411"/>
              <a:gd name="connsiteX21" fmla="*/ 2567599 w 6816107"/>
              <a:gd name="connsiteY21" fmla="*/ 5415491 h 5667411"/>
              <a:gd name="connsiteX22" fmla="*/ 2567003 w 6816107"/>
              <a:gd name="connsiteY22" fmla="*/ 5407515 h 5667411"/>
              <a:gd name="connsiteX23" fmla="*/ 2560701 w 6816107"/>
              <a:gd name="connsiteY23" fmla="*/ 5401856 h 5667411"/>
              <a:gd name="connsiteX24" fmla="*/ 2204506 w 6816107"/>
              <a:gd name="connsiteY24" fmla="*/ 5400871 h 5667411"/>
              <a:gd name="connsiteX25" fmla="*/ 2203912 w 6816107"/>
              <a:gd name="connsiteY25" fmla="*/ 5406981 h 5667411"/>
              <a:gd name="connsiteX26" fmla="*/ 2206172 w 6816107"/>
              <a:gd name="connsiteY26" fmla="*/ 5411933 h 5667411"/>
              <a:gd name="connsiteX27" fmla="*/ 2213780 w 6816107"/>
              <a:gd name="connsiteY27" fmla="*/ 5408845 h 5667411"/>
              <a:gd name="connsiteX28" fmla="*/ 2769947 w 6816107"/>
              <a:gd name="connsiteY28" fmla="*/ 5392054 h 5667411"/>
              <a:gd name="connsiteX29" fmla="*/ 2768759 w 6816107"/>
              <a:gd name="connsiteY29" fmla="*/ 5399580 h 5667411"/>
              <a:gd name="connsiteX30" fmla="*/ 2770424 w 6816107"/>
              <a:gd name="connsiteY30" fmla="*/ 5405947 h 5667411"/>
              <a:gd name="connsiteX31" fmla="*/ 2776339 w 6816107"/>
              <a:gd name="connsiteY31" fmla="*/ 5405013 h 5667411"/>
              <a:gd name="connsiteX32" fmla="*/ 2779221 w 6816107"/>
              <a:gd name="connsiteY32" fmla="*/ 5400029 h 5667411"/>
              <a:gd name="connsiteX33" fmla="*/ 2224477 w 6816107"/>
              <a:gd name="connsiteY33" fmla="*/ 5383374 h 5667411"/>
              <a:gd name="connsiteX34" fmla="*/ 2222903 w 6816107"/>
              <a:gd name="connsiteY34" fmla="*/ 5389003 h 5667411"/>
              <a:gd name="connsiteX35" fmla="*/ 2226143 w 6816107"/>
              <a:gd name="connsiteY35" fmla="*/ 5394436 h 5667411"/>
              <a:gd name="connsiteX36" fmla="*/ 2228759 w 6816107"/>
              <a:gd name="connsiteY36" fmla="*/ 5395723 h 5667411"/>
              <a:gd name="connsiteX37" fmla="*/ 2224477 w 6816107"/>
              <a:gd name="connsiteY37" fmla="*/ 5383374 h 5667411"/>
              <a:gd name="connsiteX38" fmla="*/ 716341 w 6816107"/>
              <a:gd name="connsiteY38" fmla="*/ 5354372 h 5667411"/>
              <a:gd name="connsiteX39" fmla="*/ 714439 w 6816107"/>
              <a:gd name="connsiteY39" fmla="*/ 5359840 h 5667411"/>
              <a:gd name="connsiteX40" fmla="*/ 715391 w 6816107"/>
              <a:gd name="connsiteY40" fmla="*/ 5364149 h 5667411"/>
              <a:gd name="connsiteX41" fmla="*/ 724426 w 6816107"/>
              <a:gd name="connsiteY41" fmla="*/ 5365176 h 5667411"/>
              <a:gd name="connsiteX42" fmla="*/ 2857391 w 6816107"/>
              <a:gd name="connsiteY42" fmla="*/ 5327438 h 5667411"/>
              <a:gd name="connsiteX43" fmla="*/ 2848528 w 6816107"/>
              <a:gd name="connsiteY43" fmla="*/ 5335511 h 5667411"/>
              <a:gd name="connsiteX44" fmla="*/ 2836998 w 6816107"/>
              <a:gd name="connsiteY44" fmla="*/ 5360145 h 5667411"/>
              <a:gd name="connsiteX45" fmla="*/ 2823355 w 6816107"/>
              <a:gd name="connsiteY45" fmla="*/ 5355999 h 5667411"/>
              <a:gd name="connsiteX46" fmla="*/ 2809891 w 6816107"/>
              <a:gd name="connsiteY46" fmla="*/ 5357061 h 5667411"/>
              <a:gd name="connsiteX47" fmla="*/ 2804425 w 6816107"/>
              <a:gd name="connsiteY47" fmla="*/ 5385104 h 5667411"/>
              <a:gd name="connsiteX48" fmla="*/ 2821959 w 6816107"/>
              <a:gd name="connsiteY48" fmla="*/ 5366836 h 5667411"/>
              <a:gd name="connsiteX49" fmla="*/ 2844846 w 6816107"/>
              <a:gd name="connsiteY49" fmla="*/ 5364004 h 5667411"/>
              <a:gd name="connsiteX50" fmla="*/ 2857089 w 6816107"/>
              <a:gd name="connsiteY50" fmla="*/ 5346122 h 5667411"/>
              <a:gd name="connsiteX51" fmla="*/ 2869333 w 6816107"/>
              <a:gd name="connsiteY51" fmla="*/ 5328240 h 5667411"/>
              <a:gd name="connsiteX52" fmla="*/ 2857391 w 6816107"/>
              <a:gd name="connsiteY52" fmla="*/ 5327438 h 5667411"/>
              <a:gd name="connsiteX53" fmla="*/ 805741 w 6816107"/>
              <a:gd name="connsiteY53" fmla="*/ 5299306 h 5667411"/>
              <a:gd name="connsiteX54" fmla="*/ 804166 w 6816107"/>
              <a:gd name="connsiteY54" fmla="*/ 5304934 h 5667411"/>
              <a:gd name="connsiteX55" fmla="*/ 807406 w 6816107"/>
              <a:gd name="connsiteY55" fmla="*/ 5310369 h 5667411"/>
              <a:gd name="connsiteX56" fmla="*/ 812638 w 6816107"/>
              <a:gd name="connsiteY56" fmla="*/ 5312941 h 5667411"/>
              <a:gd name="connsiteX57" fmla="*/ 812042 w 6816107"/>
              <a:gd name="connsiteY57" fmla="*/ 5304965 h 5667411"/>
              <a:gd name="connsiteX58" fmla="*/ 805741 w 6816107"/>
              <a:gd name="connsiteY58" fmla="*/ 5299306 h 5667411"/>
              <a:gd name="connsiteX59" fmla="*/ 449545 w 6816107"/>
              <a:gd name="connsiteY59" fmla="*/ 5298321 h 5667411"/>
              <a:gd name="connsiteX60" fmla="*/ 448951 w 6816107"/>
              <a:gd name="connsiteY60" fmla="*/ 5304431 h 5667411"/>
              <a:gd name="connsiteX61" fmla="*/ 451211 w 6816107"/>
              <a:gd name="connsiteY61" fmla="*/ 5309383 h 5667411"/>
              <a:gd name="connsiteX62" fmla="*/ 458819 w 6816107"/>
              <a:gd name="connsiteY62" fmla="*/ 5306295 h 5667411"/>
              <a:gd name="connsiteX63" fmla="*/ 2708827 w 6816107"/>
              <a:gd name="connsiteY63" fmla="*/ 5297131 h 5667411"/>
              <a:gd name="connsiteX64" fmla="*/ 2687309 w 6816107"/>
              <a:gd name="connsiteY64" fmla="*/ 5297648 h 5667411"/>
              <a:gd name="connsiteX65" fmla="*/ 2672212 w 6816107"/>
              <a:gd name="connsiteY65" fmla="*/ 5316687 h 5667411"/>
              <a:gd name="connsiteX66" fmla="*/ 2671023 w 6816107"/>
              <a:gd name="connsiteY66" fmla="*/ 5319517 h 5667411"/>
              <a:gd name="connsiteX67" fmla="*/ 2664335 w 6816107"/>
              <a:gd name="connsiteY67" fmla="*/ 5316656 h 5667411"/>
              <a:gd name="connsiteX68" fmla="*/ 2656756 w 6816107"/>
              <a:gd name="connsiteY68" fmla="*/ 5315917 h 5667411"/>
              <a:gd name="connsiteX69" fmla="*/ 2665911 w 6816107"/>
              <a:gd name="connsiteY69" fmla="*/ 5325114 h 5667411"/>
              <a:gd name="connsiteX70" fmla="*/ 2677920 w 6816107"/>
              <a:gd name="connsiteY70" fmla="*/ 5333152 h 5667411"/>
              <a:gd name="connsiteX71" fmla="*/ 2699558 w 6816107"/>
              <a:gd name="connsiteY71" fmla="*/ 5326717 h 5667411"/>
              <a:gd name="connsiteX72" fmla="*/ 2694057 w 6816107"/>
              <a:gd name="connsiteY72" fmla="*/ 5316330 h 5667411"/>
              <a:gd name="connsiteX73" fmla="*/ 2696227 w 6816107"/>
              <a:gd name="connsiteY73" fmla="*/ 5304592 h 5667411"/>
              <a:gd name="connsiteX74" fmla="*/ 1014986 w 6816107"/>
              <a:gd name="connsiteY74" fmla="*/ 5289504 h 5667411"/>
              <a:gd name="connsiteX75" fmla="*/ 1013798 w 6816107"/>
              <a:gd name="connsiteY75" fmla="*/ 5297030 h 5667411"/>
              <a:gd name="connsiteX76" fmla="*/ 1015463 w 6816107"/>
              <a:gd name="connsiteY76" fmla="*/ 5303397 h 5667411"/>
              <a:gd name="connsiteX77" fmla="*/ 1021378 w 6816107"/>
              <a:gd name="connsiteY77" fmla="*/ 5302463 h 5667411"/>
              <a:gd name="connsiteX78" fmla="*/ 1024260 w 6816107"/>
              <a:gd name="connsiteY78" fmla="*/ 5297479 h 5667411"/>
              <a:gd name="connsiteX79" fmla="*/ 469516 w 6816107"/>
              <a:gd name="connsiteY79" fmla="*/ 5280824 h 5667411"/>
              <a:gd name="connsiteX80" fmla="*/ 467942 w 6816107"/>
              <a:gd name="connsiteY80" fmla="*/ 5286453 h 5667411"/>
              <a:gd name="connsiteX81" fmla="*/ 471182 w 6816107"/>
              <a:gd name="connsiteY81" fmla="*/ 5291886 h 5667411"/>
              <a:gd name="connsiteX82" fmla="*/ 473798 w 6816107"/>
              <a:gd name="connsiteY82" fmla="*/ 5293173 h 5667411"/>
              <a:gd name="connsiteX83" fmla="*/ 469516 w 6816107"/>
              <a:gd name="connsiteY83" fmla="*/ 5280824 h 5667411"/>
              <a:gd name="connsiteX84" fmla="*/ 2779679 w 6816107"/>
              <a:gd name="connsiteY84" fmla="*/ 5226116 h 5667411"/>
              <a:gd name="connsiteX85" fmla="*/ 2772575 w 6816107"/>
              <a:gd name="connsiteY85" fmla="*/ 5229880 h 5667411"/>
              <a:gd name="connsiteX86" fmla="*/ 2768504 w 6816107"/>
              <a:gd name="connsiteY86" fmla="*/ 5237694 h 5667411"/>
              <a:gd name="connsiteX87" fmla="*/ 2755398 w 6816107"/>
              <a:gd name="connsiteY87" fmla="*/ 5253871 h 5667411"/>
              <a:gd name="connsiteX88" fmla="*/ 2737120 w 6816107"/>
              <a:gd name="connsiteY88" fmla="*/ 5259823 h 5667411"/>
              <a:gd name="connsiteX89" fmla="*/ 2724876 w 6816107"/>
              <a:gd name="connsiteY89" fmla="*/ 5277705 h 5667411"/>
              <a:gd name="connsiteX90" fmla="*/ 2712632 w 6816107"/>
              <a:gd name="connsiteY90" fmla="*/ 5295586 h 5667411"/>
              <a:gd name="connsiteX91" fmla="*/ 2746127 w 6816107"/>
              <a:gd name="connsiteY91" fmla="*/ 5274068 h 5667411"/>
              <a:gd name="connsiteX92" fmla="*/ 2776590 w 6816107"/>
              <a:gd name="connsiteY92" fmla="*/ 5248499 h 5667411"/>
              <a:gd name="connsiteX93" fmla="*/ 2779561 w 6816107"/>
              <a:gd name="connsiteY93" fmla="*/ 5236727 h 5667411"/>
              <a:gd name="connsiteX94" fmla="*/ 2779679 w 6816107"/>
              <a:gd name="connsiteY94" fmla="*/ 5226116 h 5667411"/>
              <a:gd name="connsiteX95" fmla="*/ 1102430 w 6816107"/>
              <a:gd name="connsiteY95" fmla="*/ 5224888 h 5667411"/>
              <a:gd name="connsiteX96" fmla="*/ 1093567 w 6816107"/>
              <a:gd name="connsiteY96" fmla="*/ 5232961 h 5667411"/>
              <a:gd name="connsiteX97" fmla="*/ 1082037 w 6816107"/>
              <a:gd name="connsiteY97" fmla="*/ 5257595 h 5667411"/>
              <a:gd name="connsiteX98" fmla="*/ 1068394 w 6816107"/>
              <a:gd name="connsiteY98" fmla="*/ 5253449 h 5667411"/>
              <a:gd name="connsiteX99" fmla="*/ 1054930 w 6816107"/>
              <a:gd name="connsiteY99" fmla="*/ 5254511 h 5667411"/>
              <a:gd name="connsiteX100" fmla="*/ 1049464 w 6816107"/>
              <a:gd name="connsiteY100" fmla="*/ 5282554 h 5667411"/>
              <a:gd name="connsiteX101" fmla="*/ 1066998 w 6816107"/>
              <a:gd name="connsiteY101" fmla="*/ 5264286 h 5667411"/>
              <a:gd name="connsiteX102" fmla="*/ 1089885 w 6816107"/>
              <a:gd name="connsiteY102" fmla="*/ 5261454 h 5667411"/>
              <a:gd name="connsiteX103" fmla="*/ 1102128 w 6816107"/>
              <a:gd name="connsiteY103" fmla="*/ 5243572 h 5667411"/>
              <a:gd name="connsiteX104" fmla="*/ 1114372 w 6816107"/>
              <a:gd name="connsiteY104" fmla="*/ 5225690 h 5667411"/>
              <a:gd name="connsiteX105" fmla="*/ 1102430 w 6816107"/>
              <a:gd name="connsiteY105" fmla="*/ 5224888 h 5667411"/>
              <a:gd name="connsiteX106" fmla="*/ 2512175 w 6816107"/>
              <a:gd name="connsiteY106" fmla="*/ 5224348 h 5667411"/>
              <a:gd name="connsiteX107" fmla="*/ 2506233 w 6816107"/>
              <a:gd name="connsiteY107" fmla="*/ 5238498 h 5667411"/>
              <a:gd name="connsiteX108" fmla="*/ 2506382 w 6816107"/>
              <a:gd name="connsiteY108" fmla="*/ 5247534 h 5667411"/>
              <a:gd name="connsiteX109" fmla="*/ 2513129 w 6816107"/>
              <a:gd name="connsiteY109" fmla="*/ 5252132 h 5667411"/>
              <a:gd name="connsiteX110" fmla="*/ 2551407 w 6816107"/>
              <a:gd name="connsiteY110" fmla="*/ 5206076 h 5667411"/>
              <a:gd name="connsiteX111" fmla="*/ 2548197 w 6816107"/>
              <a:gd name="connsiteY111" fmla="*/ 5206205 h 5667411"/>
              <a:gd name="connsiteX112" fmla="*/ 2544987 w 6816107"/>
              <a:gd name="connsiteY112" fmla="*/ 5206335 h 5667411"/>
              <a:gd name="connsiteX113" fmla="*/ 2543799 w 6816107"/>
              <a:gd name="connsiteY113" fmla="*/ 5213860 h 5667411"/>
              <a:gd name="connsiteX114" fmla="*/ 2545464 w 6816107"/>
              <a:gd name="connsiteY114" fmla="*/ 5220227 h 5667411"/>
              <a:gd name="connsiteX115" fmla="*/ 2551379 w 6816107"/>
              <a:gd name="connsiteY115" fmla="*/ 5219294 h 5667411"/>
              <a:gd name="connsiteX116" fmla="*/ 2554262 w 6816107"/>
              <a:gd name="connsiteY116" fmla="*/ 5214309 h 5667411"/>
              <a:gd name="connsiteX117" fmla="*/ 2551407 w 6816107"/>
              <a:gd name="connsiteY117" fmla="*/ 5206076 h 5667411"/>
              <a:gd name="connsiteX118" fmla="*/ 953866 w 6816107"/>
              <a:gd name="connsiteY118" fmla="*/ 5194581 h 5667411"/>
              <a:gd name="connsiteX119" fmla="*/ 932348 w 6816107"/>
              <a:gd name="connsiteY119" fmla="*/ 5195098 h 5667411"/>
              <a:gd name="connsiteX120" fmla="*/ 917251 w 6816107"/>
              <a:gd name="connsiteY120" fmla="*/ 5214137 h 5667411"/>
              <a:gd name="connsiteX121" fmla="*/ 916062 w 6816107"/>
              <a:gd name="connsiteY121" fmla="*/ 5216967 h 5667411"/>
              <a:gd name="connsiteX122" fmla="*/ 909374 w 6816107"/>
              <a:gd name="connsiteY122" fmla="*/ 5214106 h 5667411"/>
              <a:gd name="connsiteX123" fmla="*/ 901795 w 6816107"/>
              <a:gd name="connsiteY123" fmla="*/ 5213367 h 5667411"/>
              <a:gd name="connsiteX124" fmla="*/ 910950 w 6816107"/>
              <a:gd name="connsiteY124" fmla="*/ 5222564 h 5667411"/>
              <a:gd name="connsiteX125" fmla="*/ 922959 w 6816107"/>
              <a:gd name="connsiteY125" fmla="*/ 5230602 h 5667411"/>
              <a:gd name="connsiteX126" fmla="*/ 944597 w 6816107"/>
              <a:gd name="connsiteY126" fmla="*/ 5224167 h 5667411"/>
              <a:gd name="connsiteX127" fmla="*/ 939096 w 6816107"/>
              <a:gd name="connsiteY127" fmla="*/ 5213780 h 5667411"/>
              <a:gd name="connsiteX128" fmla="*/ 941266 w 6816107"/>
              <a:gd name="connsiteY128" fmla="*/ 5202042 h 5667411"/>
              <a:gd name="connsiteX129" fmla="*/ 1024718 w 6816107"/>
              <a:gd name="connsiteY129" fmla="*/ 5123566 h 5667411"/>
              <a:gd name="connsiteX130" fmla="*/ 1017614 w 6816107"/>
              <a:gd name="connsiteY130" fmla="*/ 5127330 h 5667411"/>
              <a:gd name="connsiteX131" fmla="*/ 1013543 w 6816107"/>
              <a:gd name="connsiteY131" fmla="*/ 5135144 h 5667411"/>
              <a:gd name="connsiteX132" fmla="*/ 1000437 w 6816107"/>
              <a:gd name="connsiteY132" fmla="*/ 5151321 h 5667411"/>
              <a:gd name="connsiteX133" fmla="*/ 982159 w 6816107"/>
              <a:gd name="connsiteY133" fmla="*/ 5157273 h 5667411"/>
              <a:gd name="connsiteX134" fmla="*/ 969915 w 6816107"/>
              <a:gd name="connsiteY134" fmla="*/ 5175155 h 5667411"/>
              <a:gd name="connsiteX135" fmla="*/ 957671 w 6816107"/>
              <a:gd name="connsiteY135" fmla="*/ 5193036 h 5667411"/>
              <a:gd name="connsiteX136" fmla="*/ 991166 w 6816107"/>
              <a:gd name="connsiteY136" fmla="*/ 5171518 h 5667411"/>
              <a:gd name="connsiteX137" fmla="*/ 1021629 w 6816107"/>
              <a:gd name="connsiteY137" fmla="*/ 5145949 h 5667411"/>
              <a:gd name="connsiteX138" fmla="*/ 1024600 w 6816107"/>
              <a:gd name="connsiteY138" fmla="*/ 5134177 h 5667411"/>
              <a:gd name="connsiteX139" fmla="*/ 1024718 w 6816107"/>
              <a:gd name="connsiteY139" fmla="*/ 5123566 h 5667411"/>
              <a:gd name="connsiteX140" fmla="*/ 757214 w 6816107"/>
              <a:gd name="connsiteY140" fmla="*/ 5121798 h 5667411"/>
              <a:gd name="connsiteX141" fmla="*/ 751272 w 6816107"/>
              <a:gd name="connsiteY141" fmla="*/ 5135948 h 5667411"/>
              <a:gd name="connsiteX142" fmla="*/ 751422 w 6816107"/>
              <a:gd name="connsiteY142" fmla="*/ 5144984 h 5667411"/>
              <a:gd name="connsiteX143" fmla="*/ 758168 w 6816107"/>
              <a:gd name="connsiteY143" fmla="*/ 5149582 h 5667411"/>
              <a:gd name="connsiteX144" fmla="*/ 2625586 w 6816107"/>
              <a:gd name="connsiteY144" fmla="*/ 5119625 h 5667411"/>
              <a:gd name="connsiteX145" fmla="*/ 2600860 w 6816107"/>
              <a:gd name="connsiteY145" fmla="*/ 5148443 h 5667411"/>
              <a:gd name="connsiteX146" fmla="*/ 2595480 w 6816107"/>
              <a:gd name="connsiteY146" fmla="*/ 5146224 h 5667411"/>
              <a:gd name="connsiteX147" fmla="*/ 2589208 w 6816107"/>
              <a:gd name="connsiteY147" fmla="*/ 5146129 h 5667411"/>
              <a:gd name="connsiteX148" fmla="*/ 2593697 w 6816107"/>
              <a:gd name="connsiteY148" fmla="*/ 5159860 h 5667411"/>
              <a:gd name="connsiteX149" fmla="*/ 2603003 w 6816107"/>
              <a:gd name="connsiteY149" fmla="*/ 5173398 h 5667411"/>
              <a:gd name="connsiteX150" fmla="*/ 2633199 w 6816107"/>
              <a:gd name="connsiteY150" fmla="*/ 5154099 h 5667411"/>
              <a:gd name="connsiteX151" fmla="*/ 796446 w 6816107"/>
              <a:gd name="connsiteY151" fmla="*/ 5103526 h 5667411"/>
              <a:gd name="connsiteX152" fmla="*/ 793236 w 6816107"/>
              <a:gd name="connsiteY152" fmla="*/ 5103655 h 5667411"/>
              <a:gd name="connsiteX153" fmla="*/ 790026 w 6816107"/>
              <a:gd name="connsiteY153" fmla="*/ 5103785 h 5667411"/>
              <a:gd name="connsiteX154" fmla="*/ 788838 w 6816107"/>
              <a:gd name="connsiteY154" fmla="*/ 5111310 h 5667411"/>
              <a:gd name="connsiteX155" fmla="*/ 790503 w 6816107"/>
              <a:gd name="connsiteY155" fmla="*/ 5117677 h 5667411"/>
              <a:gd name="connsiteX156" fmla="*/ 796418 w 6816107"/>
              <a:gd name="connsiteY156" fmla="*/ 5116744 h 5667411"/>
              <a:gd name="connsiteX157" fmla="*/ 799301 w 6816107"/>
              <a:gd name="connsiteY157" fmla="*/ 5111759 h 5667411"/>
              <a:gd name="connsiteX158" fmla="*/ 796446 w 6816107"/>
              <a:gd name="connsiteY158" fmla="*/ 5103526 h 5667411"/>
              <a:gd name="connsiteX159" fmla="*/ 3114698 w 6816107"/>
              <a:gd name="connsiteY159" fmla="*/ 5097184 h 5667411"/>
              <a:gd name="connsiteX160" fmla="*/ 3078321 w 6816107"/>
              <a:gd name="connsiteY160" fmla="*/ 5123687 h 5667411"/>
              <a:gd name="connsiteX161" fmla="*/ 3073093 w 6816107"/>
              <a:gd name="connsiteY161" fmla="*/ 5158676 h 5667411"/>
              <a:gd name="connsiteX162" fmla="*/ 3067892 w 6816107"/>
              <a:gd name="connsiteY162" fmla="*/ 5156971 h 5667411"/>
              <a:gd name="connsiteX163" fmla="*/ 3062869 w 6816107"/>
              <a:gd name="connsiteY163" fmla="*/ 5160478 h 5667411"/>
              <a:gd name="connsiteX164" fmla="*/ 3062246 w 6816107"/>
              <a:gd name="connsiteY164" fmla="*/ 5170415 h 5667411"/>
              <a:gd name="connsiteX165" fmla="*/ 3063584 w 6816107"/>
              <a:gd name="connsiteY165" fmla="*/ 5181316 h 5667411"/>
              <a:gd name="connsiteX166" fmla="*/ 3078328 w 6816107"/>
              <a:gd name="connsiteY166" fmla="*/ 5198809 h 5667411"/>
              <a:gd name="connsiteX167" fmla="*/ 3084510 w 6816107"/>
              <a:gd name="connsiteY167" fmla="*/ 5191604 h 5667411"/>
              <a:gd name="connsiteX168" fmla="*/ 3076186 w 6816107"/>
              <a:gd name="connsiteY168" fmla="*/ 5173854 h 5667411"/>
              <a:gd name="connsiteX169" fmla="*/ 3083526 w 6816107"/>
              <a:gd name="connsiteY169" fmla="*/ 5162952 h 5667411"/>
              <a:gd name="connsiteX170" fmla="*/ 3094969 w 6816107"/>
              <a:gd name="connsiteY170" fmla="*/ 5159187 h 5667411"/>
              <a:gd name="connsiteX171" fmla="*/ 3107776 w 6816107"/>
              <a:gd name="connsiteY171" fmla="*/ 5129633 h 5667411"/>
              <a:gd name="connsiteX172" fmla="*/ 3114698 w 6816107"/>
              <a:gd name="connsiteY172" fmla="*/ 5097184 h 5667411"/>
              <a:gd name="connsiteX173" fmla="*/ 3319306 w 6816107"/>
              <a:gd name="connsiteY173" fmla="*/ 5038622 h 5667411"/>
              <a:gd name="connsiteX174" fmla="*/ 3321449 w 6816107"/>
              <a:gd name="connsiteY174" fmla="*/ 5063577 h 5667411"/>
              <a:gd name="connsiteX175" fmla="*/ 3309323 w 6816107"/>
              <a:gd name="connsiteY175" fmla="*/ 5084931 h 5667411"/>
              <a:gd name="connsiteX176" fmla="*/ 3295028 w 6816107"/>
              <a:gd name="connsiteY176" fmla="*/ 5089853 h 5667411"/>
              <a:gd name="connsiteX177" fmla="*/ 3287957 w 6816107"/>
              <a:gd name="connsiteY177" fmla="*/ 5094593 h 5667411"/>
              <a:gd name="connsiteX178" fmla="*/ 3274846 w 6816107"/>
              <a:gd name="connsiteY178" fmla="*/ 5091882 h 5667411"/>
              <a:gd name="connsiteX179" fmla="*/ 3297077 w 6816107"/>
              <a:gd name="connsiteY179" fmla="*/ 5065252 h 5667411"/>
              <a:gd name="connsiteX180" fmla="*/ 3319306 w 6816107"/>
              <a:gd name="connsiteY180" fmla="*/ 5038622 h 5667411"/>
              <a:gd name="connsiteX181" fmla="*/ 2703807 w 6816107"/>
              <a:gd name="connsiteY181" fmla="*/ 5038576 h 5667411"/>
              <a:gd name="connsiteX182" fmla="*/ 2645319 w 6816107"/>
              <a:gd name="connsiteY182" fmla="*/ 5095183 h 5667411"/>
              <a:gd name="connsiteX183" fmla="*/ 2646897 w 6816107"/>
              <a:gd name="connsiteY183" fmla="*/ 5113030 h 5667411"/>
              <a:gd name="connsiteX184" fmla="*/ 2657925 w 6816107"/>
              <a:gd name="connsiteY184" fmla="*/ 5125282 h 5667411"/>
              <a:gd name="connsiteX185" fmla="*/ 2685385 w 6816107"/>
              <a:gd name="connsiteY185" fmla="*/ 5091833 h 5667411"/>
              <a:gd name="connsiteX186" fmla="*/ 2714985 w 6816107"/>
              <a:gd name="connsiteY186" fmla="*/ 5064559 h 5667411"/>
              <a:gd name="connsiteX187" fmla="*/ 3211230 w 6816107"/>
              <a:gd name="connsiteY187" fmla="*/ 5025136 h 5667411"/>
              <a:gd name="connsiteX188" fmla="*/ 3210279 w 6816107"/>
              <a:gd name="connsiteY188" fmla="*/ 5034913 h 5667411"/>
              <a:gd name="connsiteX189" fmla="*/ 3213846 w 6816107"/>
              <a:gd name="connsiteY189" fmla="*/ 5026422 h 5667411"/>
              <a:gd name="connsiteX190" fmla="*/ 870625 w 6816107"/>
              <a:gd name="connsiteY190" fmla="*/ 5017075 h 5667411"/>
              <a:gd name="connsiteX191" fmla="*/ 845899 w 6816107"/>
              <a:gd name="connsiteY191" fmla="*/ 5045893 h 5667411"/>
              <a:gd name="connsiteX192" fmla="*/ 840519 w 6816107"/>
              <a:gd name="connsiteY192" fmla="*/ 5043674 h 5667411"/>
              <a:gd name="connsiteX193" fmla="*/ 834247 w 6816107"/>
              <a:gd name="connsiteY193" fmla="*/ 5043579 h 5667411"/>
              <a:gd name="connsiteX194" fmla="*/ 838736 w 6816107"/>
              <a:gd name="connsiteY194" fmla="*/ 5057310 h 5667411"/>
              <a:gd name="connsiteX195" fmla="*/ 848042 w 6816107"/>
              <a:gd name="connsiteY195" fmla="*/ 5070848 h 5667411"/>
              <a:gd name="connsiteX196" fmla="*/ 878238 w 6816107"/>
              <a:gd name="connsiteY196" fmla="*/ 5051549 h 5667411"/>
              <a:gd name="connsiteX197" fmla="*/ 3255693 w 6816107"/>
              <a:gd name="connsiteY197" fmla="*/ 5009438 h 5667411"/>
              <a:gd name="connsiteX198" fmla="*/ 3241665 w 6816107"/>
              <a:gd name="connsiteY198" fmla="*/ 5012784 h 5667411"/>
              <a:gd name="connsiteX199" fmla="*/ 3249511 w 6816107"/>
              <a:gd name="connsiteY199" fmla="*/ 5016642 h 5667411"/>
              <a:gd name="connsiteX200" fmla="*/ 3252603 w 6816107"/>
              <a:gd name="connsiteY200" fmla="*/ 5013040 h 5667411"/>
              <a:gd name="connsiteX201" fmla="*/ 3255693 w 6816107"/>
              <a:gd name="connsiteY201" fmla="*/ 5009438 h 5667411"/>
              <a:gd name="connsiteX202" fmla="*/ 1359737 w 6816107"/>
              <a:gd name="connsiteY202" fmla="*/ 4994634 h 5667411"/>
              <a:gd name="connsiteX203" fmla="*/ 1323360 w 6816107"/>
              <a:gd name="connsiteY203" fmla="*/ 5021137 h 5667411"/>
              <a:gd name="connsiteX204" fmla="*/ 1318132 w 6816107"/>
              <a:gd name="connsiteY204" fmla="*/ 5056126 h 5667411"/>
              <a:gd name="connsiteX205" fmla="*/ 1312931 w 6816107"/>
              <a:gd name="connsiteY205" fmla="*/ 5054421 h 5667411"/>
              <a:gd name="connsiteX206" fmla="*/ 1307908 w 6816107"/>
              <a:gd name="connsiteY206" fmla="*/ 5057928 h 5667411"/>
              <a:gd name="connsiteX207" fmla="*/ 1307285 w 6816107"/>
              <a:gd name="connsiteY207" fmla="*/ 5067865 h 5667411"/>
              <a:gd name="connsiteX208" fmla="*/ 1308623 w 6816107"/>
              <a:gd name="connsiteY208" fmla="*/ 5078766 h 5667411"/>
              <a:gd name="connsiteX209" fmla="*/ 1323367 w 6816107"/>
              <a:gd name="connsiteY209" fmla="*/ 5096259 h 5667411"/>
              <a:gd name="connsiteX210" fmla="*/ 1329549 w 6816107"/>
              <a:gd name="connsiteY210" fmla="*/ 5089054 h 5667411"/>
              <a:gd name="connsiteX211" fmla="*/ 1321225 w 6816107"/>
              <a:gd name="connsiteY211" fmla="*/ 5071304 h 5667411"/>
              <a:gd name="connsiteX212" fmla="*/ 1328565 w 6816107"/>
              <a:gd name="connsiteY212" fmla="*/ 5060402 h 5667411"/>
              <a:gd name="connsiteX213" fmla="*/ 1340008 w 6816107"/>
              <a:gd name="connsiteY213" fmla="*/ 5056637 h 5667411"/>
              <a:gd name="connsiteX214" fmla="*/ 1352815 w 6816107"/>
              <a:gd name="connsiteY214" fmla="*/ 5027083 h 5667411"/>
              <a:gd name="connsiteX215" fmla="*/ 1359737 w 6816107"/>
              <a:gd name="connsiteY215" fmla="*/ 4994634 h 5667411"/>
              <a:gd name="connsiteX216" fmla="*/ 3293672 w 6816107"/>
              <a:gd name="connsiteY216" fmla="*/ 4979178 h 5667411"/>
              <a:gd name="connsiteX217" fmla="*/ 3280543 w 6816107"/>
              <a:gd name="connsiteY217" fmla="*/ 4995663 h 5667411"/>
              <a:gd name="connsiteX218" fmla="*/ 3274405 w 6816107"/>
              <a:gd name="connsiteY218" fmla="*/ 4998154 h 5667411"/>
              <a:gd name="connsiteX219" fmla="*/ 3291121 w 6816107"/>
              <a:gd name="connsiteY219" fmla="*/ 4992711 h 5667411"/>
              <a:gd name="connsiteX220" fmla="*/ 3295875 w 6816107"/>
              <a:gd name="connsiteY220" fmla="*/ 4981391 h 5667411"/>
              <a:gd name="connsiteX221" fmla="*/ 3386537 w 6816107"/>
              <a:gd name="connsiteY221" fmla="*/ 4974461 h 5667411"/>
              <a:gd name="connsiteX222" fmla="*/ 3377857 w 6816107"/>
              <a:gd name="connsiteY222" fmla="*/ 4984279 h 5667411"/>
              <a:gd name="connsiteX223" fmla="*/ 3379574 w 6816107"/>
              <a:gd name="connsiteY223" fmla="*/ 4984982 h 5667411"/>
              <a:gd name="connsiteX224" fmla="*/ 2795107 w 6816107"/>
              <a:gd name="connsiteY224" fmla="*/ 4963958 h 5667411"/>
              <a:gd name="connsiteX225" fmla="*/ 2774897 w 6816107"/>
              <a:gd name="connsiteY225" fmla="*/ 4974508 h 5667411"/>
              <a:gd name="connsiteX226" fmla="*/ 2771331 w 6816107"/>
              <a:gd name="connsiteY226" fmla="*/ 4982999 h 5667411"/>
              <a:gd name="connsiteX227" fmla="*/ 2776562 w 6816107"/>
              <a:gd name="connsiteY227" fmla="*/ 4985571 h 5667411"/>
              <a:gd name="connsiteX228" fmla="*/ 2787620 w 6816107"/>
              <a:gd name="connsiteY228" fmla="*/ 4989299 h 5667411"/>
              <a:gd name="connsiteX229" fmla="*/ 2794396 w 6816107"/>
              <a:gd name="connsiteY229" fmla="*/ 4980680 h 5667411"/>
              <a:gd name="connsiteX230" fmla="*/ 3317277 w 6816107"/>
              <a:gd name="connsiteY230" fmla="*/ 4959600 h 5667411"/>
              <a:gd name="connsiteX231" fmla="*/ 3304744 w 6816107"/>
              <a:gd name="connsiteY231" fmla="*/ 4967787 h 5667411"/>
              <a:gd name="connsiteX232" fmla="*/ 3300868 w 6816107"/>
              <a:gd name="connsiteY232" fmla="*/ 4977017 h 5667411"/>
              <a:gd name="connsiteX233" fmla="*/ 3312637 w 6816107"/>
              <a:gd name="connsiteY233" fmla="*/ 4968718 h 5667411"/>
              <a:gd name="connsiteX234" fmla="*/ 948846 w 6816107"/>
              <a:gd name="connsiteY234" fmla="*/ 4936026 h 5667411"/>
              <a:gd name="connsiteX235" fmla="*/ 890358 w 6816107"/>
              <a:gd name="connsiteY235" fmla="*/ 4992633 h 5667411"/>
              <a:gd name="connsiteX236" fmla="*/ 891936 w 6816107"/>
              <a:gd name="connsiteY236" fmla="*/ 5010480 h 5667411"/>
              <a:gd name="connsiteX237" fmla="*/ 902964 w 6816107"/>
              <a:gd name="connsiteY237" fmla="*/ 5022732 h 5667411"/>
              <a:gd name="connsiteX238" fmla="*/ 930424 w 6816107"/>
              <a:gd name="connsiteY238" fmla="*/ 4989283 h 5667411"/>
              <a:gd name="connsiteX239" fmla="*/ 960024 w 6816107"/>
              <a:gd name="connsiteY239" fmla="*/ 4962009 h 5667411"/>
              <a:gd name="connsiteX240" fmla="*/ 1456269 w 6816107"/>
              <a:gd name="connsiteY240" fmla="*/ 4922586 h 5667411"/>
              <a:gd name="connsiteX241" fmla="*/ 1455318 w 6816107"/>
              <a:gd name="connsiteY241" fmla="*/ 4932363 h 5667411"/>
              <a:gd name="connsiteX242" fmla="*/ 1458885 w 6816107"/>
              <a:gd name="connsiteY242" fmla="*/ 4923872 h 5667411"/>
              <a:gd name="connsiteX243" fmla="*/ 1875298 w 6816107"/>
              <a:gd name="connsiteY243" fmla="*/ 4919074 h 5667411"/>
              <a:gd name="connsiteX244" fmla="*/ 1866027 w 6816107"/>
              <a:gd name="connsiteY244" fmla="*/ 4948661 h 5667411"/>
              <a:gd name="connsiteX245" fmla="*/ 1834165 w 6816107"/>
              <a:gd name="connsiteY245" fmla="*/ 4956897 h 5667411"/>
              <a:gd name="connsiteX246" fmla="*/ 1816809 w 6816107"/>
              <a:gd name="connsiteY246" fmla="*/ 4975680 h 5667411"/>
              <a:gd name="connsiteX247" fmla="*/ 1826084 w 6816107"/>
              <a:gd name="connsiteY247" fmla="*/ 4983654 h 5667411"/>
              <a:gd name="connsiteX248" fmla="*/ 1866742 w 6816107"/>
              <a:gd name="connsiteY248" fmla="*/ 4969499 h 5667411"/>
              <a:gd name="connsiteX249" fmla="*/ 1887784 w 6816107"/>
              <a:gd name="connsiteY249" fmla="*/ 4945699 h 5667411"/>
              <a:gd name="connsiteX250" fmla="*/ 1897412 w 6816107"/>
              <a:gd name="connsiteY250" fmla="*/ 4926532 h 5667411"/>
              <a:gd name="connsiteX251" fmla="*/ 1877913 w 6816107"/>
              <a:gd name="connsiteY251" fmla="*/ 4920360 h 5667411"/>
              <a:gd name="connsiteX252" fmla="*/ 1500732 w 6816107"/>
              <a:gd name="connsiteY252" fmla="*/ 4906888 h 5667411"/>
              <a:gd name="connsiteX253" fmla="*/ 1486704 w 6816107"/>
              <a:gd name="connsiteY253" fmla="*/ 4910234 h 5667411"/>
              <a:gd name="connsiteX254" fmla="*/ 1494550 w 6816107"/>
              <a:gd name="connsiteY254" fmla="*/ 4914092 h 5667411"/>
              <a:gd name="connsiteX255" fmla="*/ 1497641 w 6816107"/>
              <a:gd name="connsiteY255" fmla="*/ 4910490 h 5667411"/>
              <a:gd name="connsiteX256" fmla="*/ 1500732 w 6816107"/>
              <a:gd name="connsiteY256" fmla="*/ 4906888 h 5667411"/>
              <a:gd name="connsiteX257" fmla="*/ 1566365 w 6816107"/>
              <a:gd name="connsiteY257" fmla="*/ 4894744 h 5667411"/>
              <a:gd name="connsiteX258" fmla="*/ 1564010 w 6816107"/>
              <a:gd name="connsiteY258" fmla="*/ 4896171 h 5667411"/>
              <a:gd name="connsiteX259" fmla="*/ 1558560 w 6816107"/>
              <a:gd name="connsiteY259" fmla="*/ 4901869 h 5667411"/>
              <a:gd name="connsiteX260" fmla="*/ 1564754 w 6816107"/>
              <a:gd name="connsiteY260" fmla="*/ 4899559 h 5667411"/>
              <a:gd name="connsiteX261" fmla="*/ 1534255 w 6816107"/>
              <a:gd name="connsiteY261" fmla="*/ 4872152 h 5667411"/>
              <a:gd name="connsiteX262" fmla="*/ 1528313 w 6816107"/>
              <a:gd name="connsiteY262" fmla="*/ 4886303 h 5667411"/>
              <a:gd name="connsiteX263" fmla="*/ 1510003 w 6816107"/>
              <a:gd name="connsiteY263" fmla="*/ 4877301 h 5667411"/>
              <a:gd name="connsiteX264" fmla="*/ 1505248 w 6816107"/>
              <a:gd name="connsiteY264" fmla="*/ 4888621 h 5667411"/>
              <a:gd name="connsiteX265" fmla="*/ 1506913 w 6816107"/>
              <a:gd name="connsiteY265" fmla="*/ 4899684 h 5667411"/>
              <a:gd name="connsiteX266" fmla="*/ 1536159 w 6816107"/>
              <a:gd name="connsiteY266" fmla="*/ 4890161 h 5667411"/>
              <a:gd name="connsiteX267" fmla="*/ 1540914 w 6816107"/>
              <a:gd name="connsiteY267" fmla="*/ 4878841 h 5667411"/>
              <a:gd name="connsiteX268" fmla="*/ 3948969 w 6816107"/>
              <a:gd name="connsiteY268" fmla="*/ 4864094 h 5667411"/>
              <a:gd name="connsiteX269" fmla="*/ 3951112 w 6816107"/>
              <a:gd name="connsiteY269" fmla="*/ 4889048 h 5667411"/>
              <a:gd name="connsiteX270" fmla="*/ 3938987 w 6816107"/>
              <a:gd name="connsiteY270" fmla="*/ 4910402 h 5667411"/>
              <a:gd name="connsiteX271" fmla="*/ 3924691 w 6816107"/>
              <a:gd name="connsiteY271" fmla="*/ 4915325 h 5667411"/>
              <a:gd name="connsiteX272" fmla="*/ 3904510 w 6816107"/>
              <a:gd name="connsiteY272" fmla="*/ 4917353 h 5667411"/>
              <a:gd name="connsiteX273" fmla="*/ 3926740 w 6816107"/>
              <a:gd name="connsiteY273" fmla="*/ 4890723 h 5667411"/>
              <a:gd name="connsiteX274" fmla="*/ 3948969 w 6816107"/>
              <a:gd name="connsiteY274" fmla="*/ 4864094 h 5667411"/>
              <a:gd name="connsiteX275" fmla="*/ 1040146 w 6816107"/>
              <a:gd name="connsiteY275" fmla="*/ 4861408 h 5667411"/>
              <a:gd name="connsiteX276" fmla="*/ 1019936 w 6816107"/>
              <a:gd name="connsiteY276" fmla="*/ 4871958 h 5667411"/>
              <a:gd name="connsiteX277" fmla="*/ 1016370 w 6816107"/>
              <a:gd name="connsiteY277" fmla="*/ 4880449 h 5667411"/>
              <a:gd name="connsiteX278" fmla="*/ 1021601 w 6816107"/>
              <a:gd name="connsiteY278" fmla="*/ 4883021 h 5667411"/>
              <a:gd name="connsiteX279" fmla="*/ 1032659 w 6816107"/>
              <a:gd name="connsiteY279" fmla="*/ 4886749 h 5667411"/>
              <a:gd name="connsiteX280" fmla="*/ 1039435 w 6816107"/>
              <a:gd name="connsiteY280" fmla="*/ 4878130 h 5667411"/>
              <a:gd name="connsiteX281" fmla="*/ 3460207 w 6816107"/>
              <a:gd name="connsiteY281" fmla="*/ 4851881 h 5667411"/>
              <a:gd name="connsiteX282" fmla="*/ 3454346 w 6816107"/>
              <a:gd name="connsiteY282" fmla="*/ 4852343 h 5667411"/>
              <a:gd name="connsiteX283" fmla="*/ 3452975 w 6816107"/>
              <a:gd name="connsiteY283" fmla="*/ 4859373 h 5667411"/>
              <a:gd name="connsiteX284" fmla="*/ 1555416 w 6816107"/>
              <a:gd name="connsiteY284" fmla="*/ 4851825 h 5667411"/>
              <a:gd name="connsiteX285" fmla="*/ 1545907 w 6816107"/>
              <a:gd name="connsiteY285" fmla="*/ 4874467 h 5667411"/>
              <a:gd name="connsiteX286" fmla="*/ 1557676 w 6816107"/>
              <a:gd name="connsiteY286" fmla="*/ 4866168 h 5667411"/>
              <a:gd name="connsiteX287" fmla="*/ 1564452 w 6816107"/>
              <a:gd name="connsiteY287" fmla="*/ 4852853 h 5667411"/>
              <a:gd name="connsiteX288" fmla="*/ 3493219 w 6816107"/>
              <a:gd name="connsiteY288" fmla="*/ 4849645 h 5667411"/>
              <a:gd name="connsiteX289" fmla="*/ 3487959 w 6816107"/>
              <a:gd name="connsiteY289" fmla="*/ 4855595 h 5667411"/>
              <a:gd name="connsiteX290" fmla="*/ 3486004 w 6816107"/>
              <a:gd name="connsiteY290" fmla="*/ 4859694 h 5667411"/>
              <a:gd name="connsiteX291" fmla="*/ 3487565 w 6816107"/>
              <a:gd name="connsiteY291" fmla="*/ 4859501 h 5667411"/>
              <a:gd name="connsiteX292" fmla="*/ 3493029 w 6816107"/>
              <a:gd name="connsiteY292" fmla="*/ 4853839 h 5667411"/>
              <a:gd name="connsiteX293" fmla="*/ 3495225 w 6816107"/>
              <a:gd name="connsiteY293" fmla="*/ 4850632 h 5667411"/>
              <a:gd name="connsiteX294" fmla="*/ 1087937 w 6816107"/>
              <a:gd name="connsiteY294" fmla="*/ 4830273 h 5667411"/>
              <a:gd name="connsiteX295" fmla="*/ 1077952 w 6816107"/>
              <a:gd name="connsiteY295" fmla="*/ 4839021 h 5667411"/>
              <a:gd name="connsiteX296" fmla="*/ 1086748 w 6816107"/>
              <a:gd name="connsiteY296" fmla="*/ 4833103 h 5667411"/>
              <a:gd name="connsiteX297" fmla="*/ 1613904 w 6816107"/>
              <a:gd name="connsiteY297" fmla="*/ 4795220 h 5667411"/>
              <a:gd name="connsiteX298" fmla="*/ 1613132 w 6816107"/>
              <a:gd name="connsiteY298" fmla="*/ 4796061 h 5667411"/>
              <a:gd name="connsiteX299" fmla="*/ 1613964 w 6816107"/>
              <a:gd name="connsiteY299" fmla="*/ 4797418 h 5667411"/>
              <a:gd name="connsiteX300" fmla="*/ 1606110 w 6816107"/>
              <a:gd name="connsiteY300" fmla="*/ 4803708 h 5667411"/>
              <a:gd name="connsiteX301" fmla="*/ 1595002 w 6816107"/>
              <a:gd name="connsiteY301" fmla="*/ 4815803 h 5667411"/>
              <a:gd name="connsiteX302" fmla="*/ 1577527 w 6816107"/>
              <a:gd name="connsiteY302" fmla="*/ 4821723 h 5667411"/>
              <a:gd name="connsiteX303" fmla="*/ 1575269 w 6816107"/>
              <a:gd name="connsiteY303" fmla="*/ 4835551 h 5667411"/>
              <a:gd name="connsiteX304" fmla="*/ 1575752 w 6816107"/>
              <a:gd name="connsiteY304" fmla="*/ 4845825 h 5667411"/>
              <a:gd name="connsiteX305" fmla="*/ 1589777 w 6816107"/>
              <a:gd name="connsiteY305" fmla="*/ 4834930 h 5667411"/>
              <a:gd name="connsiteX306" fmla="*/ 1613533 w 6816107"/>
              <a:gd name="connsiteY306" fmla="*/ 4813619 h 5667411"/>
              <a:gd name="connsiteX307" fmla="*/ 1624367 w 6816107"/>
              <a:gd name="connsiteY307" fmla="*/ 4800364 h 5667411"/>
              <a:gd name="connsiteX308" fmla="*/ 3604262 w 6816107"/>
              <a:gd name="connsiteY308" fmla="*/ 4786875 h 5667411"/>
              <a:gd name="connsiteX309" fmla="*/ 3585919 w 6816107"/>
              <a:gd name="connsiteY309" fmla="*/ 4807483 h 5667411"/>
              <a:gd name="connsiteX310" fmla="*/ 3605783 w 6816107"/>
              <a:gd name="connsiteY310" fmla="*/ 4803267 h 5667411"/>
              <a:gd name="connsiteX311" fmla="*/ 3606757 w 6816107"/>
              <a:gd name="connsiteY311" fmla="*/ 4797526 h 5667411"/>
              <a:gd name="connsiteX312" fmla="*/ 3745421 w 6816107"/>
              <a:gd name="connsiteY312" fmla="*/ 4777676 h 5667411"/>
              <a:gd name="connsiteX313" fmla="*/ 3743519 w 6816107"/>
              <a:gd name="connsiteY313" fmla="*/ 4783143 h 5667411"/>
              <a:gd name="connsiteX314" fmla="*/ 3744471 w 6816107"/>
              <a:gd name="connsiteY314" fmla="*/ 4787452 h 5667411"/>
              <a:gd name="connsiteX315" fmla="*/ 3753506 w 6816107"/>
              <a:gd name="connsiteY315" fmla="*/ 4788480 h 5667411"/>
              <a:gd name="connsiteX316" fmla="*/ 3563832 w 6816107"/>
              <a:gd name="connsiteY316" fmla="*/ 4771685 h 5667411"/>
              <a:gd name="connsiteX317" fmla="*/ 3557717 w 6816107"/>
              <a:gd name="connsiteY317" fmla="*/ 4774167 h 5667411"/>
              <a:gd name="connsiteX318" fmla="*/ 3549094 w 6816107"/>
              <a:gd name="connsiteY318" fmla="*/ 4784542 h 5667411"/>
              <a:gd name="connsiteX319" fmla="*/ 3536805 w 6816107"/>
              <a:gd name="connsiteY319" fmla="*/ 4794078 h 5667411"/>
              <a:gd name="connsiteX320" fmla="*/ 3532347 w 6816107"/>
              <a:gd name="connsiteY320" fmla="*/ 4794536 h 5667411"/>
              <a:gd name="connsiteX321" fmla="*/ 3535539 w 6816107"/>
              <a:gd name="connsiteY321" fmla="*/ 4808992 h 5667411"/>
              <a:gd name="connsiteX322" fmla="*/ 3536678 w 6816107"/>
              <a:gd name="connsiteY322" fmla="*/ 4809551 h 5667411"/>
              <a:gd name="connsiteX323" fmla="*/ 3557155 w 6816107"/>
              <a:gd name="connsiteY323" fmla="*/ 4793876 h 5667411"/>
              <a:gd name="connsiteX324" fmla="*/ 3559316 w 6816107"/>
              <a:gd name="connsiteY324" fmla="*/ 4789951 h 5667411"/>
              <a:gd name="connsiteX325" fmla="*/ 3661291 w 6816107"/>
              <a:gd name="connsiteY325" fmla="*/ 4734999 h 5667411"/>
              <a:gd name="connsiteX326" fmla="*/ 3651046 w 6816107"/>
              <a:gd name="connsiteY326" fmla="*/ 4759393 h 5667411"/>
              <a:gd name="connsiteX327" fmla="*/ 3664572 w 6816107"/>
              <a:gd name="connsiteY327" fmla="*/ 4744755 h 5667411"/>
              <a:gd name="connsiteX328" fmla="*/ 3613999 w 6816107"/>
              <a:gd name="connsiteY328" fmla="*/ 4734889 h 5667411"/>
              <a:gd name="connsiteX329" fmla="*/ 3591412 w 6816107"/>
              <a:gd name="connsiteY329" fmla="*/ 4751100 h 5667411"/>
              <a:gd name="connsiteX330" fmla="*/ 3599259 w 6816107"/>
              <a:gd name="connsiteY330" fmla="*/ 4754957 h 5667411"/>
              <a:gd name="connsiteX331" fmla="*/ 3613999 w 6816107"/>
              <a:gd name="connsiteY331" fmla="*/ 4734889 h 5667411"/>
              <a:gd name="connsiteX332" fmla="*/ 3834819 w 6816107"/>
              <a:gd name="connsiteY332" fmla="*/ 4722610 h 5667411"/>
              <a:gd name="connsiteX333" fmla="*/ 3833245 w 6816107"/>
              <a:gd name="connsiteY333" fmla="*/ 4728237 h 5667411"/>
              <a:gd name="connsiteX334" fmla="*/ 3836485 w 6816107"/>
              <a:gd name="connsiteY334" fmla="*/ 4733672 h 5667411"/>
              <a:gd name="connsiteX335" fmla="*/ 3841717 w 6816107"/>
              <a:gd name="connsiteY335" fmla="*/ 4736244 h 5667411"/>
              <a:gd name="connsiteX336" fmla="*/ 3841121 w 6816107"/>
              <a:gd name="connsiteY336" fmla="*/ 4728269 h 5667411"/>
              <a:gd name="connsiteX337" fmla="*/ 3834819 w 6816107"/>
              <a:gd name="connsiteY337" fmla="*/ 4722610 h 5667411"/>
              <a:gd name="connsiteX338" fmla="*/ 3631268 w 6816107"/>
              <a:gd name="connsiteY338" fmla="*/ 4717048 h 5667411"/>
              <a:gd name="connsiteX339" fmla="*/ 3623601 w 6816107"/>
              <a:gd name="connsiteY339" fmla="*/ 4722179 h 5667411"/>
              <a:gd name="connsiteX340" fmla="*/ 3620181 w 6816107"/>
              <a:gd name="connsiteY340" fmla="*/ 4727685 h 5667411"/>
              <a:gd name="connsiteX341" fmla="*/ 3621471 w 6816107"/>
              <a:gd name="connsiteY341" fmla="*/ 4739886 h 5667411"/>
              <a:gd name="connsiteX342" fmla="*/ 3629341 w 6816107"/>
              <a:gd name="connsiteY342" fmla="*/ 4743754 h 5667411"/>
              <a:gd name="connsiteX343" fmla="*/ 3644474 w 6816107"/>
              <a:gd name="connsiteY343" fmla="*/ 4752795 h 5667411"/>
              <a:gd name="connsiteX344" fmla="*/ 3636945 w 6816107"/>
              <a:gd name="connsiteY344" fmla="*/ 4738488 h 5667411"/>
              <a:gd name="connsiteX345" fmla="*/ 4044065 w 6816107"/>
              <a:gd name="connsiteY345" fmla="*/ 4712808 h 5667411"/>
              <a:gd name="connsiteX346" fmla="*/ 4042877 w 6816107"/>
              <a:gd name="connsiteY346" fmla="*/ 4720333 h 5667411"/>
              <a:gd name="connsiteX347" fmla="*/ 4044542 w 6816107"/>
              <a:gd name="connsiteY347" fmla="*/ 4726700 h 5667411"/>
              <a:gd name="connsiteX348" fmla="*/ 4050458 w 6816107"/>
              <a:gd name="connsiteY348" fmla="*/ 4725767 h 5667411"/>
              <a:gd name="connsiteX349" fmla="*/ 4053340 w 6816107"/>
              <a:gd name="connsiteY349" fmla="*/ 4720782 h 5667411"/>
              <a:gd name="connsiteX350" fmla="*/ 1731402 w 6816107"/>
              <a:gd name="connsiteY350" fmla="*/ 4698251 h 5667411"/>
              <a:gd name="connsiteX351" fmla="*/ 1723987 w 6816107"/>
              <a:gd name="connsiteY351" fmla="*/ 4705934 h 5667411"/>
              <a:gd name="connsiteX352" fmla="*/ 1701638 w 6816107"/>
              <a:gd name="connsiteY352" fmla="*/ 4729091 h 5667411"/>
              <a:gd name="connsiteX353" fmla="*/ 1676434 w 6816107"/>
              <a:gd name="connsiteY353" fmla="*/ 4744015 h 5667411"/>
              <a:gd name="connsiteX354" fmla="*/ 1674861 w 6816107"/>
              <a:gd name="connsiteY354" fmla="*/ 4749644 h 5667411"/>
              <a:gd name="connsiteX355" fmla="*/ 1675244 w 6816107"/>
              <a:gd name="connsiteY355" fmla="*/ 4750286 h 5667411"/>
              <a:gd name="connsiteX356" fmla="*/ 1689335 w 6816107"/>
              <a:gd name="connsiteY356" fmla="*/ 4745698 h 5667411"/>
              <a:gd name="connsiteX357" fmla="*/ 1710882 w 6816107"/>
              <a:gd name="connsiteY357" fmla="*/ 4727269 h 5667411"/>
              <a:gd name="connsiteX358" fmla="*/ 1730467 w 6816107"/>
              <a:gd name="connsiteY358" fmla="*/ 4707875 h 5667411"/>
              <a:gd name="connsiteX359" fmla="*/ 4131510 w 6816107"/>
              <a:gd name="connsiteY359" fmla="*/ 4648191 h 5667411"/>
              <a:gd name="connsiteX360" fmla="*/ 4122647 w 6816107"/>
              <a:gd name="connsiteY360" fmla="*/ 4656263 h 5667411"/>
              <a:gd name="connsiteX361" fmla="*/ 4111116 w 6816107"/>
              <a:gd name="connsiteY361" fmla="*/ 4680899 h 5667411"/>
              <a:gd name="connsiteX362" fmla="*/ 4097473 w 6816107"/>
              <a:gd name="connsiteY362" fmla="*/ 4676752 h 5667411"/>
              <a:gd name="connsiteX363" fmla="*/ 4084009 w 6816107"/>
              <a:gd name="connsiteY363" fmla="*/ 4677815 h 5667411"/>
              <a:gd name="connsiteX364" fmla="*/ 4078543 w 6816107"/>
              <a:gd name="connsiteY364" fmla="*/ 4705858 h 5667411"/>
              <a:gd name="connsiteX365" fmla="*/ 4096077 w 6816107"/>
              <a:gd name="connsiteY365" fmla="*/ 4687590 h 5667411"/>
              <a:gd name="connsiteX366" fmla="*/ 4118963 w 6816107"/>
              <a:gd name="connsiteY366" fmla="*/ 4684756 h 5667411"/>
              <a:gd name="connsiteX367" fmla="*/ 4131207 w 6816107"/>
              <a:gd name="connsiteY367" fmla="*/ 4666876 h 5667411"/>
              <a:gd name="connsiteX368" fmla="*/ 4143451 w 6816107"/>
              <a:gd name="connsiteY368" fmla="*/ 4648994 h 5667411"/>
              <a:gd name="connsiteX369" fmla="*/ 4131510 w 6816107"/>
              <a:gd name="connsiteY369" fmla="*/ 4648191 h 5667411"/>
              <a:gd name="connsiteX370" fmla="*/ 3982946 w 6816107"/>
              <a:gd name="connsiteY370" fmla="*/ 4617883 h 5667411"/>
              <a:gd name="connsiteX371" fmla="*/ 3961427 w 6816107"/>
              <a:gd name="connsiteY371" fmla="*/ 4618400 h 5667411"/>
              <a:gd name="connsiteX372" fmla="*/ 3946330 w 6816107"/>
              <a:gd name="connsiteY372" fmla="*/ 4637440 h 5667411"/>
              <a:gd name="connsiteX373" fmla="*/ 3945141 w 6816107"/>
              <a:gd name="connsiteY373" fmla="*/ 4640271 h 5667411"/>
              <a:gd name="connsiteX374" fmla="*/ 3938453 w 6816107"/>
              <a:gd name="connsiteY374" fmla="*/ 4637409 h 5667411"/>
              <a:gd name="connsiteX375" fmla="*/ 3930875 w 6816107"/>
              <a:gd name="connsiteY375" fmla="*/ 4636671 h 5667411"/>
              <a:gd name="connsiteX376" fmla="*/ 3940030 w 6816107"/>
              <a:gd name="connsiteY376" fmla="*/ 4645866 h 5667411"/>
              <a:gd name="connsiteX377" fmla="*/ 3952038 w 6816107"/>
              <a:gd name="connsiteY377" fmla="*/ 4653906 h 5667411"/>
              <a:gd name="connsiteX378" fmla="*/ 3973675 w 6816107"/>
              <a:gd name="connsiteY378" fmla="*/ 4647470 h 5667411"/>
              <a:gd name="connsiteX379" fmla="*/ 3968176 w 6816107"/>
              <a:gd name="connsiteY379" fmla="*/ 4637084 h 5667411"/>
              <a:gd name="connsiteX380" fmla="*/ 3970345 w 6816107"/>
              <a:gd name="connsiteY380" fmla="*/ 4625346 h 5667411"/>
              <a:gd name="connsiteX381" fmla="*/ 4053798 w 6816107"/>
              <a:gd name="connsiteY381" fmla="*/ 4546869 h 5667411"/>
              <a:gd name="connsiteX382" fmla="*/ 4046694 w 6816107"/>
              <a:gd name="connsiteY382" fmla="*/ 4550632 h 5667411"/>
              <a:gd name="connsiteX383" fmla="*/ 4042623 w 6816107"/>
              <a:gd name="connsiteY383" fmla="*/ 4558447 h 5667411"/>
              <a:gd name="connsiteX384" fmla="*/ 4029517 w 6816107"/>
              <a:gd name="connsiteY384" fmla="*/ 4574625 h 5667411"/>
              <a:gd name="connsiteX385" fmla="*/ 4011239 w 6816107"/>
              <a:gd name="connsiteY385" fmla="*/ 4580577 h 5667411"/>
              <a:gd name="connsiteX386" fmla="*/ 3998994 w 6816107"/>
              <a:gd name="connsiteY386" fmla="*/ 4598457 h 5667411"/>
              <a:gd name="connsiteX387" fmla="*/ 3986751 w 6816107"/>
              <a:gd name="connsiteY387" fmla="*/ 4616339 h 5667411"/>
              <a:gd name="connsiteX388" fmla="*/ 4020245 w 6816107"/>
              <a:gd name="connsiteY388" fmla="*/ 4594821 h 5667411"/>
              <a:gd name="connsiteX389" fmla="*/ 4050708 w 6816107"/>
              <a:gd name="connsiteY389" fmla="*/ 4569252 h 5667411"/>
              <a:gd name="connsiteX390" fmla="*/ 4053679 w 6816107"/>
              <a:gd name="connsiteY390" fmla="*/ 4557481 h 5667411"/>
              <a:gd name="connsiteX391" fmla="*/ 4053798 w 6816107"/>
              <a:gd name="connsiteY391" fmla="*/ 4546869 h 5667411"/>
              <a:gd name="connsiteX392" fmla="*/ 2712420 w 6816107"/>
              <a:gd name="connsiteY392" fmla="*/ 4530888 h 5667411"/>
              <a:gd name="connsiteX393" fmla="*/ 2703150 w 6816107"/>
              <a:gd name="connsiteY393" fmla="*/ 4560475 h 5667411"/>
              <a:gd name="connsiteX394" fmla="*/ 2671289 w 6816107"/>
              <a:gd name="connsiteY394" fmla="*/ 4568711 h 5667411"/>
              <a:gd name="connsiteX395" fmla="*/ 2653932 w 6816107"/>
              <a:gd name="connsiteY395" fmla="*/ 4587494 h 5667411"/>
              <a:gd name="connsiteX396" fmla="*/ 2663207 w 6816107"/>
              <a:gd name="connsiteY396" fmla="*/ 4595468 h 5667411"/>
              <a:gd name="connsiteX397" fmla="*/ 2703865 w 6816107"/>
              <a:gd name="connsiteY397" fmla="*/ 4581314 h 5667411"/>
              <a:gd name="connsiteX398" fmla="*/ 2724907 w 6816107"/>
              <a:gd name="connsiteY398" fmla="*/ 4557514 h 5667411"/>
              <a:gd name="connsiteX399" fmla="*/ 2734534 w 6816107"/>
              <a:gd name="connsiteY399" fmla="*/ 4538346 h 5667411"/>
              <a:gd name="connsiteX400" fmla="*/ 2715035 w 6816107"/>
              <a:gd name="connsiteY400" fmla="*/ 4532175 h 5667411"/>
              <a:gd name="connsiteX401" fmla="*/ 957459 w 6816107"/>
              <a:gd name="connsiteY401" fmla="*/ 4428338 h 5667411"/>
              <a:gd name="connsiteX402" fmla="*/ 948189 w 6816107"/>
              <a:gd name="connsiteY402" fmla="*/ 4457925 h 5667411"/>
              <a:gd name="connsiteX403" fmla="*/ 916328 w 6816107"/>
              <a:gd name="connsiteY403" fmla="*/ 4466161 h 5667411"/>
              <a:gd name="connsiteX404" fmla="*/ 898971 w 6816107"/>
              <a:gd name="connsiteY404" fmla="*/ 4484944 h 5667411"/>
              <a:gd name="connsiteX405" fmla="*/ 908246 w 6816107"/>
              <a:gd name="connsiteY405" fmla="*/ 4492918 h 5667411"/>
              <a:gd name="connsiteX406" fmla="*/ 948904 w 6816107"/>
              <a:gd name="connsiteY406" fmla="*/ 4478764 h 5667411"/>
              <a:gd name="connsiteX407" fmla="*/ 969946 w 6816107"/>
              <a:gd name="connsiteY407" fmla="*/ 4454964 h 5667411"/>
              <a:gd name="connsiteX408" fmla="*/ 979573 w 6816107"/>
              <a:gd name="connsiteY408" fmla="*/ 4435796 h 5667411"/>
              <a:gd name="connsiteX409" fmla="*/ 960074 w 6816107"/>
              <a:gd name="connsiteY409" fmla="*/ 4429625 h 5667411"/>
              <a:gd name="connsiteX410" fmla="*/ 4388817 w 6816107"/>
              <a:gd name="connsiteY410" fmla="*/ 4417937 h 5667411"/>
              <a:gd name="connsiteX411" fmla="*/ 4352439 w 6816107"/>
              <a:gd name="connsiteY411" fmla="*/ 4444439 h 5667411"/>
              <a:gd name="connsiteX412" fmla="*/ 4347212 w 6816107"/>
              <a:gd name="connsiteY412" fmla="*/ 4479429 h 5667411"/>
              <a:gd name="connsiteX413" fmla="*/ 4342009 w 6816107"/>
              <a:gd name="connsiteY413" fmla="*/ 4477725 h 5667411"/>
              <a:gd name="connsiteX414" fmla="*/ 4336987 w 6816107"/>
              <a:gd name="connsiteY414" fmla="*/ 4481231 h 5667411"/>
              <a:gd name="connsiteX415" fmla="*/ 4336364 w 6816107"/>
              <a:gd name="connsiteY415" fmla="*/ 4491168 h 5667411"/>
              <a:gd name="connsiteX416" fmla="*/ 4337703 w 6816107"/>
              <a:gd name="connsiteY416" fmla="*/ 4502070 h 5667411"/>
              <a:gd name="connsiteX417" fmla="*/ 4352447 w 6816107"/>
              <a:gd name="connsiteY417" fmla="*/ 4519562 h 5667411"/>
              <a:gd name="connsiteX418" fmla="*/ 4358628 w 6816107"/>
              <a:gd name="connsiteY418" fmla="*/ 4512358 h 5667411"/>
              <a:gd name="connsiteX419" fmla="*/ 4350304 w 6816107"/>
              <a:gd name="connsiteY419" fmla="*/ 4494607 h 5667411"/>
              <a:gd name="connsiteX420" fmla="*/ 4357645 w 6816107"/>
              <a:gd name="connsiteY420" fmla="*/ 4483705 h 5667411"/>
              <a:gd name="connsiteX421" fmla="*/ 4369087 w 6816107"/>
              <a:gd name="connsiteY421" fmla="*/ 4479941 h 5667411"/>
              <a:gd name="connsiteX422" fmla="*/ 4381895 w 6816107"/>
              <a:gd name="connsiteY422" fmla="*/ 4450385 h 5667411"/>
              <a:gd name="connsiteX423" fmla="*/ 4388817 w 6816107"/>
              <a:gd name="connsiteY423" fmla="*/ 4417937 h 5667411"/>
              <a:gd name="connsiteX424" fmla="*/ 4485349 w 6816107"/>
              <a:gd name="connsiteY424" fmla="*/ 4345890 h 5667411"/>
              <a:gd name="connsiteX425" fmla="*/ 4484398 w 6816107"/>
              <a:gd name="connsiteY425" fmla="*/ 4355666 h 5667411"/>
              <a:gd name="connsiteX426" fmla="*/ 4487964 w 6816107"/>
              <a:gd name="connsiteY426" fmla="*/ 4347176 h 5667411"/>
              <a:gd name="connsiteX427" fmla="*/ 4529811 w 6816107"/>
              <a:gd name="connsiteY427" fmla="*/ 4330192 h 5667411"/>
              <a:gd name="connsiteX428" fmla="*/ 4515783 w 6816107"/>
              <a:gd name="connsiteY428" fmla="*/ 4333538 h 5667411"/>
              <a:gd name="connsiteX429" fmla="*/ 4523630 w 6816107"/>
              <a:gd name="connsiteY429" fmla="*/ 4337396 h 5667411"/>
              <a:gd name="connsiteX430" fmla="*/ 4526721 w 6816107"/>
              <a:gd name="connsiteY430" fmla="*/ 4333794 h 5667411"/>
              <a:gd name="connsiteX431" fmla="*/ 4529811 w 6816107"/>
              <a:gd name="connsiteY431" fmla="*/ 4330192 h 5667411"/>
              <a:gd name="connsiteX432" fmla="*/ 4563335 w 6816107"/>
              <a:gd name="connsiteY432" fmla="*/ 4295456 h 5667411"/>
              <a:gd name="connsiteX433" fmla="*/ 4557392 w 6816107"/>
              <a:gd name="connsiteY433" fmla="*/ 4309606 h 5667411"/>
              <a:gd name="connsiteX434" fmla="*/ 4539081 w 6816107"/>
              <a:gd name="connsiteY434" fmla="*/ 4300605 h 5667411"/>
              <a:gd name="connsiteX435" fmla="*/ 4534327 w 6816107"/>
              <a:gd name="connsiteY435" fmla="*/ 4311925 h 5667411"/>
              <a:gd name="connsiteX436" fmla="*/ 4535993 w 6816107"/>
              <a:gd name="connsiteY436" fmla="*/ 4322988 h 5667411"/>
              <a:gd name="connsiteX437" fmla="*/ 4565239 w 6816107"/>
              <a:gd name="connsiteY437" fmla="*/ 4313465 h 5667411"/>
              <a:gd name="connsiteX438" fmla="*/ 4569993 w 6816107"/>
              <a:gd name="connsiteY438" fmla="*/ 4302145 h 5667411"/>
              <a:gd name="connsiteX439" fmla="*/ 4584495 w 6816107"/>
              <a:gd name="connsiteY439" fmla="*/ 4275129 h 5667411"/>
              <a:gd name="connsiteX440" fmla="*/ 4574986 w 6816107"/>
              <a:gd name="connsiteY440" fmla="*/ 4297770 h 5667411"/>
              <a:gd name="connsiteX441" fmla="*/ 4586755 w 6816107"/>
              <a:gd name="connsiteY441" fmla="*/ 4289472 h 5667411"/>
              <a:gd name="connsiteX442" fmla="*/ 4593531 w 6816107"/>
              <a:gd name="connsiteY442" fmla="*/ 4276157 h 5667411"/>
              <a:gd name="connsiteX443" fmla="*/ 4642983 w 6816107"/>
              <a:gd name="connsiteY443" fmla="*/ 4218524 h 5667411"/>
              <a:gd name="connsiteX444" fmla="*/ 4624081 w 6816107"/>
              <a:gd name="connsiteY444" fmla="*/ 4239107 h 5667411"/>
              <a:gd name="connsiteX445" fmla="*/ 4606606 w 6816107"/>
              <a:gd name="connsiteY445" fmla="*/ 4245026 h 5667411"/>
              <a:gd name="connsiteX446" fmla="*/ 4604348 w 6816107"/>
              <a:gd name="connsiteY446" fmla="*/ 4258855 h 5667411"/>
              <a:gd name="connsiteX447" fmla="*/ 4604944 w 6816107"/>
              <a:gd name="connsiteY447" fmla="*/ 4271525 h 5667411"/>
              <a:gd name="connsiteX448" fmla="*/ 4608570 w 6816107"/>
              <a:gd name="connsiteY448" fmla="*/ 4269466 h 5667411"/>
              <a:gd name="connsiteX449" fmla="*/ 4611126 w 6816107"/>
              <a:gd name="connsiteY449" fmla="*/ 4264321 h 5667411"/>
              <a:gd name="connsiteX450" fmla="*/ 4634783 w 6816107"/>
              <a:gd name="connsiteY450" fmla="*/ 4246502 h 5667411"/>
              <a:gd name="connsiteX451" fmla="*/ 4653446 w 6816107"/>
              <a:gd name="connsiteY451" fmla="*/ 4223668 h 5667411"/>
              <a:gd name="connsiteX452" fmla="*/ 4767337 w 6816107"/>
              <a:gd name="connsiteY452" fmla="*/ 4170399 h 5667411"/>
              <a:gd name="connsiteX453" fmla="*/ 4762077 w 6816107"/>
              <a:gd name="connsiteY453" fmla="*/ 4176349 h 5667411"/>
              <a:gd name="connsiteX454" fmla="*/ 4758778 w 6816107"/>
              <a:gd name="connsiteY454" fmla="*/ 4183263 h 5667411"/>
              <a:gd name="connsiteX455" fmla="*/ 4769953 w 6816107"/>
              <a:gd name="connsiteY455" fmla="*/ 4171685 h 5667411"/>
              <a:gd name="connsiteX456" fmla="*/ 450046 w 6816107"/>
              <a:gd name="connsiteY456" fmla="*/ 4164128 h 5667411"/>
              <a:gd name="connsiteX457" fmla="*/ 440776 w 6816107"/>
              <a:gd name="connsiteY457" fmla="*/ 4193715 h 5667411"/>
              <a:gd name="connsiteX458" fmla="*/ 408914 w 6816107"/>
              <a:gd name="connsiteY458" fmla="*/ 4201951 h 5667411"/>
              <a:gd name="connsiteX459" fmla="*/ 391558 w 6816107"/>
              <a:gd name="connsiteY459" fmla="*/ 4220733 h 5667411"/>
              <a:gd name="connsiteX460" fmla="*/ 400832 w 6816107"/>
              <a:gd name="connsiteY460" fmla="*/ 4228708 h 5667411"/>
              <a:gd name="connsiteX461" fmla="*/ 441491 w 6816107"/>
              <a:gd name="connsiteY461" fmla="*/ 4214553 h 5667411"/>
              <a:gd name="connsiteX462" fmla="*/ 462532 w 6816107"/>
              <a:gd name="connsiteY462" fmla="*/ 4190754 h 5667411"/>
              <a:gd name="connsiteX463" fmla="*/ 472161 w 6816107"/>
              <a:gd name="connsiteY463" fmla="*/ 4171585 h 5667411"/>
              <a:gd name="connsiteX464" fmla="*/ 452661 w 6816107"/>
              <a:gd name="connsiteY464" fmla="*/ 4165414 h 5667411"/>
              <a:gd name="connsiteX465" fmla="*/ 4775415 w 6816107"/>
              <a:gd name="connsiteY465" fmla="*/ 4106081 h 5667411"/>
              <a:gd name="connsiteX466" fmla="*/ 4753067 w 6816107"/>
              <a:gd name="connsiteY466" fmla="*/ 4129237 h 5667411"/>
              <a:gd name="connsiteX467" fmla="*/ 4730717 w 6816107"/>
              <a:gd name="connsiteY467" fmla="*/ 4152395 h 5667411"/>
              <a:gd name="connsiteX468" fmla="*/ 4705514 w 6816107"/>
              <a:gd name="connsiteY468" fmla="*/ 4167319 h 5667411"/>
              <a:gd name="connsiteX469" fmla="*/ 4703939 w 6816107"/>
              <a:gd name="connsiteY469" fmla="*/ 4172948 h 5667411"/>
              <a:gd name="connsiteX470" fmla="*/ 4707180 w 6816107"/>
              <a:gd name="connsiteY470" fmla="*/ 4178381 h 5667411"/>
              <a:gd name="connsiteX471" fmla="*/ 4724063 w 6816107"/>
              <a:gd name="connsiteY471" fmla="*/ 4183268 h 5667411"/>
              <a:gd name="connsiteX472" fmla="*/ 4742221 w 6816107"/>
              <a:gd name="connsiteY472" fmla="*/ 4164453 h 5667411"/>
              <a:gd name="connsiteX473" fmla="*/ 4757348 w 6816107"/>
              <a:gd name="connsiteY473" fmla="*/ 4141587 h 5667411"/>
              <a:gd name="connsiteX474" fmla="*/ 4773693 w 6816107"/>
              <a:gd name="connsiteY474" fmla="*/ 4126148 h 5667411"/>
              <a:gd name="connsiteX475" fmla="*/ 4791109 w 6816107"/>
              <a:gd name="connsiteY475" fmla="*/ 4113797 h 5667411"/>
              <a:gd name="connsiteX476" fmla="*/ 4837951 w 6816107"/>
              <a:gd name="connsiteY476" fmla="*/ 4092439 h 5667411"/>
              <a:gd name="connsiteX477" fmla="*/ 4815124 w 6816107"/>
              <a:gd name="connsiteY477" fmla="*/ 4101703 h 5667411"/>
              <a:gd name="connsiteX478" fmla="*/ 4812240 w 6816107"/>
              <a:gd name="connsiteY478" fmla="*/ 4092602 h 5667411"/>
              <a:gd name="connsiteX479" fmla="*/ 4802045 w 6816107"/>
              <a:gd name="connsiteY479" fmla="*/ 4095272 h 5667411"/>
              <a:gd name="connsiteX480" fmla="*/ 4809658 w 6816107"/>
              <a:gd name="connsiteY480" fmla="*/ 4129746 h 5667411"/>
              <a:gd name="connsiteX481" fmla="*/ 4820121 w 6816107"/>
              <a:gd name="connsiteY481" fmla="*/ 4134890 h 5667411"/>
              <a:gd name="connsiteX482" fmla="*/ 4833434 w 6816107"/>
              <a:gd name="connsiteY482" fmla="*/ 4110704 h 5667411"/>
              <a:gd name="connsiteX483" fmla="*/ 4888118 w 6816107"/>
              <a:gd name="connsiteY483" fmla="*/ 4055643 h 5667411"/>
              <a:gd name="connsiteX484" fmla="*/ 4865531 w 6816107"/>
              <a:gd name="connsiteY484" fmla="*/ 4071854 h 5667411"/>
              <a:gd name="connsiteX485" fmla="*/ 4873378 w 6816107"/>
              <a:gd name="connsiteY485" fmla="*/ 4075711 h 5667411"/>
              <a:gd name="connsiteX486" fmla="*/ 4888118 w 6816107"/>
              <a:gd name="connsiteY486" fmla="*/ 4055643 h 5667411"/>
              <a:gd name="connsiteX487" fmla="*/ 4836753 w 6816107"/>
              <a:gd name="connsiteY487" fmla="*/ 4020146 h 5667411"/>
              <a:gd name="connsiteX488" fmla="*/ 4834257 w 6816107"/>
              <a:gd name="connsiteY488" fmla="*/ 4022334 h 5667411"/>
              <a:gd name="connsiteX489" fmla="*/ 4831761 w 6816107"/>
              <a:gd name="connsiteY489" fmla="*/ 4024520 h 5667411"/>
              <a:gd name="connsiteX490" fmla="*/ 4825817 w 6816107"/>
              <a:gd name="connsiteY490" fmla="*/ 4038671 h 5667411"/>
              <a:gd name="connsiteX491" fmla="*/ 4820202 w 6816107"/>
              <a:gd name="connsiteY491" fmla="*/ 4057678 h 5667411"/>
              <a:gd name="connsiteX492" fmla="*/ 4819401 w 6816107"/>
              <a:gd name="connsiteY492" fmla="*/ 4076490 h 5667411"/>
              <a:gd name="connsiteX493" fmla="*/ 4848644 w 6816107"/>
              <a:gd name="connsiteY493" fmla="*/ 4029407 h 5667411"/>
              <a:gd name="connsiteX494" fmla="*/ 4883356 w 6816107"/>
              <a:gd name="connsiteY494" fmla="*/ 3991841 h 5667411"/>
              <a:gd name="connsiteX495" fmla="*/ 4870516 w 6816107"/>
              <a:gd name="connsiteY495" fmla="*/ 3992357 h 5667411"/>
              <a:gd name="connsiteX496" fmla="*/ 4851733 w 6816107"/>
              <a:gd name="connsiteY496" fmla="*/ 4007024 h 5667411"/>
              <a:gd name="connsiteX497" fmla="*/ 4867189 w 6816107"/>
              <a:gd name="connsiteY497" fmla="*/ 4007793 h 5667411"/>
              <a:gd name="connsiteX498" fmla="*/ 4880979 w 6816107"/>
              <a:gd name="connsiteY498" fmla="*/ 3997501 h 5667411"/>
              <a:gd name="connsiteX499" fmla="*/ 4964904 w 6816107"/>
              <a:gd name="connsiteY499" fmla="*/ 3895356 h 5667411"/>
              <a:gd name="connsiteX500" fmla="*/ 4952483 w 6816107"/>
              <a:gd name="connsiteY500" fmla="*/ 3926808 h 5667411"/>
              <a:gd name="connsiteX501" fmla="*/ 4936140 w 6816107"/>
              <a:gd name="connsiteY501" fmla="*/ 3956332 h 5667411"/>
              <a:gd name="connsiteX502" fmla="*/ 4954684 w 6816107"/>
              <a:gd name="connsiteY502" fmla="*/ 3934719 h 5667411"/>
              <a:gd name="connsiteX503" fmla="*/ 4979649 w 6816107"/>
              <a:gd name="connsiteY503" fmla="*/ 3912848 h 5667411"/>
              <a:gd name="connsiteX504" fmla="*/ 5123489 w 6816107"/>
              <a:gd name="connsiteY504" fmla="*/ 3758212 h 5667411"/>
              <a:gd name="connsiteX505" fmla="*/ 5112553 w 6816107"/>
              <a:gd name="connsiteY505" fmla="*/ 3776737 h 5667411"/>
              <a:gd name="connsiteX506" fmla="*/ 5094424 w 6816107"/>
              <a:gd name="connsiteY506" fmla="*/ 3787031 h 5667411"/>
              <a:gd name="connsiteX507" fmla="*/ 5077365 w 6816107"/>
              <a:gd name="connsiteY507" fmla="*/ 3800410 h 5667411"/>
              <a:gd name="connsiteX508" fmla="*/ 5053827 w 6816107"/>
              <a:gd name="connsiteY508" fmla="*/ 3826397 h 5667411"/>
              <a:gd name="connsiteX509" fmla="*/ 5044227 w 6816107"/>
              <a:gd name="connsiteY509" fmla="*/ 3822957 h 5667411"/>
              <a:gd name="connsiteX510" fmla="*/ 5039798 w 6816107"/>
              <a:gd name="connsiteY510" fmla="*/ 3829743 h 5667411"/>
              <a:gd name="connsiteX511" fmla="*/ 5015784 w 6816107"/>
              <a:gd name="connsiteY511" fmla="*/ 3841837 h 5667411"/>
              <a:gd name="connsiteX512" fmla="*/ 4996051 w 6816107"/>
              <a:gd name="connsiteY512" fmla="*/ 3866280 h 5667411"/>
              <a:gd name="connsiteX513" fmla="*/ 4990819 w 6816107"/>
              <a:gd name="connsiteY513" fmla="*/ 3863708 h 5667411"/>
              <a:gd name="connsiteX514" fmla="*/ 4982499 w 6816107"/>
              <a:gd name="connsiteY514" fmla="*/ 3883519 h 5667411"/>
              <a:gd name="connsiteX515" fmla="*/ 4993200 w 6816107"/>
              <a:gd name="connsiteY515" fmla="*/ 3895609 h 5667411"/>
              <a:gd name="connsiteX516" fmla="*/ 4994032 w 6816107"/>
              <a:gd name="connsiteY516" fmla="*/ 3891750 h 5667411"/>
              <a:gd name="connsiteX517" fmla="*/ 4997004 w 6816107"/>
              <a:gd name="connsiteY517" fmla="*/ 3894065 h 5667411"/>
              <a:gd name="connsiteX518" fmla="*/ 5006990 w 6816107"/>
              <a:gd name="connsiteY518" fmla="*/ 3885317 h 5667411"/>
              <a:gd name="connsiteX519" fmla="*/ 5013232 w 6816107"/>
              <a:gd name="connsiteY519" fmla="*/ 3884545 h 5667411"/>
              <a:gd name="connsiteX520" fmla="*/ 5018403 w 6816107"/>
              <a:gd name="connsiteY520" fmla="*/ 3880685 h 5667411"/>
              <a:gd name="connsiteX521" fmla="*/ 5050976 w 6816107"/>
              <a:gd name="connsiteY521" fmla="*/ 3855726 h 5667411"/>
              <a:gd name="connsiteX522" fmla="*/ 5076148 w 6816107"/>
              <a:gd name="connsiteY522" fmla="*/ 3821152 h 5667411"/>
              <a:gd name="connsiteX523" fmla="*/ 5105422 w 6816107"/>
              <a:gd name="connsiteY523" fmla="*/ 3793718 h 5667411"/>
              <a:gd name="connsiteX524" fmla="*/ 5114935 w 6816107"/>
              <a:gd name="connsiteY524" fmla="*/ 3808638 h 5667411"/>
              <a:gd name="connsiteX525" fmla="*/ 5127090 w 6816107"/>
              <a:gd name="connsiteY525" fmla="*/ 3792847 h 5667411"/>
              <a:gd name="connsiteX526" fmla="*/ 5142276 w 6816107"/>
              <a:gd name="connsiteY526" fmla="*/ 3781107 h 5667411"/>
              <a:gd name="connsiteX527" fmla="*/ 5130387 w 6816107"/>
              <a:gd name="connsiteY527" fmla="*/ 3771847 h 5667411"/>
              <a:gd name="connsiteX528" fmla="*/ 5177227 w 6816107"/>
              <a:gd name="connsiteY528" fmla="*/ 3750488 h 5667411"/>
              <a:gd name="connsiteX529" fmla="*/ 5172234 w 6816107"/>
              <a:gd name="connsiteY529" fmla="*/ 3754862 h 5667411"/>
              <a:gd name="connsiteX530" fmla="*/ 5160109 w 6816107"/>
              <a:gd name="connsiteY530" fmla="*/ 3776217 h 5667411"/>
              <a:gd name="connsiteX531" fmla="*/ 5159159 w 6816107"/>
              <a:gd name="connsiteY531" fmla="*/ 3785993 h 5667411"/>
              <a:gd name="connsiteX532" fmla="*/ 5172296 w 6816107"/>
              <a:gd name="connsiteY532" fmla="*/ 3775379 h 5667411"/>
              <a:gd name="connsiteX533" fmla="*/ 5181509 w 6816107"/>
              <a:gd name="connsiteY533" fmla="*/ 3762836 h 5667411"/>
              <a:gd name="connsiteX534" fmla="*/ 5177227 w 6816107"/>
              <a:gd name="connsiteY534" fmla="*/ 3750488 h 5667411"/>
              <a:gd name="connsiteX535" fmla="*/ 5157252 w 6816107"/>
              <a:gd name="connsiteY535" fmla="*/ 3730423 h 5667411"/>
              <a:gd name="connsiteX536" fmla="*/ 5152497 w 6816107"/>
              <a:gd name="connsiteY536" fmla="*/ 3741744 h 5667411"/>
              <a:gd name="connsiteX537" fmla="*/ 5158471 w 6816107"/>
              <a:gd name="connsiteY537" fmla="*/ 3737852 h 5667411"/>
              <a:gd name="connsiteX538" fmla="*/ 5162483 w 6816107"/>
              <a:gd name="connsiteY538" fmla="*/ 3732995 h 5667411"/>
              <a:gd name="connsiteX539" fmla="*/ 5232293 w 6816107"/>
              <a:gd name="connsiteY539" fmla="*/ 3650372 h 5667411"/>
              <a:gd name="connsiteX540" fmla="*/ 5224060 w 6816107"/>
              <a:gd name="connsiteY540" fmla="*/ 3654007 h 5667411"/>
              <a:gd name="connsiteX541" fmla="*/ 5225962 w 6816107"/>
              <a:gd name="connsiteY541" fmla="*/ 3657930 h 5667411"/>
              <a:gd name="connsiteX542" fmla="*/ 5230718 w 6816107"/>
              <a:gd name="connsiteY542" fmla="*/ 3660695 h 5667411"/>
              <a:gd name="connsiteX543" fmla="*/ 5240704 w 6816107"/>
              <a:gd name="connsiteY543" fmla="*/ 3651947 h 5667411"/>
              <a:gd name="connsiteX544" fmla="*/ 5232293 w 6816107"/>
              <a:gd name="connsiteY544" fmla="*/ 3650372 h 5667411"/>
              <a:gd name="connsiteX545" fmla="*/ 459027 w 6816107"/>
              <a:gd name="connsiteY545" fmla="*/ 3639300 h 5667411"/>
              <a:gd name="connsiteX546" fmla="*/ 441193 w 6816107"/>
              <a:gd name="connsiteY546" fmla="*/ 3644190 h 5667411"/>
              <a:gd name="connsiteX547" fmla="*/ 437628 w 6816107"/>
              <a:gd name="connsiteY547" fmla="*/ 3652681 h 5667411"/>
              <a:gd name="connsiteX548" fmla="*/ 436172 w 6816107"/>
              <a:gd name="connsiteY548" fmla="*/ 3657087 h 5667411"/>
              <a:gd name="connsiteX549" fmla="*/ 436678 w 6816107"/>
              <a:gd name="connsiteY549" fmla="*/ 3662457 h 5667411"/>
              <a:gd name="connsiteX550" fmla="*/ 440244 w 6816107"/>
              <a:gd name="connsiteY550" fmla="*/ 3653967 h 5667411"/>
              <a:gd name="connsiteX551" fmla="*/ 456649 w 6816107"/>
              <a:gd name="connsiteY551" fmla="*/ 3644960 h 5667411"/>
              <a:gd name="connsiteX552" fmla="*/ 483038 w 6816107"/>
              <a:gd name="connsiteY552" fmla="*/ 3589645 h 5667411"/>
              <a:gd name="connsiteX553" fmla="*/ 479560 w 6816107"/>
              <a:gd name="connsiteY553" fmla="*/ 3591349 h 5667411"/>
              <a:gd name="connsiteX554" fmla="*/ 478044 w 6816107"/>
              <a:gd name="connsiteY554" fmla="*/ 3594018 h 5667411"/>
              <a:gd name="connsiteX555" fmla="*/ 454269 w 6816107"/>
              <a:gd name="connsiteY555" fmla="*/ 3613060 h 5667411"/>
              <a:gd name="connsiteX556" fmla="*/ 462593 w 6816107"/>
              <a:gd name="connsiteY556" fmla="*/ 3630810 h 5667411"/>
              <a:gd name="connsiteX557" fmla="*/ 470913 w 6816107"/>
              <a:gd name="connsiteY557" fmla="*/ 3611000 h 5667411"/>
              <a:gd name="connsiteX558" fmla="*/ 478997 w 6816107"/>
              <a:gd name="connsiteY558" fmla="*/ 3612413 h 5667411"/>
              <a:gd name="connsiteX559" fmla="*/ 484943 w 6816107"/>
              <a:gd name="connsiteY559" fmla="*/ 3607653 h 5667411"/>
              <a:gd name="connsiteX560" fmla="*/ 486843 w 6816107"/>
              <a:gd name="connsiteY560" fmla="*/ 3597491 h 5667411"/>
              <a:gd name="connsiteX561" fmla="*/ 483038 w 6816107"/>
              <a:gd name="connsiteY561" fmla="*/ 3589645 h 5667411"/>
              <a:gd name="connsiteX562" fmla="*/ 508953 w 6816107"/>
              <a:gd name="connsiteY562" fmla="*/ 3557997 h 5667411"/>
              <a:gd name="connsiteX563" fmla="*/ 503960 w 6816107"/>
              <a:gd name="connsiteY563" fmla="*/ 3562372 h 5667411"/>
              <a:gd name="connsiteX564" fmla="*/ 503841 w 6816107"/>
              <a:gd name="connsiteY564" fmla="*/ 3568289 h 5667411"/>
              <a:gd name="connsiteX565" fmla="*/ 509429 w 6816107"/>
              <a:gd name="connsiteY565" fmla="*/ 3571890 h 5667411"/>
              <a:gd name="connsiteX566" fmla="*/ 512045 w 6816107"/>
              <a:gd name="connsiteY566" fmla="*/ 3573176 h 5667411"/>
              <a:gd name="connsiteX567" fmla="*/ 514184 w 6816107"/>
              <a:gd name="connsiteY567" fmla="*/ 3560569 h 5667411"/>
              <a:gd name="connsiteX568" fmla="*/ 572198 w 6816107"/>
              <a:gd name="connsiteY568" fmla="*/ 3527632 h 5667411"/>
              <a:gd name="connsiteX569" fmla="*/ 556239 w 6816107"/>
              <a:gd name="connsiteY569" fmla="*/ 3540273 h 5667411"/>
              <a:gd name="connsiteX570" fmla="*/ 542242 w 6816107"/>
              <a:gd name="connsiteY570" fmla="*/ 3553877 h 5667411"/>
              <a:gd name="connsiteX571" fmla="*/ 555081 w 6816107"/>
              <a:gd name="connsiteY571" fmla="*/ 3553361 h 5667411"/>
              <a:gd name="connsiteX572" fmla="*/ 572198 w 6816107"/>
              <a:gd name="connsiteY572" fmla="*/ 3527632 h 5667411"/>
              <a:gd name="connsiteX573" fmla="*/ 543885 w 6816107"/>
              <a:gd name="connsiteY573" fmla="*/ 3488793 h 5667411"/>
              <a:gd name="connsiteX574" fmla="*/ 526919 w 6816107"/>
              <a:gd name="connsiteY574" fmla="*/ 3490498 h 5667411"/>
              <a:gd name="connsiteX575" fmla="*/ 518242 w 6816107"/>
              <a:gd name="connsiteY575" fmla="*/ 3504584 h 5667411"/>
              <a:gd name="connsiteX576" fmla="*/ 504570 w 6816107"/>
              <a:gd name="connsiteY576" fmla="*/ 3513656 h 5667411"/>
              <a:gd name="connsiteX577" fmla="*/ 498204 w 6816107"/>
              <a:gd name="connsiteY577" fmla="*/ 3528813 h 5667411"/>
              <a:gd name="connsiteX578" fmla="*/ 501579 w 6816107"/>
              <a:gd name="connsiteY578" fmla="*/ 3530471 h 5667411"/>
              <a:gd name="connsiteX579" fmla="*/ 519412 w 6816107"/>
              <a:gd name="connsiteY579" fmla="*/ 3525581 h 5667411"/>
              <a:gd name="connsiteX580" fmla="*/ 536528 w 6816107"/>
              <a:gd name="connsiteY580" fmla="*/ 3499852 h 5667411"/>
              <a:gd name="connsiteX581" fmla="*/ 5452785 w 6816107"/>
              <a:gd name="connsiteY581" fmla="*/ 3462571 h 5667411"/>
              <a:gd name="connsiteX582" fmla="*/ 5448031 w 6816107"/>
              <a:gd name="connsiteY582" fmla="*/ 3473893 h 5667411"/>
              <a:gd name="connsiteX583" fmla="*/ 5454212 w 6816107"/>
              <a:gd name="connsiteY583" fmla="*/ 3466687 h 5667411"/>
              <a:gd name="connsiteX584" fmla="*/ 607284 w 6816107"/>
              <a:gd name="connsiteY584" fmla="*/ 3441963 h 5667411"/>
              <a:gd name="connsiteX585" fmla="*/ 597722 w 6816107"/>
              <a:gd name="connsiteY585" fmla="*/ 3444874 h 5667411"/>
              <a:gd name="connsiteX586" fmla="*/ 584081 w 6816107"/>
              <a:gd name="connsiteY586" fmla="*/ 3461770 h 5667411"/>
              <a:gd name="connsiteX587" fmla="*/ 576799 w 6816107"/>
              <a:gd name="connsiteY587" fmla="*/ 3465019 h 5667411"/>
              <a:gd name="connsiteX588" fmla="*/ 571479 w 6816107"/>
              <a:gd name="connsiteY588" fmla="*/ 3469233 h 5667411"/>
              <a:gd name="connsiteX589" fmla="*/ 575879 w 6816107"/>
              <a:gd name="connsiteY589" fmla="*/ 3475663 h 5667411"/>
              <a:gd name="connsiteX590" fmla="*/ 585985 w 6816107"/>
              <a:gd name="connsiteY590" fmla="*/ 3479778 h 5667411"/>
              <a:gd name="connsiteX591" fmla="*/ 599983 w 6816107"/>
              <a:gd name="connsiteY591" fmla="*/ 3466174 h 5667411"/>
              <a:gd name="connsiteX592" fmla="*/ 615942 w 6816107"/>
              <a:gd name="connsiteY592" fmla="*/ 3453534 h 5667411"/>
              <a:gd name="connsiteX593" fmla="*/ 652488 w 6816107"/>
              <a:gd name="connsiteY593" fmla="*/ 3418379 h 5667411"/>
              <a:gd name="connsiteX594" fmla="*/ 650337 w 6816107"/>
              <a:gd name="connsiteY594" fmla="*/ 3421625 h 5667411"/>
              <a:gd name="connsiteX595" fmla="*/ 654362 w 6816107"/>
              <a:gd name="connsiteY595" fmla="*/ 3419991 h 5667411"/>
              <a:gd name="connsiteX596" fmla="*/ 757457 w 6816107"/>
              <a:gd name="connsiteY596" fmla="*/ 3400444 h 5667411"/>
              <a:gd name="connsiteX597" fmla="*/ 755122 w 6816107"/>
              <a:gd name="connsiteY597" fmla="*/ 3401993 h 5667411"/>
              <a:gd name="connsiteX598" fmla="*/ 755753 w 6816107"/>
              <a:gd name="connsiteY598" fmla="*/ 3406179 h 5667411"/>
              <a:gd name="connsiteX599" fmla="*/ 756941 w 6816107"/>
              <a:gd name="connsiteY599" fmla="*/ 3403350 h 5667411"/>
              <a:gd name="connsiteX600" fmla="*/ 666014 w 6816107"/>
              <a:gd name="connsiteY600" fmla="*/ 3397273 h 5667411"/>
              <a:gd name="connsiteX601" fmla="*/ 664117 w 6816107"/>
              <a:gd name="connsiteY601" fmla="*/ 3400821 h 5667411"/>
              <a:gd name="connsiteX602" fmla="*/ 663995 w 6816107"/>
              <a:gd name="connsiteY602" fmla="*/ 3401005 h 5667411"/>
              <a:gd name="connsiteX603" fmla="*/ 666725 w 6816107"/>
              <a:gd name="connsiteY603" fmla="*/ 3405583 h 5667411"/>
              <a:gd name="connsiteX604" fmla="*/ 669341 w 6816107"/>
              <a:gd name="connsiteY604" fmla="*/ 3406868 h 5667411"/>
              <a:gd name="connsiteX605" fmla="*/ 5497956 w 6816107"/>
              <a:gd name="connsiteY605" fmla="*/ 3392590 h 5667411"/>
              <a:gd name="connsiteX606" fmla="*/ 5496768 w 6816107"/>
              <a:gd name="connsiteY606" fmla="*/ 3395419 h 5667411"/>
              <a:gd name="connsiteX607" fmla="*/ 5501287 w 6816107"/>
              <a:gd name="connsiteY607" fmla="*/ 3414714 h 5667411"/>
              <a:gd name="connsiteX608" fmla="*/ 5580701 w 6816107"/>
              <a:gd name="connsiteY608" fmla="*/ 3368396 h 5667411"/>
              <a:gd name="connsiteX609" fmla="*/ 5568338 w 6816107"/>
              <a:gd name="connsiteY609" fmla="*/ 3382805 h 5667411"/>
              <a:gd name="connsiteX610" fmla="*/ 5540936 w 6816107"/>
              <a:gd name="connsiteY610" fmla="*/ 3399208 h 5667411"/>
              <a:gd name="connsiteX611" fmla="*/ 5519597 w 6816107"/>
              <a:gd name="connsiteY611" fmla="*/ 3423716 h 5667411"/>
              <a:gd name="connsiteX612" fmla="*/ 5498437 w 6816107"/>
              <a:gd name="connsiteY612" fmla="*/ 3444042 h 5667411"/>
              <a:gd name="connsiteX613" fmla="*/ 5486668 w 6816107"/>
              <a:gd name="connsiteY613" fmla="*/ 3452341 h 5667411"/>
              <a:gd name="connsiteX614" fmla="*/ 5479892 w 6816107"/>
              <a:gd name="connsiteY614" fmla="*/ 3465656 h 5667411"/>
              <a:gd name="connsiteX615" fmla="*/ 5448152 w 6816107"/>
              <a:gd name="connsiteY615" fmla="*/ 3496146 h 5667411"/>
              <a:gd name="connsiteX616" fmla="*/ 5416411 w 6816107"/>
              <a:gd name="connsiteY616" fmla="*/ 3526636 h 5667411"/>
              <a:gd name="connsiteX617" fmla="*/ 5402383 w 6816107"/>
              <a:gd name="connsiteY617" fmla="*/ 3529982 h 5667411"/>
              <a:gd name="connsiteX618" fmla="*/ 5388384 w 6816107"/>
              <a:gd name="connsiteY618" fmla="*/ 3543586 h 5667411"/>
              <a:gd name="connsiteX619" fmla="*/ 5372425 w 6816107"/>
              <a:gd name="connsiteY619" fmla="*/ 3556227 h 5667411"/>
              <a:gd name="connsiteX620" fmla="*/ 5364104 w 6816107"/>
              <a:gd name="connsiteY620" fmla="*/ 3576038 h 5667411"/>
              <a:gd name="connsiteX621" fmla="*/ 5398790 w 6816107"/>
              <a:gd name="connsiteY621" fmla="*/ 3565775 h 5667411"/>
              <a:gd name="connsiteX622" fmla="*/ 5423308 w 6816107"/>
              <a:gd name="connsiteY622" fmla="*/ 3540270 h 5667411"/>
              <a:gd name="connsiteX623" fmla="*/ 5430799 w 6816107"/>
              <a:gd name="connsiteY623" fmla="*/ 3543099 h 5667411"/>
              <a:gd name="connsiteX624" fmla="*/ 5436148 w 6816107"/>
              <a:gd name="connsiteY624" fmla="*/ 3539754 h 5667411"/>
              <a:gd name="connsiteX625" fmla="*/ 5441052 w 6816107"/>
              <a:gd name="connsiteY625" fmla="*/ 3528080 h 5667411"/>
              <a:gd name="connsiteX626" fmla="*/ 5451127 w 6816107"/>
              <a:gd name="connsiteY626" fmla="*/ 3526632 h 5667411"/>
              <a:gd name="connsiteX627" fmla="*/ 5520552 w 6816107"/>
              <a:gd name="connsiteY627" fmla="*/ 3451501 h 5667411"/>
              <a:gd name="connsiteX628" fmla="*/ 5537196 w 6816107"/>
              <a:gd name="connsiteY628" fmla="*/ 3449441 h 5667411"/>
              <a:gd name="connsiteX629" fmla="*/ 5543258 w 6816107"/>
              <a:gd name="connsiteY629" fmla="*/ 3438763 h 5667411"/>
              <a:gd name="connsiteX630" fmla="*/ 5553602 w 6816107"/>
              <a:gd name="connsiteY630" fmla="*/ 3440434 h 5667411"/>
              <a:gd name="connsiteX631" fmla="*/ 5578566 w 6816107"/>
              <a:gd name="connsiteY631" fmla="*/ 3418564 h 5667411"/>
              <a:gd name="connsiteX632" fmla="*/ 5589591 w 6816107"/>
              <a:gd name="connsiteY632" fmla="*/ 3397948 h 5667411"/>
              <a:gd name="connsiteX633" fmla="*/ 5608997 w 6816107"/>
              <a:gd name="connsiteY633" fmla="*/ 3368650 h 5667411"/>
              <a:gd name="connsiteX634" fmla="*/ 5600200 w 6816107"/>
              <a:gd name="connsiteY634" fmla="*/ 3374568 h 5667411"/>
              <a:gd name="connsiteX635" fmla="*/ 5583556 w 6816107"/>
              <a:gd name="connsiteY635" fmla="*/ 3376628 h 5667411"/>
              <a:gd name="connsiteX636" fmla="*/ 5620171 w 6816107"/>
              <a:gd name="connsiteY636" fmla="*/ 3357072 h 5667411"/>
              <a:gd name="connsiteX637" fmla="*/ 5608759 w 6816107"/>
              <a:gd name="connsiteY637" fmla="*/ 3361704 h 5667411"/>
              <a:gd name="connsiteX638" fmla="*/ 5610840 w 6816107"/>
              <a:gd name="connsiteY638" fmla="*/ 3366141 h 5667411"/>
              <a:gd name="connsiteX639" fmla="*/ 5610791 w 6816107"/>
              <a:gd name="connsiteY639" fmla="*/ 3367021 h 5667411"/>
              <a:gd name="connsiteX640" fmla="*/ 5616011 w 6816107"/>
              <a:gd name="connsiteY640" fmla="*/ 3362281 h 5667411"/>
              <a:gd name="connsiteX641" fmla="*/ 5620171 w 6816107"/>
              <a:gd name="connsiteY641" fmla="*/ 3357072 h 5667411"/>
              <a:gd name="connsiteX642" fmla="*/ 5635624 w 6816107"/>
              <a:gd name="connsiteY642" fmla="*/ 3320280 h 5667411"/>
              <a:gd name="connsiteX643" fmla="*/ 5633414 w 6816107"/>
              <a:gd name="connsiteY643" fmla="*/ 3322006 h 5667411"/>
              <a:gd name="connsiteX644" fmla="*/ 5640855 w 6816107"/>
              <a:gd name="connsiteY644" fmla="*/ 3322852 h 5667411"/>
              <a:gd name="connsiteX645" fmla="*/ 5667724 w 6816107"/>
              <a:gd name="connsiteY645" fmla="*/ 3318990 h 5667411"/>
              <a:gd name="connsiteX646" fmla="*/ 5653726 w 6816107"/>
              <a:gd name="connsiteY646" fmla="*/ 3332595 h 5667411"/>
              <a:gd name="connsiteX647" fmla="*/ 5637767 w 6816107"/>
              <a:gd name="connsiteY647" fmla="*/ 3345235 h 5667411"/>
              <a:gd name="connsiteX648" fmla="*/ 5649894 w 6816107"/>
              <a:gd name="connsiteY648" fmla="*/ 3361441 h 5667411"/>
              <a:gd name="connsiteX649" fmla="*/ 5669628 w 6816107"/>
              <a:gd name="connsiteY649" fmla="*/ 3336999 h 5667411"/>
              <a:gd name="connsiteX650" fmla="*/ 5676910 w 6816107"/>
              <a:gd name="connsiteY650" fmla="*/ 3333750 h 5667411"/>
              <a:gd name="connsiteX651" fmla="*/ 5682230 w 6816107"/>
              <a:gd name="connsiteY651" fmla="*/ 3329536 h 5667411"/>
              <a:gd name="connsiteX652" fmla="*/ 5677830 w 6816107"/>
              <a:gd name="connsiteY652" fmla="*/ 3323105 h 5667411"/>
              <a:gd name="connsiteX653" fmla="*/ 5667724 w 6816107"/>
              <a:gd name="connsiteY653" fmla="*/ 3318990 h 5667411"/>
              <a:gd name="connsiteX654" fmla="*/ 5711468 w 6816107"/>
              <a:gd name="connsiteY654" fmla="*/ 3244892 h 5667411"/>
              <a:gd name="connsiteX655" fmla="*/ 5698628 w 6816107"/>
              <a:gd name="connsiteY655" fmla="*/ 3245408 h 5667411"/>
              <a:gd name="connsiteX656" fmla="*/ 5681509 w 6816107"/>
              <a:gd name="connsiteY656" fmla="*/ 3271137 h 5667411"/>
              <a:gd name="connsiteX657" fmla="*/ 5697469 w 6816107"/>
              <a:gd name="connsiteY657" fmla="*/ 3258496 h 5667411"/>
              <a:gd name="connsiteX658" fmla="*/ 5711468 w 6816107"/>
              <a:gd name="connsiteY658" fmla="*/ 3244892 h 5667411"/>
              <a:gd name="connsiteX659" fmla="*/ 5741664 w 6816107"/>
              <a:gd name="connsiteY659" fmla="*/ 3225593 h 5667411"/>
              <a:gd name="connsiteX660" fmla="*/ 5739525 w 6816107"/>
              <a:gd name="connsiteY660" fmla="*/ 3238200 h 5667411"/>
              <a:gd name="connsiteX661" fmla="*/ 5744756 w 6816107"/>
              <a:gd name="connsiteY661" fmla="*/ 3240772 h 5667411"/>
              <a:gd name="connsiteX662" fmla="*/ 5749749 w 6816107"/>
              <a:gd name="connsiteY662" fmla="*/ 3236397 h 5667411"/>
              <a:gd name="connsiteX663" fmla="*/ 5749868 w 6816107"/>
              <a:gd name="connsiteY663" fmla="*/ 3230480 h 5667411"/>
              <a:gd name="connsiteX664" fmla="*/ 5744280 w 6816107"/>
              <a:gd name="connsiteY664" fmla="*/ 3226879 h 5667411"/>
              <a:gd name="connsiteX665" fmla="*/ 5791116 w 6816107"/>
              <a:gd name="connsiteY665" fmla="*/ 3167959 h 5667411"/>
              <a:gd name="connsiteX666" fmla="*/ 5782796 w 6816107"/>
              <a:gd name="connsiteY666" fmla="*/ 3187769 h 5667411"/>
              <a:gd name="connsiteX667" fmla="*/ 5774711 w 6816107"/>
              <a:gd name="connsiteY667" fmla="*/ 3186355 h 5667411"/>
              <a:gd name="connsiteX668" fmla="*/ 5768767 w 6816107"/>
              <a:gd name="connsiteY668" fmla="*/ 3191116 h 5667411"/>
              <a:gd name="connsiteX669" fmla="*/ 5766866 w 6816107"/>
              <a:gd name="connsiteY669" fmla="*/ 3201278 h 5667411"/>
              <a:gd name="connsiteX670" fmla="*/ 5770671 w 6816107"/>
              <a:gd name="connsiteY670" fmla="*/ 3209124 h 5667411"/>
              <a:gd name="connsiteX671" fmla="*/ 5774149 w 6816107"/>
              <a:gd name="connsiteY671" fmla="*/ 3207419 h 5667411"/>
              <a:gd name="connsiteX672" fmla="*/ 5775664 w 6816107"/>
              <a:gd name="connsiteY672" fmla="*/ 3204750 h 5667411"/>
              <a:gd name="connsiteX673" fmla="*/ 5799440 w 6816107"/>
              <a:gd name="connsiteY673" fmla="*/ 3185709 h 5667411"/>
              <a:gd name="connsiteX674" fmla="*/ 5817031 w 6816107"/>
              <a:gd name="connsiteY674" fmla="*/ 3136312 h 5667411"/>
              <a:gd name="connsiteX675" fmla="*/ 5813465 w 6816107"/>
              <a:gd name="connsiteY675" fmla="*/ 3144801 h 5667411"/>
              <a:gd name="connsiteX676" fmla="*/ 5797059 w 6816107"/>
              <a:gd name="connsiteY676" fmla="*/ 3153808 h 5667411"/>
              <a:gd name="connsiteX677" fmla="*/ 5794682 w 6816107"/>
              <a:gd name="connsiteY677" fmla="*/ 3159468 h 5667411"/>
              <a:gd name="connsiteX678" fmla="*/ 5812515 w 6816107"/>
              <a:gd name="connsiteY678" fmla="*/ 3154578 h 5667411"/>
              <a:gd name="connsiteX679" fmla="*/ 5816081 w 6816107"/>
              <a:gd name="connsiteY679" fmla="*/ 3146088 h 5667411"/>
              <a:gd name="connsiteX680" fmla="*/ 5817537 w 6816107"/>
              <a:gd name="connsiteY680" fmla="*/ 3141682 h 5667411"/>
              <a:gd name="connsiteX681" fmla="*/ 5817031 w 6816107"/>
              <a:gd name="connsiteY681" fmla="*/ 3136312 h 5667411"/>
              <a:gd name="connsiteX682" fmla="*/ 945543 w 6816107"/>
              <a:gd name="connsiteY682" fmla="*/ 2755692 h 5667411"/>
              <a:gd name="connsiteX683" fmla="*/ 936272 w 6816107"/>
              <a:gd name="connsiteY683" fmla="*/ 2785279 h 5667411"/>
              <a:gd name="connsiteX684" fmla="*/ 904411 w 6816107"/>
              <a:gd name="connsiteY684" fmla="*/ 2793515 h 5667411"/>
              <a:gd name="connsiteX685" fmla="*/ 887055 w 6816107"/>
              <a:gd name="connsiteY685" fmla="*/ 2812298 h 5667411"/>
              <a:gd name="connsiteX686" fmla="*/ 896329 w 6816107"/>
              <a:gd name="connsiteY686" fmla="*/ 2820272 h 5667411"/>
              <a:gd name="connsiteX687" fmla="*/ 936988 w 6816107"/>
              <a:gd name="connsiteY687" fmla="*/ 2806118 h 5667411"/>
              <a:gd name="connsiteX688" fmla="*/ 958029 w 6816107"/>
              <a:gd name="connsiteY688" fmla="*/ 2782318 h 5667411"/>
              <a:gd name="connsiteX689" fmla="*/ 967657 w 6816107"/>
              <a:gd name="connsiteY689" fmla="*/ 2763150 h 5667411"/>
              <a:gd name="connsiteX690" fmla="*/ 948158 w 6816107"/>
              <a:gd name="connsiteY690" fmla="*/ 2756979 h 5667411"/>
              <a:gd name="connsiteX691" fmla="*/ 5852876 w 6816107"/>
              <a:gd name="connsiteY691" fmla="*/ 2570061 h 5667411"/>
              <a:gd name="connsiteX692" fmla="*/ 5812218 w 6816107"/>
              <a:gd name="connsiteY692" fmla="*/ 2584216 h 5667411"/>
              <a:gd name="connsiteX693" fmla="*/ 5791176 w 6816107"/>
              <a:gd name="connsiteY693" fmla="*/ 2608015 h 5667411"/>
              <a:gd name="connsiteX694" fmla="*/ 5781548 w 6816107"/>
              <a:gd name="connsiteY694" fmla="*/ 2627183 h 5667411"/>
              <a:gd name="connsiteX695" fmla="*/ 5801047 w 6816107"/>
              <a:gd name="connsiteY695" fmla="*/ 2633355 h 5667411"/>
              <a:gd name="connsiteX696" fmla="*/ 5803662 w 6816107"/>
              <a:gd name="connsiteY696" fmla="*/ 2634641 h 5667411"/>
              <a:gd name="connsiteX697" fmla="*/ 5812933 w 6816107"/>
              <a:gd name="connsiteY697" fmla="*/ 2605054 h 5667411"/>
              <a:gd name="connsiteX698" fmla="*/ 5844795 w 6816107"/>
              <a:gd name="connsiteY698" fmla="*/ 2596817 h 5667411"/>
              <a:gd name="connsiteX699" fmla="*/ 5862151 w 6816107"/>
              <a:gd name="connsiteY699" fmla="*/ 2578035 h 5667411"/>
              <a:gd name="connsiteX700" fmla="*/ 954523 w 6816107"/>
              <a:gd name="connsiteY700" fmla="*/ 2230864 h 5667411"/>
              <a:gd name="connsiteX701" fmla="*/ 936690 w 6816107"/>
              <a:gd name="connsiteY701" fmla="*/ 2235755 h 5667411"/>
              <a:gd name="connsiteX702" fmla="*/ 933125 w 6816107"/>
              <a:gd name="connsiteY702" fmla="*/ 2244246 h 5667411"/>
              <a:gd name="connsiteX703" fmla="*/ 931669 w 6816107"/>
              <a:gd name="connsiteY703" fmla="*/ 2248651 h 5667411"/>
              <a:gd name="connsiteX704" fmla="*/ 932175 w 6816107"/>
              <a:gd name="connsiteY704" fmla="*/ 2254022 h 5667411"/>
              <a:gd name="connsiteX705" fmla="*/ 935741 w 6816107"/>
              <a:gd name="connsiteY705" fmla="*/ 2245531 h 5667411"/>
              <a:gd name="connsiteX706" fmla="*/ 952146 w 6816107"/>
              <a:gd name="connsiteY706" fmla="*/ 2236525 h 5667411"/>
              <a:gd name="connsiteX707" fmla="*/ 978535 w 6816107"/>
              <a:gd name="connsiteY707" fmla="*/ 2181209 h 5667411"/>
              <a:gd name="connsiteX708" fmla="*/ 975057 w 6816107"/>
              <a:gd name="connsiteY708" fmla="*/ 2182914 h 5667411"/>
              <a:gd name="connsiteX709" fmla="*/ 973541 w 6816107"/>
              <a:gd name="connsiteY709" fmla="*/ 2185583 h 5667411"/>
              <a:gd name="connsiteX710" fmla="*/ 949765 w 6816107"/>
              <a:gd name="connsiteY710" fmla="*/ 2204624 h 5667411"/>
              <a:gd name="connsiteX711" fmla="*/ 958090 w 6816107"/>
              <a:gd name="connsiteY711" fmla="*/ 2222375 h 5667411"/>
              <a:gd name="connsiteX712" fmla="*/ 966410 w 6816107"/>
              <a:gd name="connsiteY712" fmla="*/ 2202564 h 5667411"/>
              <a:gd name="connsiteX713" fmla="*/ 974494 w 6816107"/>
              <a:gd name="connsiteY713" fmla="*/ 2203978 h 5667411"/>
              <a:gd name="connsiteX714" fmla="*/ 980438 w 6816107"/>
              <a:gd name="connsiteY714" fmla="*/ 2199218 h 5667411"/>
              <a:gd name="connsiteX715" fmla="*/ 982340 w 6816107"/>
              <a:gd name="connsiteY715" fmla="*/ 2189056 h 5667411"/>
              <a:gd name="connsiteX716" fmla="*/ 978535 w 6816107"/>
              <a:gd name="connsiteY716" fmla="*/ 2181209 h 5667411"/>
              <a:gd name="connsiteX717" fmla="*/ 1004450 w 6816107"/>
              <a:gd name="connsiteY717" fmla="*/ 2149562 h 5667411"/>
              <a:gd name="connsiteX718" fmla="*/ 999456 w 6816107"/>
              <a:gd name="connsiteY718" fmla="*/ 2153936 h 5667411"/>
              <a:gd name="connsiteX719" fmla="*/ 999338 w 6816107"/>
              <a:gd name="connsiteY719" fmla="*/ 2159854 h 5667411"/>
              <a:gd name="connsiteX720" fmla="*/ 1004926 w 6816107"/>
              <a:gd name="connsiteY720" fmla="*/ 2163455 h 5667411"/>
              <a:gd name="connsiteX721" fmla="*/ 1007542 w 6816107"/>
              <a:gd name="connsiteY721" fmla="*/ 2164740 h 5667411"/>
              <a:gd name="connsiteX722" fmla="*/ 1009681 w 6816107"/>
              <a:gd name="connsiteY722" fmla="*/ 2152134 h 5667411"/>
              <a:gd name="connsiteX723" fmla="*/ 1067695 w 6816107"/>
              <a:gd name="connsiteY723" fmla="*/ 2119197 h 5667411"/>
              <a:gd name="connsiteX724" fmla="*/ 1051736 w 6816107"/>
              <a:gd name="connsiteY724" fmla="*/ 2131837 h 5667411"/>
              <a:gd name="connsiteX725" fmla="*/ 1037738 w 6816107"/>
              <a:gd name="connsiteY725" fmla="*/ 2145442 h 5667411"/>
              <a:gd name="connsiteX726" fmla="*/ 1050578 w 6816107"/>
              <a:gd name="connsiteY726" fmla="*/ 2144926 h 5667411"/>
              <a:gd name="connsiteX727" fmla="*/ 1067695 w 6816107"/>
              <a:gd name="connsiteY727" fmla="*/ 2119197 h 5667411"/>
              <a:gd name="connsiteX728" fmla="*/ 1108350 w 6816107"/>
              <a:gd name="connsiteY728" fmla="*/ 2067481 h 5667411"/>
              <a:gd name="connsiteX729" fmla="*/ 1113582 w 6816107"/>
              <a:gd name="connsiteY729" fmla="*/ 2070054 h 5667411"/>
              <a:gd name="connsiteX730" fmla="*/ 1115792 w 6816107"/>
              <a:gd name="connsiteY730" fmla="*/ 2068327 h 5667411"/>
              <a:gd name="connsiteX731" fmla="*/ 5832722 w 6816107"/>
              <a:gd name="connsiteY731" fmla="*/ 2035466 h 5667411"/>
              <a:gd name="connsiteX732" fmla="*/ 5823924 w 6816107"/>
              <a:gd name="connsiteY732" fmla="*/ 2041384 h 5667411"/>
              <a:gd name="connsiteX733" fmla="*/ 5822736 w 6816107"/>
              <a:gd name="connsiteY733" fmla="*/ 2044214 h 5667411"/>
              <a:gd name="connsiteX734" fmla="*/ 1099311 w 6816107"/>
              <a:gd name="connsiteY734" fmla="*/ 2028892 h 5667411"/>
              <a:gd name="connsiteX735" fmla="*/ 1079578 w 6816107"/>
              <a:gd name="connsiteY735" fmla="*/ 2053335 h 5667411"/>
              <a:gd name="connsiteX736" fmla="*/ 1072296 w 6816107"/>
              <a:gd name="connsiteY736" fmla="*/ 2056583 h 5667411"/>
              <a:gd name="connsiteX737" fmla="*/ 1066976 w 6816107"/>
              <a:gd name="connsiteY737" fmla="*/ 2060797 h 5667411"/>
              <a:gd name="connsiteX738" fmla="*/ 1071375 w 6816107"/>
              <a:gd name="connsiteY738" fmla="*/ 2067228 h 5667411"/>
              <a:gd name="connsiteX739" fmla="*/ 1081482 w 6816107"/>
              <a:gd name="connsiteY739" fmla="*/ 2071343 h 5667411"/>
              <a:gd name="connsiteX740" fmla="*/ 1095480 w 6816107"/>
              <a:gd name="connsiteY740" fmla="*/ 2057739 h 5667411"/>
              <a:gd name="connsiteX741" fmla="*/ 1111439 w 6816107"/>
              <a:gd name="connsiteY741" fmla="*/ 2045099 h 5667411"/>
              <a:gd name="connsiteX742" fmla="*/ 1099311 w 6816107"/>
              <a:gd name="connsiteY742" fmla="*/ 2028892 h 5667411"/>
              <a:gd name="connsiteX743" fmla="*/ 1138414 w 6816107"/>
              <a:gd name="connsiteY743" fmla="*/ 2023312 h 5667411"/>
              <a:gd name="connsiteX744" fmla="*/ 1133195 w 6816107"/>
              <a:gd name="connsiteY744" fmla="*/ 2028052 h 5667411"/>
              <a:gd name="connsiteX745" fmla="*/ 1129034 w 6816107"/>
              <a:gd name="connsiteY745" fmla="*/ 2033262 h 5667411"/>
              <a:gd name="connsiteX746" fmla="*/ 1140447 w 6816107"/>
              <a:gd name="connsiteY746" fmla="*/ 2028630 h 5667411"/>
              <a:gd name="connsiteX747" fmla="*/ 1138366 w 6816107"/>
              <a:gd name="connsiteY747" fmla="*/ 2024193 h 5667411"/>
              <a:gd name="connsiteX748" fmla="*/ 5878014 w 6816107"/>
              <a:gd name="connsiteY748" fmla="*/ 1987737 h 5667411"/>
              <a:gd name="connsiteX749" fmla="*/ 5871239 w 6816107"/>
              <a:gd name="connsiteY749" fmla="*/ 1996357 h 5667411"/>
              <a:gd name="connsiteX750" fmla="*/ 5870527 w 6816107"/>
              <a:gd name="connsiteY750" fmla="*/ 2013079 h 5667411"/>
              <a:gd name="connsiteX751" fmla="*/ 5890737 w 6816107"/>
              <a:gd name="connsiteY751" fmla="*/ 2002529 h 5667411"/>
              <a:gd name="connsiteX752" fmla="*/ 5894303 w 6816107"/>
              <a:gd name="connsiteY752" fmla="*/ 1994038 h 5667411"/>
              <a:gd name="connsiteX753" fmla="*/ 5889071 w 6816107"/>
              <a:gd name="connsiteY753" fmla="*/ 1991466 h 5667411"/>
              <a:gd name="connsiteX754" fmla="*/ 5878014 w 6816107"/>
              <a:gd name="connsiteY754" fmla="*/ 1987737 h 5667411"/>
              <a:gd name="connsiteX755" fmla="*/ 1247919 w 6816107"/>
              <a:gd name="connsiteY755" fmla="*/ 1975619 h 5667411"/>
              <a:gd name="connsiteX756" fmla="*/ 1251250 w 6816107"/>
              <a:gd name="connsiteY756" fmla="*/ 1997744 h 5667411"/>
              <a:gd name="connsiteX757" fmla="*/ 1252438 w 6816107"/>
              <a:gd name="connsiteY757" fmla="*/ 1994914 h 5667411"/>
              <a:gd name="connsiteX758" fmla="*/ 1247919 w 6816107"/>
              <a:gd name="connsiteY758" fmla="*/ 1975619 h 5667411"/>
              <a:gd name="connsiteX759" fmla="*/ 1301175 w 6816107"/>
              <a:gd name="connsiteY759" fmla="*/ 1916441 h 5667411"/>
              <a:gd name="connsiteX760" fmla="*/ 1294993 w 6816107"/>
              <a:gd name="connsiteY760" fmla="*/ 1923646 h 5667411"/>
              <a:gd name="connsiteX761" fmla="*/ 1296420 w 6816107"/>
              <a:gd name="connsiteY761" fmla="*/ 1927762 h 5667411"/>
              <a:gd name="connsiteX762" fmla="*/ 6007710 w 6816107"/>
              <a:gd name="connsiteY762" fmla="*/ 1851755 h 5667411"/>
              <a:gd name="connsiteX763" fmla="*/ 5980249 w 6816107"/>
              <a:gd name="connsiteY763" fmla="*/ 1885204 h 5667411"/>
              <a:gd name="connsiteX764" fmla="*/ 5950648 w 6816107"/>
              <a:gd name="connsiteY764" fmla="*/ 1912477 h 5667411"/>
              <a:gd name="connsiteX765" fmla="*/ 5961827 w 6816107"/>
              <a:gd name="connsiteY765" fmla="*/ 1938460 h 5667411"/>
              <a:gd name="connsiteX766" fmla="*/ 6020315 w 6816107"/>
              <a:gd name="connsiteY766" fmla="*/ 1881854 h 5667411"/>
              <a:gd name="connsiteX767" fmla="*/ 6018738 w 6816107"/>
              <a:gd name="connsiteY767" fmla="*/ 1864006 h 5667411"/>
              <a:gd name="connsiteX768" fmla="*/ 6007710 w 6816107"/>
              <a:gd name="connsiteY768" fmla="*/ 1851755 h 5667411"/>
              <a:gd name="connsiteX769" fmla="*/ 1385100 w 6816107"/>
              <a:gd name="connsiteY769" fmla="*/ 1814295 h 5667411"/>
              <a:gd name="connsiteX770" fmla="*/ 1350416 w 6816107"/>
              <a:gd name="connsiteY770" fmla="*/ 1824558 h 5667411"/>
              <a:gd name="connsiteX771" fmla="*/ 1325897 w 6816107"/>
              <a:gd name="connsiteY771" fmla="*/ 1850063 h 5667411"/>
              <a:gd name="connsiteX772" fmla="*/ 1318406 w 6816107"/>
              <a:gd name="connsiteY772" fmla="*/ 1847235 h 5667411"/>
              <a:gd name="connsiteX773" fmla="*/ 1313057 w 6816107"/>
              <a:gd name="connsiteY773" fmla="*/ 1850579 h 5667411"/>
              <a:gd name="connsiteX774" fmla="*/ 1308154 w 6816107"/>
              <a:gd name="connsiteY774" fmla="*/ 1862254 h 5667411"/>
              <a:gd name="connsiteX775" fmla="*/ 1298078 w 6816107"/>
              <a:gd name="connsiteY775" fmla="*/ 1863702 h 5667411"/>
              <a:gd name="connsiteX776" fmla="*/ 1228654 w 6816107"/>
              <a:gd name="connsiteY776" fmla="*/ 1938832 h 5667411"/>
              <a:gd name="connsiteX777" fmla="*/ 1212010 w 6816107"/>
              <a:gd name="connsiteY777" fmla="*/ 1940892 h 5667411"/>
              <a:gd name="connsiteX778" fmla="*/ 1205948 w 6816107"/>
              <a:gd name="connsiteY778" fmla="*/ 1951570 h 5667411"/>
              <a:gd name="connsiteX779" fmla="*/ 1195603 w 6816107"/>
              <a:gd name="connsiteY779" fmla="*/ 1949899 h 5667411"/>
              <a:gd name="connsiteX780" fmla="*/ 1170639 w 6816107"/>
              <a:gd name="connsiteY780" fmla="*/ 1971770 h 5667411"/>
              <a:gd name="connsiteX781" fmla="*/ 1159614 w 6816107"/>
              <a:gd name="connsiteY781" fmla="*/ 1992385 h 5667411"/>
              <a:gd name="connsiteX782" fmla="*/ 1140208 w 6816107"/>
              <a:gd name="connsiteY782" fmla="*/ 2021683 h 5667411"/>
              <a:gd name="connsiteX783" fmla="*/ 1149006 w 6816107"/>
              <a:gd name="connsiteY783" fmla="*/ 2015766 h 5667411"/>
              <a:gd name="connsiteX784" fmla="*/ 1165650 w 6816107"/>
              <a:gd name="connsiteY784" fmla="*/ 2013706 h 5667411"/>
              <a:gd name="connsiteX785" fmla="*/ 1168505 w 6816107"/>
              <a:gd name="connsiteY785" fmla="*/ 2021938 h 5667411"/>
              <a:gd name="connsiteX786" fmla="*/ 1180867 w 6816107"/>
              <a:gd name="connsiteY786" fmla="*/ 2007529 h 5667411"/>
              <a:gd name="connsiteX787" fmla="*/ 1208270 w 6816107"/>
              <a:gd name="connsiteY787" fmla="*/ 1991125 h 5667411"/>
              <a:gd name="connsiteX788" fmla="*/ 1229608 w 6816107"/>
              <a:gd name="connsiteY788" fmla="*/ 1966618 h 5667411"/>
              <a:gd name="connsiteX789" fmla="*/ 1250768 w 6816107"/>
              <a:gd name="connsiteY789" fmla="*/ 1946291 h 5667411"/>
              <a:gd name="connsiteX790" fmla="*/ 1262538 w 6816107"/>
              <a:gd name="connsiteY790" fmla="*/ 1937992 h 5667411"/>
              <a:gd name="connsiteX791" fmla="*/ 1269313 w 6816107"/>
              <a:gd name="connsiteY791" fmla="*/ 1924678 h 5667411"/>
              <a:gd name="connsiteX792" fmla="*/ 1301054 w 6816107"/>
              <a:gd name="connsiteY792" fmla="*/ 1894187 h 5667411"/>
              <a:gd name="connsiteX793" fmla="*/ 1332794 w 6816107"/>
              <a:gd name="connsiteY793" fmla="*/ 1863698 h 5667411"/>
              <a:gd name="connsiteX794" fmla="*/ 1346822 w 6816107"/>
              <a:gd name="connsiteY794" fmla="*/ 1860351 h 5667411"/>
              <a:gd name="connsiteX795" fmla="*/ 1360821 w 6816107"/>
              <a:gd name="connsiteY795" fmla="*/ 1846747 h 5667411"/>
              <a:gd name="connsiteX796" fmla="*/ 1376781 w 6816107"/>
              <a:gd name="connsiteY796" fmla="*/ 1834106 h 5667411"/>
              <a:gd name="connsiteX797" fmla="*/ 6062632 w 6816107"/>
              <a:gd name="connsiteY797" fmla="*/ 1803639 h 5667411"/>
              <a:gd name="connsiteX798" fmla="*/ 6032436 w 6816107"/>
              <a:gd name="connsiteY798" fmla="*/ 1822938 h 5667411"/>
              <a:gd name="connsiteX799" fmla="*/ 6040048 w 6816107"/>
              <a:gd name="connsiteY799" fmla="*/ 1857411 h 5667411"/>
              <a:gd name="connsiteX800" fmla="*/ 6064775 w 6816107"/>
              <a:gd name="connsiteY800" fmla="*/ 1828594 h 5667411"/>
              <a:gd name="connsiteX801" fmla="*/ 6070154 w 6816107"/>
              <a:gd name="connsiteY801" fmla="*/ 1830813 h 5667411"/>
              <a:gd name="connsiteX802" fmla="*/ 6076425 w 6816107"/>
              <a:gd name="connsiteY802" fmla="*/ 1830908 h 5667411"/>
              <a:gd name="connsiteX803" fmla="*/ 6071936 w 6816107"/>
              <a:gd name="connsiteY803" fmla="*/ 1817177 h 5667411"/>
              <a:gd name="connsiteX804" fmla="*/ 6062632 w 6816107"/>
              <a:gd name="connsiteY804" fmla="*/ 1803639 h 5667411"/>
              <a:gd name="connsiteX805" fmla="*/ 6120169 w 6816107"/>
              <a:gd name="connsiteY805" fmla="*/ 1756810 h 5667411"/>
              <a:gd name="connsiteX806" fmla="*/ 6114255 w 6816107"/>
              <a:gd name="connsiteY806" fmla="*/ 1757743 h 5667411"/>
              <a:gd name="connsiteX807" fmla="*/ 6111373 w 6816107"/>
              <a:gd name="connsiteY807" fmla="*/ 1762728 h 5667411"/>
              <a:gd name="connsiteX808" fmla="*/ 6114227 w 6816107"/>
              <a:gd name="connsiteY808" fmla="*/ 1770961 h 5667411"/>
              <a:gd name="connsiteX809" fmla="*/ 6117436 w 6816107"/>
              <a:gd name="connsiteY809" fmla="*/ 1770831 h 5667411"/>
              <a:gd name="connsiteX810" fmla="*/ 6120647 w 6816107"/>
              <a:gd name="connsiteY810" fmla="*/ 1770702 h 5667411"/>
              <a:gd name="connsiteX811" fmla="*/ 6121835 w 6816107"/>
              <a:gd name="connsiteY811" fmla="*/ 1763177 h 5667411"/>
              <a:gd name="connsiteX812" fmla="*/ 6120169 w 6816107"/>
              <a:gd name="connsiteY812" fmla="*/ 1756810 h 5667411"/>
              <a:gd name="connsiteX813" fmla="*/ 1518487 w 6816107"/>
              <a:gd name="connsiteY813" fmla="*/ 1729638 h 5667411"/>
              <a:gd name="connsiteX814" fmla="*/ 1508500 w 6816107"/>
              <a:gd name="connsiteY814" fmla="*/ 1738386 h 5667411"/>
              <a:gd name="connsiteX815" fmla="*/ 1516913 w 6816107"/>
              <a:gd name="connsiteY815" fmla="*/ 1739962 h 5667411"/>
              <a:gd name="connsiteX816" fmla="*/ 1525146 w 6816107"/>
              <a:gd name="connsiteY816" fmla="*/ 1736326 h 5667411"/>
              <a:gd name="connsiteX817" fmla="*/ 1523243 w 6816107"/>
              <a:gd name="connsiteY817" fmla="*/ 1732403 h 5667411"/>
              <a:gd name="connsiteX818" fmla="*/ 1518487 w 6816107"/>
              <a:gd name="connsiteY818" fmla="*/ 1729638 h 5667411"/>
              <a:gd name="connsiteX819" fmla="*/ 6152505 w 6816107"/>
              <a:gd name="connsiteY819" fmla="*/ 1724905 h 5667411"/>
              <a:gd name="connsiteX820" fmla="*/ 6153458 w 6816107"/>
              <a:gd name="connsiteY820" fmla="*/ 1752689 h 5667411"/>
              <a:gd name="connsiteX821" fmla="*/ 6159402 w 6816107"/>
              <a:gd name="connsiteY821" fmla="*/ 1738538 h 5667411"/>
              <a:gd name="connsiteX822" fmla="*/ 6159252 w 6816107"/>
              <a:gd name="connsiteY822" fmla="*/ 1729502 h 5667411"/>
              <a:gd name="connsiteX823" fmla="*/ 6152505 w 6816107"/>
              <a:gd name="connsiteY823" fmla="*/ 1724905 h 5667411"/>
              <a:gd name="connsiteX824" fmla="*/ 5953002 w 6816107"/>
              <a:gd name="connsiteY824" fmla="*/ 1681451 h 5667411"/>
              <a:gd name="connsiteX825" fmla="*/ 5919507 w 6816107"/>
              <a:gd name="connsiteY825" fmla="*/ 1702968 h 5667411"/>
              <a:gd name="connsiteX826" fmla="*/ 5889195 w 6816107"/>
              <a:gd name="connsiteY826" fmla="*/ 1728412 h 5667411"/>
              <a:gd name="connsiteX827" fmla="*/ 5889021 w 6816107"/>
              <a:gd name="connsiteY827" fmla="*/ 1728631 h 5667411"/>
              <a:gd name="connsiteX828" fmla="*/ 5887468 w 6816107"/>
              <a:gd name="connsiteY828" fmla="*/ 1734782 h 5667411"/>
              <a:gd name="connsiteX829" fmla="*/ 5890667 w 6816107"/>
              <a:gd name="connsiteY829" fmla="*/ 1738242 h 5667411"/>
              <a:gd name="connsiteX830" fmla="*/ 5886015 w 6816107"/>
              <a:gd name="connsiteY830" fmla="*/ 1745499 h 5667411"/>
              <a:gd name="connsiteX831" fmla="*/ 5885955 w 6816107"/>
              <a:gd name="connsiteY831" fmla="*/ 1750921 h 5667411"/>
              <a:gd name="connsiteX832" fmla="*/ 5893058 w 6816107"/>
              <a:gd name="connsiteY832" fmla="*/ 1747157 h 5667411"/>
              <a:gd name="connsiteX833" fmla="*/ 5897130 w 6816107"/>
              <a:gd name="connsiteY833" fmla="*/ 1739343 h 5667411"/>
              <a:gd name="connsiteX834" fmla="*/ 5910235 w 6816107"/>
              <a:gd name="connsiteY834" fmla="*/ 1723166 h 5667411"/>
              <a:gd name="connsiteX835" fmla="*/ 5928514 w 6816107"/>
              <a:gd name="connsiteY835" fmla="*/ 1717214 h 5667411"/>
              <a:gd name="connsiteX836" fmla="*/ 5940758 w 6816107"/>
              <a:gd name="connsiteY836" fmla="*/ 1699332 h 5667411"/>
              <a:gd name="connsiteX837" fmla="*/ 5953002 w 6816107"/>
              <a:gd name="connsiteY837" fmla="*/ 1681451 h 5667411"/>
              <a:gd name="connsiteX838" fmla="*/ 1596708 w 6816107"/>
              <a:gd name="connsiteY838" fmla="*/ 1648589 h 5667411"/>
              <a:gd name="connsiteX839" fmla="*/ 1590734 w 6816107"/>
              <a:gd name="connsiteY839" fmla="*/ 1652481 h 5667411"/>
              <a:gd name="connsiteX840" fmla="*/ 1586722 w 6816107"/>
              <a:gd name="connsiteY840" fmla="*/ 1657338 h 5667411"/>
              <a:gd name="connsiteX841" fmla="*/ 1591954 w 6816107"/>
              <a:gd name="connsiteY841" fmla="*/ 1659910 h 5667411"/>
              <a:gd name="connsiteX842" fmla="*/ 5987715 w 6816107"/>
              <a:gd name="connsiteY842" fmla="*/ 1643885 h 5667411"/>
              <a:gd name="connsiteX843" fmla="*/ 5966077 w 6816107"/>
              <a:gd name="connsiteY843" fmla="*/ 1650319 h 5667411"/>
              <a:gd name="connsiteX844" fmla="*/ 5971576 w 6816107"/>
              <a:gd name="connsiteY844" fmla="*/ 1660706 h 5667411"/>
              <a:gd name="connsiteX845" fmla="*/ 5969408 w 6816107"/>
              <a:gd name="connsiteY845" fmla="*/ 1672445 h 5667411"/>
              <a:gd name="connsiteX846" fmla="*/ 5956806 w 6816107"/>
              <a:gd name="connsiteY846" fmla="*/ 1679906 h 5667411"/>
              <a:gd name="connsiteX847" fmla="*/ 5978325 w 6816107"/>
              <a:gd name="connsiteY847" fmla="*/ 1679389 h 5667411"/>
              <a:gd name="connsiteX848" fmla="*/ 5993423 w 6816107"/>
              <a:gd name="connsiteY848" fmla="*/ 1660350 h 5667411"/>
              <a:gd name="connsiteX849" fmla="*/ 5994611 w 6816107"/>
              <a:gd name="connsiteY849" fmla="*/ 1657520 h 5667411"/>
              <a:gd name="connsiteX850" fmla="*/ 6001299 w 6816107"/>
              <a:gd name="connsiteY850" fmla="*/ 1660380 h 5667411"/>
              <a:gd name="connsiteX851" fmla="*/ 6008878 w 6816107"/>
              <a:gd name="connsiteY851" fmla="*/ 1661120 h 5667411"/>
              <a:gd name="connsiteX852" fmla="*/ 5999723 w 6816107"/>
              <a:gd name="connsiteY852" fmla="*/ 1651923 h 5667411"/>
              <a:gd name="connsiteX853" fmla="*/ 5987715 w 6816107"/>
              <a:gd name="connsiteY853" fmla="*/ 1643885 h 5667411"/>
              <a:gd name="connsiteX854" fmla="*/ 1590045 w 6816107"/>
              <a:gd name="connsiteY854" fmla="*/ 1604341 h 5667411"/>
              <a:gd name="connsiteX855" fmla="*/ 1576910 w 6816107"/>
              <a:gd name="connsiteY855" fmla="*/ 1614954 h 5667411"/>
              <a:gd name="connsiteX856" fmla="*/ 1567697 w 6816107"/>
              <a:gd name="connsiteY856" fmla="*/ 1627497 h 5667411"/>
              <a:gd name="connsiteX857" fmla="*/ 1571978 w 6816107"/>
              <a:gd name="connsiteY857" fmla="*/ 1639845 h 5667411"/>
              <a:gd name="connsiteX858" fmla="*/ 1576971 w 6816107"/>
              <a:gd name="connsiteY858" fmla="*/ 1635471 h 5667411"/>
              <a:gd name="connsiteX859" fmla="*/ 1589095 w 6816107"/>
              <a:gd name="connsiteY859" fmla="*/ 1614117 h 5667411"/>
              <a:gd name="connsiteX860" fmla="*/ 6436875 w 6816107"/>
              <a:gd name="connsiteY860" fmla="*/ 1581314 h 5667411"/>
              <a:gd name="connsiteX861" fmla="*/ 6441156 w 6816107"/>
              <a:gd name="connsiteY861" fmla="*/ 1593663 h 5667411"/>
              <a:gd name="connsiteX862" fmla="*/ 6442731 w 6816107"/>
              <a:gd name="connsiteY862" fmla="*/ 1588034 h 5667411"/>
              <a:gd name="connsiteX863" fmla="*/ 6439491 w 6816107"/>
              <a:gd name="connsiteY863" fmla="*/ 1582600 h 5667411"/>
              <a:gd name="connsiteX864" fmla="*/ 5895210 w 6816107"/>
              <a:gd name="connsiteY864" fmla="*/ 1571090 h 5667411"/>
              <a:gd name="connsiteX865" fmla="*/ 5894890 w 6816107"/>
              <a:gd name="connsiteY865" fmla="*/ 1571141 h 5667411"/>
              <a:gd name="connsiteX866" fmla="*/ 5895321 w 6816107"/>
              <a:gd name="connsiteY866" fmla="*/ 1571510 h 5667411"/>
              <a:gd name="connsiteX867" fmla="*/ 6459463 w 6816107"/>
              <a:gd name="connsiteY867" fmla="*/ 1565104 h 5667411"/>
              <a:gd name="connsiteX868" fmla="*/ 6451854 w 6816107"/>
              <a:gd name="connsiteY868" fmla="*/ 1568192 h 5667411"/>
              <a:gd name="connsiteX869" fmla="*/ 6461129 w 6816107"/>
              <a:gd name="connsiteY869" fmla="*/ 1576166 h 5667411"/>
              <a:gd name="connsiteX870" fmla="*/ 6461722 w 6816107"/>
              <a:gd name="connsiteY870" fmla="*/ 1570055 h 5667411"/>
              <a:gd name="connsiteX871" fmla="*/ 6459463 w 6816107"/>
              <a:gd name="connsiteY871" fmla="*/ 1565104 h 5667411"/>
              <a:gd name="connsiteX872" fmla="*/ 6098036 w 6816107"/>
              <a:gd name="connsiteY872" fmla="*/ 1561546 h 5667411"/>
              <a:gd name="connsiteX873" fmla="*/ 6098631 w 6816107"/>
              <a:gd name="connsiteY873" fmla="*/ 1569522 h 5667411"/>
              <a:gd name="connsiteX874" fmla="*/ 6104933 w 6816107"/>
              <a:gd name="connsiteY874" fmla="*/ 1575181 h 5667411"/>
              <a:gd name="connsiteX875" fmla="*/ 6106508 w 6816107"/>
              <a:gd name="connsiteY875" fmla="*/ 1569553 h 5667411"/>
              <a:gd name="connsiteX876" fmla="*/ 6103267 w 6816107"/>
              <a:gd name="connsiteY876" fmla="*/ 1564118 h 5667411"/>
              <a:gd name="connsiteX877" fmla="*/ 6186247 w 6816107"/>
              <a:gd name="connsiteY877" fmla="*/ 1509310 h 5667411"/>
              <a:gd name="connsiteX878" fmla="*/ 6194333 w 6816107"/>
              <a:gd name="connsiteY878" fmla="*/ 1520115 h 5667411"/>
              <a:gd name="connsiteX879" fmla="*/ 6196234 w 6816107"/>
              <a:gd name="connsiteY879" fmla="*/ 1514647 h 5667411"/>
              <a:gd name="connsiteX880" fmla="*/ 6195283 w 6816107"/>
              <a:gd name="connsiteY880" fmla="*/ 1510337 h 5667411"/>
              <a:gd name="connsiteX881" fmla="*/ 1756005 w 6816107"/>
              <a:gd name="connsiteY881" fmla="*/ 1494724 h 5667411"/>
              <a:gd name="connsiteX882" fmla="*/ 1755173 w 6816107"/>
              <a:gd name="connsiteY882" fmla="*/ 1498583 h 5667411"/>
              <a:gd name="connsiteX883" fmla="*/ 1752200 w 6816107"/>
              <a:gd name="connsiteY883" fmla="*/ 1496268 h 5667411"/>
              <a:gd name="connsiteX884" fmla="*/ 1742214 w 6816107"/>
              <a:gd name="connsiteY884" fmla="*/ 1505016 h 5667411"/>
              <a:gd name="connsiteX885" fmla="*/ 1735973 w 6816107"/>
              <a:gd name="connsiteY885" fmla="*/ 1505788 h 5667411"/>
              <a:gd name="connsiteX886" fmla="*/ 1730802 w 6816107"/>
              <a:gd name="connsiteY886" fmla="*/ 1509648 h 5667411"/>
              <a:gd name="connsiteX887" fmla="*/ 1698228 w 6816107"/>
              <a:gd name="connsiteY887" fmla="*/ 1534608 h 5667411"/>
              <a:gd name="connsiteX888" fmla="*/ 1673057 w 6816107"/>
              <a:gd name="connsiteY888" fmla="*/ 1569181 h 5667411"/>
              <a:gd name="connsiteX889" fmla="*/ 1643783 w 6816107"/>
              <a:gd name="connsiteY889" fmla="*/ 1596616 h 5667411"/>
              <a:gd name="connsiteX890" fmla="*/ 1634270 w 6816107"/>
              <a:gd name="connsiteY890" fmla="*/ 1581695 h 5667411"/>
              <a:gd name="connsiteX891" fmla="*/ 1622116 w 6816107"/>
              <a:gd name="connsiteY891" fmla="*/ 1597486 h 5667411"/>
              <a:gd name="connsiteX892" fmla="*/ 1606928 w 6816107"/>
              <a:gd name="connsiteY892" fmla="*/ 1609226 h 5667411"/>
              <a:gd name="connsiteX893" fmla="*/ 1618819 w 6816107"/>
              <a:gd name="connsiteY893" fmla="*/ 1618486 h 5667411"/>
              <a:gd name="connsiteX894" fmla="*/ 1625715 w 6816107"/>
              <a:gd name="connsiteY894" fmla="*/ 1632121 h 5667411"/>
              <a:gd name="connsiteX895" fmla="*/ 1636651 w 6816107"/>
              <a:gd name="connsiteY895" fmla="*/ 1613596 h 5667411"/>
              <a:gd name="connsiteX896" fmla="*/ 1654781 w 6816107"/>
              <a:gd name="connsiteY896" fmla="*/ 1603303 h 5667411"/>
              <a:gd name="connsiteX897" fmla="*/ 1671841 w 6816107"/>
              <a:gd name="connsiteY897" fmla="*/ 1589924 h 5667411"/>
              <a:gd name="connsiteX898" fmla="*/ 1695378 w 6816107"/>
              <a:gd name="connsiteY898" fmla="*/ 1563936 h 5667411"/>
              <a:gd name="connsiteX899" fmla="*/ 1704979 w 6816107"/>
              <a:gd name="connsiteY899" fmla="*/ 1567376 h 5667411"/>
              <a:gd name="connsiteX900" fmla="*/ 1709407 w 6816107"/>
              <a:gd name="connsiteY900" fmla="*/ 1560590 h 5667411"/>
              <a:gd name="connsiteX901" fmla="*/ 1733421 w 6816107"/>
              <a:gd name="connsiteY901" fmla="*/ 1548496 h 5667411"/>
              <a:gd name="connsiteX902" fmla="*/ 1753155 w 6816107"/>
              <a:gd name="connsiteY902" fmla="*/ 1524053 h 5667411"/>
              <a:gd name="connsiteX903" fmla="*/ 1758386 w 6816107"/>
              <a:gd name="connsiteY903" fmla="*/ 1526625 h 5667411"/>
              <a:gd name="connsiteX904" fmla="*/ 1766706 w 6816107"/>
              <a:gd name="connsiteY904" fmla="*/ 1506815 h 5667411"/>
              <a:gd name="connsiteX905" fmla="*/ 1813066 w 6816107"/>
              <a:gd name="connsiteY905" fmla="*/ 1434001 h 5667411"/>
              <a:gd name="connsiteX906" fmla="*/ 1794521 w 6816107"/>
              <a:gd name="connsiteY906" fmla="*/ 1455615 h 5667411"/>
              <a:gd name="connsiteX907" fmla="*/ 1769557 w 6816107"/>
              <a:gd name="connsiteY907" fmla="*/ 1477485 h 5667411"/>
              <a:gd name="connsiteX908" fmla="*/ 1784301 w 6816107"/>
              <a:gd name="connsiteY908" fmla="*/ 1494978 h 5667411"/>
              <a:gd name="connsiteX909" fmla="*/ 1796721 w 6816107"/>
              <a:gd name="connsiteY909" fmla="*/ 1463526 h 5667411"/>
              <a:gd name="connsiteX910" fmla="*/ 1813066 w 6816107"/>
              <a:gd name="connsiteY910" fmla="*/ 1434001 h 5667411"/>
              <a:gd name="connsiteX911" fmla="*/ 5992129 w 6816107"/>
              <a:gd name="connsiteY911" fmla="*/ 1402597 h 5667411"/>
              <a:gd name="connsiteX912" fmla="*/ 5989787 w 6816107"/>
              <a:gd name="connsiteY912" fmla="*/ 1404553 h 5667411"/>
              <a:gd name="connsiteX913" fmla="*/ 5989615 w 6816107"/>
              <a:gd name="connsiteY913" fmla="*/ 1407025 h 5667411"/>
              <a:gd name="connsiteX914" fmla="*/ 1882017 w 6816107"/>
              <a:gd name="connsiteY914" fmla="*/ 1382540 h 5667411"/>
              <a:gd name="connsiteX915" fmla="*/ 1868227 w 6816107"/>
              <a:gd name="connsiteY915" fmla="*/ 1392832 h 5667411"/>
              <a:gd name="connsiteX916" fmla="*/ 1865850 w 6816107"/>
              <a:gd name="connsiteY916" fmla="*/ 1398492 h 5667411"/>
              <a:gd name="connsiteX917" fmla="*/ 1878690 w 6816107"/>
              <a:gd name="connsiteY917" fmla="*/ 1397976 h 5667411"/>
              <a:gd name="connsiteX918" fmla="*/ 1897473 w 6816107"/>
              <a:gd name="connsiteY918" fmla="*/ 1383309 h 5667411"/>
              <a:gd name="connsiteX919" fmla="*/ 5937207 w 6816107"/>
              <a:gd name="connsiteY919" fmla="*/ 1339289 h 5667411"/>
              <a:gd name="connsiteX920" fmla="*/ 5935067 w 6816107"/>
              <a:gd name="connsiteY920" fmla="*/ 1351896 h 5667411"/>
              <a:gd name="connsiteX921" fmla="*/ 5940299 w 6816107"/>
              <a:gd name="connsiteY921" fmla="*/ 1354468 h 5667411"/>
              <a:gd name="connsiteX922" fmla="*/ 5945292 w 6816107"/>
              <a:gd name="connsiteY922" fmla="*/ 1350093 h 5667411"/>
              <a:gd name="connsiteX923" fmla="*/ 5945411 w 6816107"/>
              <a:gd name="connsiteY923" fmla="*/ 1344177 h 5667411"/>
              <a:gd name="connsiteX924" fmla="*/ 5939823 w 6816107"/>
              <a:gd name="connsiteY924" fmla="*/ 1340576 h 5667411"/>
              <a:gd name="connsiteX925" fmla="*/ 1875827 w 6816107"/>
              <a:gd name="connsiteY925" fmla="*/ 1314623 h 5667411"/>
              <a:gd name="connsiteX926" fmla="*/ 1861087 w 6816107"/>
              <a:gd name="connsiteY926" fmla="*/ 1334691 h 5667411"/>
              <a:gd name="connsiteX927" fmla="*/ 1883675 w 6816107"/>
              <a:gd name="connsiteY927" fmla="*/ 1318480 h 5667411"/>
              <a:gd name="connsiteX928" fmla="*/ 1929804 w 6816107"/>
              <a:gd name="connsiteY928" fmla="*/ 1313843 h 5667411"/>
              <a:gd name="connsiteX929" fmla="*/ 1900562 w 6816107"/>
              <a:gd name="connsiteY929" fmla="*/ 1360927 h 5667411"/>
              <a:gd name="connsiteX930" fmla="*/ 1912451 w 6816107"/>
              <a:gd name="connsiteY930" fmla="*/ 1370187 h 5667411"/>
              <a:gd name="connsiteX931" fmla="*/ 1914948 w 6816107"/>
              <a:gd name="connsiteY931" fmla="*/ 1368000 h 5667411"/>
              <a:gd name="connsiteX932" fmla="*/ 1917445 w 6816107"/>
              <a:gd name="connsiteY932" fmla="*/ 1365813 h 5667411"/>
              <a:gd name="connsiteX933" fmla="*/ 1923388 w 6816107"/>
              <a:gd name="connsiteY933" fmla="*/ 1351663 h 5667411"/>
              <a:gd name="connsiteX934" fmla="*/ 1929003 w 6816107"/>
              <a:gd name="connsiteY934" fmla="*/ 1332656 h 5667411"/>
              <a:gd name="connsiteX935" fmla="*/ 1929804 w 6816107"/>
              <a:gd name="connsiteY935" fmla="*/ 1313843 h 5667411"/>
              <a:gd name="connsiteX936" fmla="*/ 5986659 w 6816107"/>
              <a:gd name="connsiteY936" fmla="*/ 1281656 h 5667411"/>
              <a:gd name="connsiteX937" fmla="*/ 5978339 w 6816107"/>
              <a:gd name="connsiteY937" fmla="*/ 1301466 h 5667411"/>
              <a:gd name="connsiteX938" fmla="*/ 5970254 w 6816107"/>
              <a:gd name="connsiteY938" fmla="*/ 1300052 h 5667411"/>
              <a:gd name="connsiteX939" fmla="*/ 5964310 w 6816107"/>
              <a:gd name="connsiteY939" fmla="*/ 1304813 h 5667411"/>
              <a:gd name="connsiteX940" fmla="*/ 5962409 w 6816107"/>
              <a:gd name="connsiteY940" fmla="*/ 1314975 h 5667411"/>
              <a:gd name="connsiteX941" fmla="*/ 5966214 w 6816107"/>
              <a:gd name="connsiteY941" fmla="*/ 1322821 h 5667411"/>
              <a:gd name="connsiteX942" fmla="*/ 5969691 w 6816107"/>
              <a:gd name="connsiteY942" fmla="*/ 1321115 h 5667411"/>
              <a:gd name="connsiteX943" fmla="*/ 5971207 w 6816107"/>
              <a:gd name="connsiteY943" fmla="*/ 1318447 h 5667411"/>
              <a:gd name="connsiteX944" fmla="*/ 5994983 w 6816107"/>
              <a:gd name="connsiteY944" fmla="*/ 1299405 h 5667411"/>
              <a:gd name="connsiteX945" fmla="*/ 3019339 w 6816107"/>
              <a:gd name="connsiteY945" fmla="*/ 1260454 h 5667411"/>
              <a:gd name="connsiteX946" fmla="*/ 2978680 w 6816107"/>
              <a:gd name="connsiteY946" fmla="*/ 1274609 h 5667411"/>
              <a:gd name="connsiteX947" fmla="*/ 2957639 w 6816107"/>
              <a:gd name="connsiteY947" fmla="*/ 1298409 h 5667411"/>
              <a:gd name="connsiteX948" fmla="*/ 2948011 w 6816107"/>
              <a:gd name="connsiteY948" fmla="*/ 1317576 h 5667411"/>
              <a:gd name="connsiteX949" fmla="*/ 2967509 w 6816107"/>
              <a:gd name="connsiteY949" fmla="*/ 1323749 h 5667411"/>
              <a:gd name="connsiteX950" fmla="*/ 2970125 w 6816107"/>
              <a:gd name="connsiteY950" fmla="*/ 1325034 h 5667411"/>
              <a:gd name="connsiteX951" fmla="*/ 2979395 w 6816107"/>
              <a:gd name="connsiteY951" fmla="*/ 1295448 h 5667411"/>
              <a:gd name="connsiteX952" fmla="*/ 3011257 w 6816107"/>
              <a:gd name="connsiteY952" fmla="*/ 1287211 h 5667411"/>
              <a:gd name="connsiteX953" fmla="*/ 3028613 w 6816107"/>
              <a:gd name="connsiteY953" fmla="*/ 1268428 h 5667411"/>
              <a:gd name="connsiteX954" fmla="*/ 1929085 w 6816107"/>
              <a:gd name="connsiteY954" fmla="*/ 1255444 h 5667411"/>
              <a:gd name="connsiteX955" fmla="*/ 1915771 w 6816107"/>
              <a:gd name="connsiteY955" fmla="*/ 1279628 h 5667411"/>
              <a:gd name="connsiteX956" fmla="*/ 1911255 w 6816107"/>
              <a:gd name="connsiteY956" fmla="*/ 1297895 h 5667411"/>
              <a:gd name="connsiteX957" fmla="*/ 1934081 w 6816107"/>
              <a:gd name="connsiteY957" fmla="*/ 1288631 h 5667411"/>
              <a:gd name="connsiteX958" fmla="*/ 1936965 w 6816107"/>
              <a:gd name="connsiteY958" fmla="*/ 1297731 h 5667411"/>
              <a:gd name="connsiteX959" fmla="*/ 1947159 w 6816107"/>
              <a:gd name="connsiteY959" fmla="*/ 1295061 h 5667411"/>
              <a:gd name="connsiteX960" fmla="*/ 1939547 w 6816107"/>
              <a:gd name="connsiteY960" fmla="*/ 1260588 h 5667411"/>
              <a:gd name="connsiteX961" fmla="*/ 6012574 w 6816107"/>
              <a:gd name="connsiteY961" fmla="*/ 1250008 h 5667411"/>
              <a:gd name="connsiteX962" fmla="*/ 6009007 w 6816107"/>
              <a:gd name="connsiteY962" fmla="*/ 1258498 h 5667411"/>
              <a:gd name="connsiteX963" fmla="*/ 5992602 w 6816107"/>
              <a:gd name="connsiteY963" fmla="*/ 1267505 h 5667411"/>
              <a:gd name="connsiteX964" fmla="*/ 5990225 w 6816107"/>
              <a:gd name="connsiteY964" fmla="*/ 1273165 h 5667411"/>
              <a:gd name="connsiteX965" fmla="*/ 6008058 w 6816107"/>
              <a:gd name="connsiteY965" fmla="*/ 1268275 h 5667411"/>
              <a:gd name="connsiteX966" fmla="*/ 6011623 w 6816107"/>
              <a:gd name="connsiteY966" fmla="*/ 1259785 h 5667411"/>
              <a:gd name="connsiteX967" fmla="*/ 6013079 w 6816107"/>
              <a:gd name="connsiteY967" fmla="*/ 1255379 h 5667411"/>
              <a:gd name="connsiteX968" fmla="*/ 6012574 w 6816107"/>
              <a:gd name="connsiteY968" fmla="*/ 1250008 h 5667411"/>
              <a:gd name="connsiteX969" fmla="*/ 1990426 w 6816107"/>
              <a:gd name="connsiteY969" fmla="*/ 1207070 h 5667411"/>
              <a:gd name="connsiteX970" fmla="*/ 1979252 w 6816107"/>
              <a:gd name="connsiteY970" fmla="*/ 1218648 h 5667411"/>
              <a:gd name="connsiteX971" fmla="*/ 1981867 w 6816107"/>
              <a:gd name="connsiteY971" fmla="*/ 1219935 h 5667411"/>
              <a:gd name="connsiteX972" fmla="*/ 1987128 w 6816107"/>
              <a:gd name="connsiteY972" fmla="*/ 1213983 h 5667411"/>
              <a:gd name="connsiteX973" fmla="*/ 1990426 w 6816107"/>
              <a:gd name="connsiteY973" fmla="*/ 1207070 h 5667411"/>
              <a:gd name="connsiteX974" fmla="*/ 2025142 w 6816107"/>
              <a:gd name="connsiteY974" fmla="*/ 1207065 h 5667411"/>
              <a:gd name="connsiteX975" fmla="*/ 2006984 w 6816107"/>
              <a:gd name="connsiteY975" fmla="*/ 1225881 h 5667411"/>
              <a:gd name="connsiteX976" fmla="*/ 1991858 w 6816107"/>
              <a:gd name="connsiteY976" fmla="*/ 1248747 h 5667411"/>
              <a:gd name="connsiteX977" fmla="*/ 1975512 w 6816107"/>
              <a:gd name="connsiteY977" fmla="*/ 1264185 h 5667411"/>
              <a:gd name="connsiteX978" fmla="*/ 1958095 w 6816107"/>
              <a:gd name="connsiteY978" fmla="*/ 1276536 h 5667411"/>
              <a:gd name="connsiteX979" fmla="*/ 1973790 w 6816107"/>
              <a:gd name="connsiteY979" fmla="*/ 1284252 h 5667411"/>
              <a:gd name="connsiteX980" fmla="*/ 1996139 w 6816107"/>
              <a:gd name="connsiteY980" fmla="*/ 1261095 h 5667411"/>
              <a:gd name="connsiteX981" fmla="*/ 2018488 w 6816107"/>
              <a:gd name="connsiteY981" fmla="*/ 1237939 h 5667411"/>
              <a:gd name="connsiteX982" fmla="*/ 2043691 w 6816107"/>
              <a:gd name="connsiteY982" fmla="*/ 1223014 h 5667411"/>
              <a:gd name="connsiteX983" fmla="*/ 2045266 w 6816107"/>
              <a:gd name="connsiteY983" fmla="*/ 1217386 h 5667411"/>
              <a:gd name="connsiteX984" fmla="*/ 2042025 w 6816107"/>
              <a:gd name="connsiteY984" fmla="*/ 1211952 h 5667411"/>
              <a:gd name="connsiteX985" fmla="*/ 2642175 w 6816107"/>
              <a:gd name="connsiteY985" fmla="*/ 1128009 h 5667411"/>
              <a:gd name="connsiteX986" fmla="*/ 2633377 w 6816107"/>
              <a:gd name="connsiteY986" fmla="*/ 1133927 h 5667411"/>
              <a:gd name="connsiteX987" fmla="*/ 2632189 w 6816107"/>
              <a:gd name="connsiteY987" fmla="*/ 1136757 h 5667411"/>
              <a:gd name="connsiteX988" fmla="*/ 2144261 w 6816107"/>
              <a:gd name="connsiteY988" fmla="*/ 1118808 h 5667411"/>
              <a:gd name="connsiteX989" fmla="*/ 2140635 w 6816107"/>
              <a:gd name="connsiteY989" fmla="*/ 1120866 h 5667411"/>
              <a:gd name="connsiteX990" fmla="*/ 2138080 w 6816107"/>
              <a:gd name="connsiteY990" fmla="*/ 1126013 h 5667411"/>
              <a:gd name="connsiteX991" fmla="*/ 2114423 w 6816107"/>
              <a:gd name="connsiteY991" fmla="*/ 1143830 h 5667411"/>
              <a:gd name="connsiteX992" fmla="*/ 2095760 w 6816107"/>
              <a:gd name="connsiteY992" fmla="*/ 1166666 h 5667411"/>
              <a:gd name="connsiteX993" fmla="*/ 2106222 w 6816107"/>
              <a:gd name="connsiteY993" fmla="*/ 1171810 h 5667411"/>
              <a:gd name="connsiteX994" fmla="*/ 2125123 w 6816107"/>
              <a:gd name="connsiteY994" fmla="*/ 1151226 h 5667411"/>
              <a:gd name="connsiteX995" fmla="*/ 2142600 w 6816107"/>
              <a:gd name="connsiteY995" fmla="*/ 1145307 h 5667411"/>
              <a:gd name="connsiteX996" fmla="*/ 2144857 w 6816107"/>
              <a:gd name="connsiteY996" fmla="*/ 1131479 h 5667411"/>
              <a:gd name="connsiteX997" fmla="*/ 2144261 w 6816107"/>
              <a:gd name="connsiteY997" fmla="*/ 1118808 h 5667411"/>
              <a:gd name="connsiteX998" fmla="*/ 2174219 w 6816107"/>
              <a:gd name="connsiteY998" fmla="*/ 1092563 h 5667411"/>
              <a:gd name="connsiteX999" fmla="*/ 2162449 w 6816107"/>
              <a:gd name="connsiteY999" fmla="*/ 1100862 h 5667411"/>
              <a:gd name="connsiteX1000" fmla="*/ 2155674 w 6816107"/>
              <a:gd name="connsiteY1000" fmla="*/ 1114176 h 5667411"/>
              <a:gd name="connsiteX1001" fmla="*/ 2164710 w 6816107"/>
              <a:gd name="connsiteY1001" fmla="*/ 1115204 h 5667411"/>
              <a:gd name="connsiteX1002" fmla="*/ 2687467 w 6816107"/>
              <a:gd name="connsiteY1002" fmla="*/ 1080280 h 5667411"/>
              <a:gd name="connsiteX1003" fmla="*/ 2680692 w 6816107"/>
              <a:gd name="connsiteY1003" fmla="*/ 1088900 h 5667411"/>
              <a:gd name="connsiteX1004" fmla="*/ 2679980 w 6816107"/>
              <a:gd name="connsiteY1004" fmla="*/ 1105622 h 5667411"/>
              <a:gd name="connsiteX1005" fmla="*/ 2700190 w 6816107"/>
              <a:gd name="connsiteY1005" fmla="*/ 1095071 h 5667411"/>
              <a:gd name="connsiteX1006" fmla="*/ 2703756 w 6816107"/>
              <a:gd name="connsiteY1006" fmla="*/ 1086581 h 5667411"/>
              <a:gd name="connsiteX1007" fmla="*/ 2698524 w 6816107"/>
              <a:gd name="connsiteY1007" fmla="*/ 1084009 h 5667411"/>
              <a:gd name="connsiteX1008" fmla="*/ 2687467 w 6816107"/>
              <a:gd name="connsiteY1008" fmla="*/ 1080280 h 5667411"/>
              <a:gd name="connsiteX1009" fmla="*/ 5211296 w 6816107"/>
              <a:gd name="connsiteY1009" fmla="*/ 1071944 h 5667411"/>
              <a:gd name="connsiteX1010" fmla="*/ 5170638 w 6816107"/>
              <a:gd name="connsiteY1010" fmla="*/ 1086098 h 5667411"/>
              <a:gd name="connsiteX1011" fmla="*/ 5149596 w 6816107"/>
              <a:gd name="connsiteY1011" fmla="*/ 1109897 h 5667411"/>
              <a:gd name="connsiteX1012" fmla="*/ 5139969 w 6816107"/>
              <a:gd name="connsiteY1012" fmla="*/ 1129066 h 5667411"/>
              <a:gd name="connsiteX1013" fmla="*/ 5159468 w 6816107"/>
              <a:gd name="connsiteY1013" fmla="*/ 1135237 h 5667411"/>
              <a:gd name="connsiteX1014" fmla="*/ 5162083 w 6816107"/>
              <a:gd name="connsiteY1014" fmla="*/ 1136523 h 5667411"/>
              <a:gd name="connsiteX1015" fmla="*/ 5171353 w 6816107"/>
              <a:gd name="connsiteY1015" fmla="*/ 1106937 h 5667411"/>
              <a:gd name="connsiteX1016" fmla="*/ 5203214 w 6816107"/>
              <a:gd name="connsiteY1016" fmla="*/ 1098701 h 5667411"/>
              <a:gd name="connsiteX1017" fmla="*/ 5220571 w 6816107"/>
              <a:gd name="connsiteY1017" fmla="*/ 1079918 h 5667411"/>
              <a:gd name="connsiteX1018" fmla="*/ 2213212 w 6816107"/>
              <a:gd name="connsiteY1018" fmla="*/ 1067346 h 5667411"/>
              <a:gd name="connsiteX1019" fmla="*/ 2183966 w 6816107"/>
              <a:gd name="connsiteY1019" fmla="*/ 1076869 h 5667411"/>
              <a:gd name="connsiteX1020" fmla="*/ 2179212 w 6816107"/>
              <a:gd name="connsiteY1020" fmla="*/ 1088189 h 5667411"/>
              <a:gd name="connsiteX1021" fmla="*/ 2185870 w 6816107"/>
              <a:gd name="connsiteY1021" fmla="*/ 1094877 h 5667411"/>
              <a:gd name="connsiteX1022" fmla="*/ 2191814 w 6816107"/>
              <a:gd name="connsiteY1022" fmla="*/ 1080726 h 5667411"/>
              <a:gd name="connsiteX1023" fmla="*/ 2210124 w 6816107"/>
              <a:gd name="connsiteY1023" fmla="*/ 1089729 h 5667411"/>
              <a:gd name="connsiteX1024" fmla="*/ 2214878 w 6816107"/>
              <a:gd name="connsiteY1024" fmla="*/ 1078408 h 5667411"/>
              <a:gd name="connsiteX1025" fmla="*/ 2225575 w 6816107"/>
              <a:gd name="connsiteY1025" fmla="*/ 1052938 h 5667411"/>
              <a:gd name="connsiteX1026" fmla="*/ 2222485 w 6816107"/>
              <a:gd name="connsiteY1026" fmla="*/ 1056540 h 5667411"/>
              <a:gd name="connsiteX1027" fmla="*/ 2219394 w 6816107"/>
              <a:gd name="connsiteY1027" fmla="*/ 1060142 h 5667411"/>
              <a:gd name="connsiteX1028" fmla="*/ 2233423 w 6816107"/>
              <a:gd name="connsiteY1028" fmla="*/ 1056796 h 5667411"/>
              <a:gd name="connsiteX1029" fmla="*/ 2264807 w 6816107"/>
              <a:gd name="connsiteY1029" fmla="*/ 1034667 h 5667411"/>
              <a:gd name="connsiteX1030" fmla="*/ 2261242 w 6816107"/>
              <a:gd name="connsiteY1030" fmla="*/ 1043157 h 5667411"/>
              <a:gd name="connsiteX1031" fmla="*/ 2263857 w 6816107"/>
              <a:gd name="connsiteY1031" fmla="*/ 1044443 h 5667411"/>
              <a:gd name="connsiteX1032" fmla="*/ 2264807 w 6816107"/>
              <a:gd name="connsiteY1032" fmla="*/ 1034667 h 5667411"/>
              <a:gd name="connsiteX1033" fmla="*/ 2817163 w 6816107"/>
              <a:gd name="connsiteY1033" fmla="*/ 944298 h 5667411"/>
              <a:gd name="connsiteX1034" fmla="*/ 2789702 w 6816107"/>
              <a:gd name="connsiteY1034" fmla="*/ 977747 h 5667411"/>
              <a:gd name="connsiteX1035" fmla="*/ 2760101 w 6816107"/>
              <a:gd name="connsiteY1035" fmla="*/ 1005020 h 5667411"/>
              <a:gd name="connsiteX1036" fmla="*/ 2771280 w 6816107"/>
              <a:gd name="connsiteY1036" fmla="*/ 1031003 h 5667411"/>
              <a:gd name="connsiteX1037" fmla="*/ 2829768 w 6816107"/>
              <a:gd name="connsiteY1037" fmla="*/ 974397 h 5667411"/>
              <a:gd name="connsiteX1038" fmla="*/ 2828191 w 6816107"/>
              <a:gd name="connsiteY1038" fmla="*/ 956549 h 5667411"/>
              <a:gd name="connsiteX1039" fmla="*/ 2817163 w 6816107"/>
              <a:gd name="connsiteY1039" fmla="*/ 944298 h 5667411"/>
              <a:gd name="connsiteX1040" fmla="*/ 2872085 w 6816107"/>
              <a:gd name="connsiteY1040" fmla="*/ 896182 h 5667411"/>
              <a:gd name="connsiteX1041" fmla="*/ 2841889 w 6816107"/>
              <a:gd name="connsiteY1041" fmla="*/ 915481 h 5667411"/>
              <a:gd name="connsiteX1042" fmla="*/ 2849501 w 6816107"/>
              <a:gd name="connsiteY1042" fmla="*/ 949955 h 5667411"/>
              <a:gd name="connsiteX1043" fmla="*/ 2874228 w 6816107"/>
              <a:gd name="connsiteY1043" fmla="*/ 921137 h 5667411"/>
              <a:gd name="connsiteX1044" fmla="*/ 2879607 w 6816107"/>
              <a:gd name="connsiteY1044" fmla="*/ 923356 h 5667411"/>
              <a:gd name="connsiteX1045" fmla="*/ 2885878 w 6816107"/>
              <a:gd name="connsiteY1045" fmla="*/ 923451 h 5667411"/>
              <a:gd name="connsiteX1046" fmla="*/ 2881389 w 6816107"/>
              <a:gd name="connsiteY1046" fmla="*/ 909720 h 5667411"/>
              <a:gd name="connsiteX1047" fmla="*/ 2872085 w 6816107"/>
              <a:gd name="connsiteY1047" fmla="*/ 896182 h 5667411"/>
              <a:gd name="connsiteX1048" fmla="*/ 2396759 w 6816107"/>
              <a:gd name="connsiteY1048" fmla="*/ 870771 h 5667411"/>
              <a:gd name="connsiteX1049" fmla="*/ 2390577 w 6816107"/>
              <a:gd name="connsiteY1049" fmla="*/ 877976 h 5667411"/>
              <a:gd name="connsiteX1050" fmla="*/ 2398902 w 6816107"/>
              <a:gd name="connsiteY1050" fmla="*/ 895726 h 5667411"/>
              <a:gd name="connsiteX1051" fmla="*/ 2391561 w 6816107"/>
              <a:gd name="connsiteY1051" fmla="*/ 906628 h 5667411"/>
              <a:gd name="connsiteX1052" fmla="*/ 2380118 w 6816107"/>
              <a:gd name="connsiteY1052" fmla="*/ 910392 h 5667411"/>
              <a:gd name="connsiteX1053" fmla="*/ 2367311 w 6816107"/>
              <a:gd name="connsiteY1053" fmla="*/ 939947 h 5667411"/>
              <a:gd name="connsiteX1054" fmla="*/ 2360388 w 6816107"/>
              <a:gd name="connsiteY1054" fmla="*/ 972396 h 5667411"/>
              <a:gd name="connsiteX1055" fmla="*/ 2396767 w 6816107"/>
              <a:gd name="connsiteY1055" fmla="*/ 945893 h 5667411"/>
              <a:gd name="connsiteX1056" fmla="*/ 2401994 w 6816107"/>
              <a:gd name="connsiteY1056" fmla="*/ 910904 h 5667411"/>
              <a:gd name="connsiteX1057" fmla="*/ 2407196 w 6816107"/>
              <a:gd name="connsiteY1057" fmla="*/ 912608 h 5667411"/>
              <a:gd name="connsiteX1058" fmla="*/ 2412218 w 6816107"/>
              <a:gd name="connsiteY1058" fmla="*/ 909102 h 5667411"/>
              <a:gd name="connsiteX1059" fmla="*/ 2412842 w 6816107"/>
              <a:gd name="connsiteY1059" fmla="*/ 899164 h 5667411"/>
              <a:gd name="connsiteX1060" fmla="*/ 2411502 w 6816107"/>
              <a:gd name="connsiteY1060" fmla="*/ 888264 h 5667411"/>
              <a:gd name="connsiteX1061" fmla="*/ 2929622 w 6816107"/>
              <a:gd name="connsiteY1061" fmla="*/ 849353 h 5667411"/>
              <a:gd name="connsiteX1062" fmla="*/ 2923708 w 6816107"/>
              <a:gd name="connsiteY1062" fmla="*/ 850286 h 5667411"/>
              <a:gd name="connsiteX1063" fmla="*/ 2920825 w 6816107"/>
              <a:gd name="connsiteY1063" fmla="*/ 855270 h 5667411"/>
              <a:gd name="connsiteX1064" fmla="*/ 2923680 w 6816107"/>
              <a:gd name="connsiteY1064" fmla="*/ 863503 h 5667411"/>
              <a:gd name="connsiteX1065" fmla="*/ 2926889 w 6816107"/>
              <a:gd name="connsiteY1065" fmla="*/ 863374 h 5667411"/>
              <a:gd name="connsiteX1066" fmla="*/ 2930100 w 6816107"/>
              <a:gd name="connsiteY1066" fmla="*/ 863245 h 5667411"/>
              <a:gd name="connsiteX1067" fmla="*/ 2931288 w 6816107"/>
              <a:gd name="connsiteY1067" fmla="*/ 855720 h 5667411"/>
              <a:gd name="connsiteX1068" fmla="*/ 2929622 w 6816107"/>
              <a:gd name="connsiteY1068" fmla="*/ 849353 h 5667411"/>
              <a:gd name="connsiteX1069" fmla="*/ 2961958 w 6816107"/>
              <a:gd name="connsiteY1069" fmla="*/ 817448 h 5667411"/>
              <a:gd name="connsiteX1070" fmla="*/ 2962911 w 6816107"/>
              <a:gd name="connsiteY1070" fmla="*/ 845232 h 5667411"/>
              <a:gd name="connsiteX1071" fmla="*/ 2968855 w 6816107"/>
              <a:gd name="connsiteY1071" fmla="*/ 831082 h 5667411"/>
              <a:gd name="connsiteX1072" fmla="*/ 2968705 w 6816107"/>
              <a:gd name="connsiteY1072" fmla="*/ 822046 h 5667411"/>
              <a:gd name="connsiteX1073" fmla="*/ 2961958 w 6816107"/>
              <a:gd name="connsiteY1073" fmla="*/ 817448 h 5667411"/>
              <a:gd name="connsiteX1074" fmla="*/ 2762455 w 6816107"/>
              <a:gd name="connsiteY1074" fmla="*/ 773994 h 5667411"/>
              <a:gd name="connsiteX1075" fmla="*/ 2728960 w 6816107"/>
              <a:gd name="connsiteY1075" fmla="*/ 795512 h 5667411"/>
              <a:gd name="connsiteX1076" fmla="*/ 2698497 w 6816107"/>
              <a:gd name="connsiteY1076" fmla="*/ 821081 h 5667411"/>
              <a:gd name="connsiteX1077" fmla="*/ 2695526 w 6816107"/>
              <a:gd name="connsiteY1077" fmla="*/ 832852 h 5667411"/>
              <a:gd name="connsiteX1078" fmla="*/ 2695408 w 6816107"/>
              <a:gd name="connsiteY1078" fmla="*/ 843464 h 5667411"/>
              <a:gd name="connsiteX1079" fmla="*/ 2702511 w 6816107"/>
              <a:gd name="connsiteY1079" fmla="*/ 839700 h 5667411"/>
              <a:gd name="connsiteX1080" fmla="*/ 2706583 w 6816107"/>
              <a:gd name="connsiteY1080" fmla="*/ 831886 h 5667411"/>
              <a:gd name="connsiteX1081" fmla="*/ 2719689 w 6816107"/>
              <a:gd name="connsiteY1081" fmla="*/ 815708 h 5667411"/>
              <a:gd name="connsiteX1082" fmla="*/ 2737967 w 6816107"/>
              <a:gd name="connsiteY1082" fmla="*/ 809757 h 5667411"/>
              <a:gd name="connsiteX1083" fmla="*/ 2750211 w 6816107"/>
              <a:gd name="connsiteY1083" fmla="*/ 791875 h 5667411"/>
              <a:gd name="connsiteX1084" fmla="*/ 2762455 w 6816107"/>
              <a:gd name="connsiteY1084" fmla="*/ 773994 h 5667411"/>
              <a:gd name="connsiteX1085" fmla="*/ 2797168 w 6816107"/>
              <a:gd name="connsiteY1085" fmla="*/ 736428 h 5667411"/>
              <a:gd name="connsiteX1086" fmla="*/ 2775530 w 6816107"/>
              <a:gd name="connsiteY1086" fmla="*/ 742863 h 5667411"/>
              <a:gd name="connsiteX1087" fmla="*/ 2781029 w 6816107"/>
              <a:gd name="connsiteY1087" fmla="*/ 753249 h 5667411"/>
              <a:gd name="connsiteX1088" fmla="*/ 2778861 w 6816107"/>
              <a:gd name="connsiteY1088" fmla="*/ 764987 h 5667411"/>
              <a:gd name="connsiteX1089" fmla="*/ 2766259 w 6816107"/>
              <a:gd name="connsiteY1089" fmla="*/ 772449 h 5667411"/>
              <a:gd name="connsiteX1090" fmla="*/ 2787778 w 6816107"/>
              <a:gd name="connsiteY1090" fmla="*/ 771932 h 5667411"/>
              <a:gd name="connsiteX1091" fmla="*/ 2802876 w 6816107"/>
              <a:gd name="connsiteY1091" fmla="*/ 752893 h 5667411"/>
              <a:gd name="connsiteX1092" fmla="*/ 2804064 w 6816107"/>
              <a:gd name="connsiteY1092" fmla="*/ 750062 h 5667411"/>
              <a:gd name="connsiteX1093" fmla="*/ 2810752 w 6816107"/>
              <a:gd name="connsiteY1093" fmla="*/ 752923 h 5667411"/>
              <a:gd name="connsiteX1094" fmla="*/ 2818331 w 6816107"/>
              <a:gd name="connsiteY1094" fmla="*/ 753663 h 5667411"/>
              <a:gd name="connsiteX1095" fmla="*/ 2809176 w 6816107"/>
              <a:gd name="connsiteY1095" fmla="*/ 744466 h 5667411"/>
              <a:gd name="connsiteX1096" fmla="*/ 2797168 w 6816107"/>
              <a:gd name="connsiteY1096" fmla="*/ 736428 h 5667411"/>
              <a:gd name="connsiteX1097" fmla="*/ 4573635 w 6816107"/>
              <a:gd name="connsiteY1097" fmla="*/ 690395 h 5667411"/>
              <a:gd name="connsiteX1098" fmla="*/ 4561865 w 6816107"/>
              <a:gd name="connsiteY1098" fmla="*/ 698694 h 5667411"/>
              <a:gd name="connsiteX1099" fmla="*/ 4557225 w 6816107"/>
              <a:gd name="connsiteY1099" fmla="*/ 707812 h 5667411"/>
              <a:gd name="connsiteX1100" fmla="*/ 4569759 w 6816107"/>
              <a:gd name="connsiteY1100" fmla="*/ 699624 h 5667411"/>
              <a:gd name="connsiteX1101" fmla="*/ 2670663 w 6816107"/>
              <a:gd name="connsiteY1101" fmla="*/ 684476 h 5667411"/>
              <a:gd name="connsiteX1102" fmla="*/ 2653128 w 6816107"/>
              <a:gd name="connsiteY1102" fmla="*/ 702744 h 5667411"/>
              <a:gd name="connsiteX1103" fmla="*/ 2630242 w 6816107"/>
              <a:gd name="connsiteY1103" fmla="*/ 705576 h 5667411"/>
              <a:gd name="connsiteX1104" fmla="*/ 2617998 w 6816107"/>
              <a:gd name="connsiteY1104" fmla="*/ 723458 h 5667411"/>
              <a:gd name="connsiteX1105" fmla="*/ 2605754 w 6816107"/>
              <a:gd name="connsiteY1105" fmla="*/ 741340 h 5667411"/>
              <a:gd name="connsiteX1106" fmla="*/ 2617695 w 6816107"/>
              <a:gd name="connsiteY1106" fmla="*/ 742142 h 5667411"/>
              <a:gd name="connsiteX1107" fmla="*/ 2626559 w 6816107"/>
              <a:gd name="connsiteY1107" fmla="*/ 734069 h 5667411"/>
              <a:gd name="connsiteX1108" fmla="*/ 2638089 w 6816107"/>
              <a:gd name="connsiteY1108" fmla="*/ 709435 h 5667411"/>
              <a:gd name="connsiteX1109" fmla="*/ 2651732 w 6816107"/>
              <a:gd name="connsiteY1109" fmla="*/ 713581 h 5667411"/>
              <a:gd name="connsiteX1110" fmla="*/ 2665196 w 6816107"/>
              <a:gd name="connsiteY1110" fmla="*/ 712518 h 5667411"/>
              <a:gd name="connsiteX1111" fmla="*/ 6048419 w 6816107"/>
              <a:gd name="connsiteY1111" fmla="*/ 683757 h 5667411"/>
              <a:gd name="connsiteX1112" fmla="*/ 6007760 w 6816107"/>
              <a:gd name="connsiteY1112" fmla="*/ 697913 h 5667411"/>
              <a:gd name="connsiteX1113" fmla="*/ 5986719 w 6816107"/>
              <a:gd name="connsiteY1113" fmla="*/ 721712 h 5667411"/>
              <a:gd name="connsiteX1114" fmla="*/ 5977091 w 6816107"/>
              <a:gd name="connsiteY1114" fmla="*/ 740880 h 5667411"/>
              <a:gd name="connsiteX1115" fmla="*/ 5996590 w 6816107"/>
              <a:gd name="connsiteY1115" fmla="*/ 747052 h 5667411"/>
              <a:gd name="connsiteX1116" fmla="*/ 5999205 w 6816107"/>
              <a:gd name="connsiteY1116" fmla="*/ 748337 h 5667411"/>
              <a:gd name="connsiteX1117" fmla="*/ 6008476 w 6816107"/>
              <a:gd name="connsiteY1117" fmla="*/ 718750 h 5667411"/>
              <a:gd name="connsiteX1118" fmla="*/ 6040337 w 6816107"/>
              <a:gd name="connsiteY1118" fmla="*/ 710514 h 5667411"/>
              <a:gd name="connsiteX1119" fmla="*/ 6057694 w 6816107"/>
              <a:gd name="connsiteY1119" fmla="*/ 691732 h 5667411"/>
              <a:gd name="connsiteX1120" fmla="*/ 5086883 w 6816107"/>
              <a:gd name="connsiteY1120" fmla="*/ 678112 h 5667411"/>
              <a:gd name="connsiteX1121" fmla="*/ 5080107 w 6816107"/>
              <a:gd name="connsiteY1121" fmla="*/ 686731 h 5667411"/>
              <a:gd name="connsiteX1122" fmla="*/ 5079396 w 6816107"/>
              <a:gd name="connsiteY1122" fmla="*/ 703454 h 5667411"/>
              <a:gd name="connsiteX1123" fmla="*/ 5099605 w 6816107"/>
              <a:gd name="connsiteY1123" fmla="*/ 692903 h 5667411"/>
              <a:gd name="connsiteX1124" fmla="*/ 5103172 w 6816107"/>
              <a:gd name="connsiteY1124" fmla="*/ 684413 h 5667411"/>
              <a:gd name="connsiteX1125" fmla="*/ 5097941 w 6816107"/>
              <a:gd name="connsiteY1125" fmla="*/ 681841 h 5667411"/>
              <a:gd name="connsiteX1126" fmla="*/ 5086883 w 6816107"/>
              <a:gd name="connsiteY1126" fmla="*/ 678112 h 5667411"/>
              <a:gd name="connsiteX1127" fmla="*/ 3246328 w 6816107"/>
              <a:gd name="connsiteY1127" fmla="*/ 673856 h 5667411"/>
              <a:gd name="connsiteX1128" fmla="*/ 3250609 w 6816107"/>
              <a:gd name="connsiteY1128" fmla="*/ 686206 h 5667411"/>
              <a:gd name="connsiteX1129" fmla="*/ 3252184 w 6816107"/>
              <a:gd name="connsiteY1129" fmla="*/ 680577 h 5667411"/>
              <a:gd name="connsiteX1130" fmla="*/ 3248944 w 6816107"/>
              <a:gd name="connsiteY1130" fmla="*/ 675143 h 5667411"/>
              <a:gd name="connsiteX1131" fmla="*/ 4600093 w 6816107"/>
              <a:gd name="connsiteY1131" fmla="*/ 669260 h 5667411"/>
              <a:gd name="connsiteX1132" fmla="*/ 4583383 w 6816107"/>
              <a:gd name="connsiteY1132" fmla="*/ 674701 h 5667411"/>
              <a:gd name="connsiteX1133" fmla="*/ 4578628 w 6816107"/>
              <a:gd name="connsiteY1133" fmla="*/ 686020 h 5667411"/>
              <a:gd name="connsiteX1134" fmla="*/ 4580831 w 6816107"/>
              <a:gd name="connsiteY1134" fmla="*/ 688234 h 5667411"/>
              <a:gd name="connsiteX1135" fmla="*/ 4593960 w 6816107"/>
              <a:gd name="connsiteY1135" fmla="*/ 671749 h 5667411"/>
              <a:gd name="connsiteX1136" fmla="*/ 2704663 w 6816107"/>
              <a:gd name="connsiteY1136" fmla="*/ 663633 h 5667411"/>
              <a:gd name="connsiteX1137" fmla="*/ 2698748 w 6816107"/>
              <a:gd name="connsiteY1137" fmla="*/ 664566 h 5667411"/>
              <a:gd name="connsiteX1138" fmla="*/ 2695866 w 6816107"/>
              <a:gd name="connsiteY1138" fmla="*/ 669550 h 5667411"/>
              <a:gd name="connsiteX1139" fmla="*/ 2705140 w 6816107"/>
              <a:gd name="connsiteY1139" fmla="*/ 677526 h 5667411"/>
              <a:gd name="connsiteX1140" fmla="*/ 2706328 w 6816107"/>
              <a:gd name="connsiteY1140" fmla="*/ 670000 h 5667411"/>
              <a:gd name="connsiteX1141" fmla="*/ 2704663 w 6816107"/>
              <a:gd name="connsiteY1141" fmla="*/ 663633 h 5667411"/>
              <a:gd name="connsiteX1142" fmla="*/ 3268916 w 6816107"/>
              <a:gd name="connsiteY1142" fmla="*/ 657647 h 5667411"/>
              <a:gd name="connsiteX1143" fmla="*/ 3261307 w 6816107"/>
              <a:gd name="connsiteY1143" fmla="*/ 660735 h 5667411"/>
              <a:gd name="connsiteX1144" fmla="*/ 3270582 w 6816107"/>
              <a:gd name="connsiteY1144" fmla="*/ 668708 h 5667411"/>
              <a:gd name="connsiteX1145" fmla="*/ 3271175 w 6816107"/>
              <a:gd name="connsiteY1145" fmla="*/ 662598 h 5667411"/>
              <a:gd name="connsiteX1146" fmla="*/ 3268916 w 6816107"/>
              <a:gd name="connsiteY1146" fmla="*/ 657647 h 5667411"/>
              <a:gd name="connsiteX1147" fmla="*/ 2907489 w 6816107"/>
              <a:gd name="connsiteY1147" fmla="*/ 654089 h 5667411"/>
              <a:gd name="connsiteX1148" fmla="*/ 2908084 w 6816107"/>
              <a:gd name="connsiteY1148" fmla="*/ 662065 h 5667411"/>
              <a:gd name="connsiteX1149" fmla="*/ 2914386 w 6816107"/>
              <a:gd name="connsiteY1149" fmla="*/ 667724 h 5667411"/>
              <a:gd name="connsiteX1150" fmla="*/ 2915961 w 6816107"/>
              <a:gd name="connsiteY1150" fmla="*/ 662096 h 5667411"/>
              <a:gd name="connsiteX1151" fmla="*/ 2912720 w 6816107"/>
              <a:gd name="connsiteY1151" fmla="*/ 656661 h 5667411"/>
              <a:gd name="connsiteX1152" fmla="*/ 4624991 w 6816107"/>
              <a:gd name="connsiteY1152" fmla="*/ 650770 h 5667411"/>
              <a:gd name="connsiteX1153" fmla="*/ 4621901 w 6816107"/>
              <a:gd name="connsiteY1153" fmla="*/ 654372 h 5667411"/>
              <a:gd name="connsiteX1154" fmla="*/ 4618810 w 6816107"/>
              <a:gd name="connsiteY1154" fmla="*/ 657974 h 5667411"/>
              <a:gd name="connsiteX1155" fmla="*/ 4632838 w 6816107"/>
              <a:gd name="connsiteY1155" fmla="*/ 654627 h 5667411"/>
              <a:gd name="connsiteX1156" fmla="*/ 4664223 w 6816107"/>
              <a:gd name="connsiteY1156" fmla="*/ 632499 h 5667411"/>
              <a:gd name="connsiteX1157" fmla="*/ 4660657 w 6816107"/>
              <a:gd name="connsiteY1157" fmla="*/ 640990 h 5667411"/>
              <a:gd name="connsiteX1158" fmla="*/ 4663273 w 6816107"/>
              <a:gd name="connsiteY1158" fmla="*/ 642275 h 5667411"/>
              <a:gd name="connsiteX1159" fmla="*/ 4664223 w 6816107"/>
              <a:gd name="connsiteY1159" fmla="*/ 632499 h 5667411"/>
              <a:gd name="connsiteX1160" fmla="*/ 2995700 w 6816107"/>
              <a:gd name="connsiteY1160" fmla="*/ 601853 h 5667411"/>
              <a:gd name="connsiteX1161" fmla="*/ 3003786 w 6816107"/>
              <a:gd name="connsiteY1161" fmla="*/ 612658 h 5667411"/>
              <a:gd name="connsiteX1162" fmla="*/ 3005687 w 6816107"/>
              <a:gd name="connsiteY1162" fmla="*/ 607190 h 5667411"/>
              <a:gd name="connsiteX1163" fmla="*/ 3004736 w 6816107"/>
              <a:gd name="connsiteY1163" fmla="*/ 602880 h 5667411"/>
              <a:gd name="connsiteX1164" fmla="*/ 4293458 w 6816107"/>
              <a:gd name="connsiteY1164" fmla="*/ 581207 h 5667411"/>
              <a:gd name="connsiteX1165" fmla="*/ 4252799 w 6816107"/>
              <a:gd name="connsiteY1165" fmla="*/ 595363 h 5667411"/>
              <a:gd name="connsiteX1166" fmla="*/ 4231758 w 6816107"/>
              <a:gd name="connsiteY1166" fmla="*/ 619162 h 5667411"/>
              <a:gd name="connsiteX1167" fmla="*/ 4222130 w 6816107"/>
              <a:gd name="connsiteY1167" fmla="*/ 638330 h 5667411"/>
              <a:gd name="connsiteX1168" fmla="*/ 4241629 w 6816107"/>
              <a:gd name="connsiteY1168" fmla="*/ 644502 h 5667411"/>
              <a:gd name="connsiteX1169" fmla="*/ 4244244 w 6816107"/>
              <a:gd name="connsiteY1169" fmla="*/ 645788 h 5667411"/>
              <a:gd name="connsiteX1170" fmla="*/ 4253515 w 6816107"/>
              <a:gd name="connsiteY1170" fmla="*/ 616201 h 5667411"/>
              <a:gd name="connsiteX1171" fmla="*/ 4285376 w 6816107"/>
              <a:gd name="connsiteY1171" fmla="*/ 607964 h 5667411"/>
              <a:gd name="connsiteX1172" fmla="*/ 4302733 w 6816107"/>
              <a:gd name="connsiteY1172" fmla="*/ 589182 h 5667411"/>
              <a:gd name="connsiteX1173" fmla="*/ 5216578 w 6816107"/>
              <a:gd name="connsiteY1173" fmla="*/ 542130 h 5667411"/>
              <a:gd name="connsiteX1174" fmla="*/ 5189118 w 6816107"/>
              <a:gd name="connsiteY1174" fmla="*/ 575578 h 5667411"/>
              <a:gd name="connsiteX1175" fmla="*/ 5159517 w 6816107"/>
              <a:gd name="connsiteY1175" fmla="*/ 602853 h 5667411"/>
              <a:gd name="connsiteX1176" fmla="*/ 5170696 w 6816107"/>
              <a:gd name="connsiteY1176" fmla="*/ 628835 h 5667411"/>
              <a:gd name="connsiteX1177" fmla="*/ 5229183 w 6816107"/>
              <a:gd name="connsiteY1177" fmla="*/ 572229 h 5667411"/>
              <a:gd name="connsiteX1178" fmla="*/ 5227606 w 6816107"/>
              <a:gd name="connsiteY1178" fmla="*/ 554381 h 5667411"/>
              <a:gd name="connsiteX1179" fmla="*/ 5216578 w 6816107"/>
              <a:gd name="connsiteY1179" fmla="*/ 542130 h 5667411"/>
              <a:gd name="connsiteX1180" fmla="*/ 5271500 w 6816107"/>
              <a:gd name="connsiteY1180" fmla="*/ 494014 h 5667411"/>
              <a:gd name="connsiteX1181" fmla="*/ 5241304 w 6816107"/>
              <a:gd name="connsiteY1181" fmla="*/ 513313 h 5667411"/>
              <a:gd name="connsiteX1182" fmla="*/ 5248917 w 6816107"/>
              <a:gd name="connsiteY1182" fmla="*/ 547786 h 5667411"/>
              <a:gd name="connsiteX1183" fmla="*/ 5273643 w 6816107"/>
              <a:gd name="connsiteY1183" fmla="*/ 518969 h 5667411"/>
              <a:gd name="connsiteX1184" fmla="*/ 5279023 w 6816107"/>
              <a:gd name="connsiteY1184" fmla="*/ 521188 h 5667411"/>
              <a:gd name="connsiteX1185" fmla="*/ 5285295 w 6816107"/>
              <a:gd name="connsiteY1185" fmla="*/ 521282 h 5667411"/>
              <a:gd name="connsiteX1186" fmla="*/ 5280805 w 6816107"/>
              <a:gd name="connsiteY1186" fmla="*/ 507552 h 5667411"/>
              <a:gd name="connsiteX1187" fmla="*/ 5271500 w 6816107"/>
              <a:gd name="connsiteY1187" fmla="*/ 494014 h 5667411"/>
              <a:gd name="connsiteX1188" fmla="*/ 2831584 w 6816107"/>
              <a:gd name="connsiteY1188" fmla="*/ 470269 h 5667411"/>
              <a:gd name="connsiteX1189" fmla="*/ 2844696 w 6816107"/>
              <a:gd name="connsiteY1189" fmla="*/ 472980 h 5667411"/>
              <a:gd name="connsiteX1190" fmla="*/ 2822465 w 6816107"/>
              <a:gd name="connsiteY1190" fmla="*/ 499610 h 5667411"/>
              <a:gd name="connsiteX1191" fmla="*/ 2800236 w 6816107"/>
              <a:gd name="connsiteY1191" fmla="*/ 526240 h 5667411"/>
              <a:gd name="connsiteX1192" fmla="*/ 2798093 w 6816107"/>
              <a:gd name="connsiteY1192" fmla="*/ 501285 h 5667411"/>
              <a:gd name="connsiteX1193" fmla="*/ 2810218 w 6816107"/>
              <a:gd name="connsiteY1193" fmla="*/ 479931 h 5667411"/>
              <a:gd name="connsiteX1194" fmla="*/ 2824514 w 6816107"/>
              <a:gd name="connsiteY1194" fmla="*/ 475008 h 5667411"/>
              <a:gd name="connsiteX1195" fmla="*/ 2831584 w 6816107"/>
              <a:gd name="connsiteY1195" fmla="*/ 470269 h 5667411"/>
              <a:gd name="connsiteX1196" fmla="*/ 4796175 w 6816107"/>
              <a:gd name="connsiteY1196" fmla="*/ 468603 h 5667411"/>
              <a:gd name="connsiteX1197" fmla="*/ 4789993 w 6816107"/>
              <a:gd name="connsiteY1197" fmla="*/ 475807 h 5667411"/>
              <a:gd name="connsiteX1198" fmla="*/ 4798317 w 6816107"/>
              <a:gd name="connsiteY1198" fmla="*/ 493558 h 5667411"/>
              <a:gd name="connsiteX1199" fmla="*/ 4790977 w 6816107"/>
              <a:gd name="connsiteY1199" fmla="*/ 504460 h 5667411"/>
              <a:gd name="connsiteX1200" fmla="*/ 4779533 w 6816107"/>
              <a:gd name="connsiteY1200" fmla="*/ 508225 h 5667411"/>
              <a:gd name="connsiteX1201" fmla="*/ 4766727 w 6816107"/>
              <a:gd name="connsiteY1201" fmla="*/ 537779 h 5667411"/>
              <a:gd name="connsiteX1202" fmla="*/ 4759805 w 6816107"/>
              <a:gd name="connsiteY1202" fmla="*/ 570228 h 5667411"/>
              <a:gd name="connsiteX1203" fmla="*/ 4796182 w 6816107"/>
              <a:gd name="connsiteY1203" fmla="*/ 543725 h 5667411"/>
              <a:gd name="connsiteX1204" fmla="*/ 4801410 w 6816107"/>
              <a:gd name="connsiteY1204" fmla="*/ 508736 h 5667411"/>
              <a:gd name="connsiteX1205" fmla="*/ 4806611 w 6816107"/>
              <a:gd name="connsiteY1205" fmla="*/ 510440 h 5667411"/>
              <a:gd name="connsiteX1206" fmla="*/ 4811633 w 6816107"/>
              <a:gd name="connsiteY1206" fmla="*/ 506934 h 5667411"/>
              <a:gd name="connsiteX1207" fmla="*/ 4812257 w 6816107"/>
              <a:gd name="connsiteY1207" fmla="*/ 496996 h 5667411"/>
              <a:gd name="connsiteX1208" fmla="*/ 4810919 w 6816107"/>
              <a:gd name="connsiteY1208" fmla="*/ 486096 h 5667411"/>
              <a:gd name="connsiteX1209" fmla="*/ 5329039 w 6816107"/>
              <a:gd name="connsiteY1209" fmla="*/ 447185 h 5667411"/>
              <a:gd name="connsiteX1210" fmla="*/ 5323124 w 6816107"/>
              <a:gd name="connsiteY1210" fmla="*/ 448118 h 5667411"/>
              <a:gd name="connsiteX1211" fmla="*/ 5320241 w 6816107"/>
              <a:gd name="connsiteY1211" fmla="*/ 453102 h 5667411"/>
              <a:gd name="connsiteX1212" fmla="*/ 5323096 w 6816107"/>
              <a:gd name="connsiteY1212" fmla="*/ 461336 h 5667411"/>
              <a:gd name="connsiteX1213" fmla="*/ 5326305 w 6816107"/>
              <a:gd name="connsiteY1213" fmla="*/ 461206 h 5667411"/>
              <a:gd name="connsiteX1214" fmla="*/ 5329515 w 6816107"/>
              <a:gd name="connsiteY1214" fmla="*/ 461077 h 5667411"/>
              <a:gd name="connsiteX1215" fmla="*/ 5330703 w 6816107"/>
              <a:gd name="connsiteY1215" fmla="*/ 453552 h 5667411"/>
              <a:gd name="connsiteX1216" fmla="*/ 5329039 w 6816107"/>
              <a:gd name="connsiteY1216" fmla="*/ 447185 h 5667411"/>
              <a:gd name="connsiteX1217" fmla="*/ 5361374 w 6816107"/>
              <a:gd name="connsiteY1217" fmla="*/ 415280 h 5667411"/>
              <a:gd name="connsiteX1218" fmla="*/ 5362327 w 6816107"/>
              <a:gd name="connsiteY1218" fmla="*/ 443064 h 5667411"/>
              <a:gd name="connsiteX1219" fmla="*/ 5368270 w 6816107"/>
              <a:gd name="connsiteY1219" fmla="*/ 428913 h 5667411"/>
              <a:gd name="connsiteX1220" fmla="*/ 5368121 w 6816107"/>
              <a:gd name="connsiteY1220" fmla="*/ 419877 h 5667411"/>
              <a:gd name="connsiteX1221" fmla="*/ 5361374 w 6816107"/>
              <a:gd name="connsiteY1221" fmla="*/ 415280 h 5667411"/>
              <a:gd name="connsiteX1222" fmla="*/ 5161871 w 6816107"/>
              <a:gd name="connsiteY1222" fmla="*/ 371826 h 5667411"/>
              <a:gd name="connsiteX1223" fmla="*/ 5128375 w 6816107"/>
              <a:gd name="connsiteY1223" fmla="*/ 393343 h 5667411"/>
              <a:gd name="connsiteX1224" fmla="*/ 5097913 w 6816107"/>
              <a:gd name="connsiteY1224" fmla="*/ 418913 h 5667411"/>
              <a:gd name="connsiteX1225" fmla="*/ 5094941 w 6816107"/>
              <a:gd name="connsiteY1225" fmla="*/ 430684 h 5667411"/>
              <a:gd name="connsiteX1226" fmla="*/ 5094824 w 6816107"/>
              <a:gd name="connsiteY1226" fmla="*/ 441296 h 5667411"/>
              <a:gd name="connsiteX1227" fmla="*/ 5101927 w 6816107"/>
              <a:gd name="connsiteY1227" fmla="*/ 437532 h 5667411"/>
              <a:gd name="connsiteX1228" fmla="*/ 5105999 w 6816107"/>
              <a:gd name="connsiteY1228" fmla="*/ 429718 h 5667411"/>
              <a:gd name="connsiteX1229" fmla="*/ 5119105 w 6816107"/>
              <a:gd name="connsiteY1229" fmla="*/ 413541 h 5667411"/>
              <a:gd name="connsiteX1230" fmla="*/ 5137383 w 6816107"/>
              <a:gd name="connsiteY1230" fmla="*/ 407589 h 5667411"/>
              <a:gd name="connsiteX1231" fmla="*/ 5149627 w 6816107"/>
              <a:gd name="connsiteY1231" fmla="*/ 389707 h 5667411"/>
              <a:gd name="connsiteX1232" fmla="*/ 5161871 w 6816107"/>
              <a:gd name="connsiteY1232" fmla="*/ 371826 h 5667411"/>
              <a:gd name="connsiteX1233" fmla="*/ 5196583 w 6816107"/>
              <a:gd name="connsiteY1233" fmla="*/ 334260 h 5667411"/>
              <a:gd name="connsiteX1234" fmla="*/ 5174945 w 6816107"/>
              <a:gd name="connsiteY1234" fmla="*/ 340694 h 5667411"/>
              <a:gd name="connsiteX1235" fmla="*/ 5180445 w 6816107"/>
              <a:gd name="connsiteY1235" fmla="*/ 351081 h 5667411"/>
              <a:gd name="connsiteX1236" fmla="*/ 5178276 w 6816107"/>
              <a:gd name="connsiteY1236" fmla="*/ 362820 h 5667411"/>
              <a:gd name="connsiteX1237" fmla="*/ 5165675 w 6816107"/>
              <a:gd name="connsiteY1237" fmla="*/ 370281 h 5667411"/>
              <a:gd name="connsiteX1238" fmla="*/ 5187194 w 6816107"/>
              <a:gd name="connsiteY1238" fmla="*/ 369764 h 5667411"/>
              <a:gd name="connsiteX1239" fmla="*/ 5202291 w 6816107"/>
              <a:gd name="connsiteY1239" fmla="*/ 350725 h 5667411"/>
              <a:gd name="connsiteX1240" fmla="*/ 5203480 w 6816107"/>
              <a:gd name="connsiteY1240" fmla="*/ 347894 h 5667411"/>
              <a:gd name="connsiteX1241" fmla="*/ 5210167 w 6816107"/>
              <a:gd name="connsiteY1241" fmla="*/ 350755 h 5667411"/>
              <a:gd name="connsiteX1242" fmla="*/ 5217747 w 6816107"/>
              <a:gd name="connsiteY1242" fmla="*/ 351494 h 5667411"/>
              <a:gd name="connsiteX1243" fmla="*/ 5208592 w 6816107"/>
              <a:gd name="connsiteY1243" fmla="*/ 342298 h 5667411"/>
              <a:gd name="connsiteX1244" fmla="*/ 5196583 w 6816107"/>
              <a:gd name="connsiteY1244" fmla="*/ 334260 h 5667411"/>
              <a:gd name="connsiteX1245" fmla="*/ 5070078 w 6816107"/>
              <a:gd name="connsiteY1245" fmla="*/ 282308 h 5667411"/>
              <a:gd name="connsiteX1246" fmla="*/ 5052543 w 6816107"/>
              <a:gd name="connsiteY1246" fmla="*/ 300575 h 5667411"/>
              <a:gd name="connsiteX1247" fmla="*/ 5029657 w 6816107"/>
              <a:gd name="connsiteY1247" fmla="*/ 303408 h 5667411"/>
              <a:gd name="connsiteX1248" fmla="*/ 5017414 w 6816107"/>
              <a:gd name="connsiteY1248" fmla="*/ 321290 h 5667411"/>
              <a:gd name="connsiteX1249" fmla="*/ 5005170 w 6816107"/>
              <a:gd name="connsiteY1249" fmla="*/ 339172 h 5667411"/>
              <a:gd name="connsiteX1250" fmla="*/ 5017111 w 6816107"/>
              <a:gd name="connsiteY1250" fmla="*/ 339974 h 5667411"/>
              <a:gd name="connsiteX1251" fmla="*/ 5025975 w 6816107"/>
              <a:gd name="connsiteY1251" fmla="*/ 331901 h 5667411"/>
              <a:gd name="connsiteX1252" fmla="*/ 5037505 w 6816107"/>
              <a:gd name="connsiteY1252" fmla="*/ 307266 h 5667411"/>
              <a:gd name="connsiteX1253" fmla="*/ 5051148 w 6816107"/>
              <a:gd name="connsiteY1253" fmla="*/ 311413 h 5667411"/>
              <a:gd name="connsiteX1254" fmla="*/ 5064612 w 6816107"/>
              <a:gd name="connsiteY1254" fmla="*/ 310351 h 5667411"/>
              <a:gd name="connsiteX1255" fmla="*/ 5645743 w 6816107"/>
              <a:gd name="connsiteY1255" fmla="*/ 271689 h 5667411"/>
              <a:gd name="connsiteX1256" fmla="*/ 5650025 w 6816107"/>
              <a:gd name="connsiteY1256" fmla="*/ 284038 h 5667411"/>
              <a:gd name="connsiteX1257" fmla="*/ 5651600 w 6816107"/>
              <a:gd name="connsiteY1257" fmla="*/ 278409 h 5667411"/>
              <a:gd name="connsiteX1258" fmla="*/ 5648359 w 6816107"/>
              <a:gd name="connsiteY1258" fmla="*/ 272975 h 5667411"/>
              <a:gd name="connsiteX1259" fmla="*/ 5104079 w 6816107"/>
              <a:gd name="connsiteY1259" fmla="*/ 261465 h 5667411"/>
              <a:gd name="connsiteX1260" fmla="*/ 5098164 w 6816107"/>
              <a:gd name="connsiteY1260" fmla="*/ 262398 h 5667411"/>
              <a:gd name="connsiteX1261" fmla="*/ 5095282 w 6816107"/>
              <a:gd name="connsiteY1261" fmla="*/ 267383 h 5667411"/>
              <a:gd name="connsiteX1262" fmla="*/ 5104555 w 6816107"/>
              <a:gd name="connsiteY1262" fmla="*/ 275357 h 5667411"/>
              <a:gd name="connsiteX1263" fmla="*/ 5105743 w 6816107"/>
              <a:gd name="connsiteY1263" fmla="*/ 267832 h 5667411"/>
              <a:gd name="connsiteX1264" fmla="*/ 5104079 w 6816107"/>
              <a:gd name="connsiteY1264" fmla="*/ 261465 h 5667411"/>
              <a:gd name="connsiteX1265" fmla="*/ 5668331 w 6816107"/>
              <a:gd name="connsiteY1265" fmla="*/ 255479 h 5667411"/>
              <a:gd name="connsiteX1266" fmla="*/ 5660723 w 6816107"/>
              <a:gd name="connsiteY1266" fmla="*/ 258567 h 5667411"/>
              <a:gd name="connsiteX1267" fmla="*/ 5669997 w 6816107"/>
              <a:gd name="connsiteY1267" fmla="*/ 266541 h 5667411"/>
              <a:gd name="connsiteX1268" fmla="*/ 5670591 w 6816107"/>
              <a:gd name="connsiteY1268" fmla="*/ 260430 h 5667411"/>
              <a:gd name="connsiteX1269" fmla="*/ 5668331 w 6816107"/>
              <a:gd name="connsiteY1269" fmla="*/ 255479 h 5667411"/>
              <a:gd name="connsiteX1270" fmla="*/ 5306904 w 6816107"/>
              <a:gd name="connsiteY1270" fmla="*/ 251921 h 5667411"/>
              <a:gd name="connsiteX1271" fmla="*/ 5307499 w 6816107"/>
              <a:gd name="connsiteY1271" fmla="*/ 259897 h 5667411"/>
              <a:gd name="connsiteX1272" fmla="*/ 5313801 w 6816107"/>
              <a:gd name="connsiteY1272" fmla="*/ 265556 h 5667411"/>
              <a:gd name="connsiteX1273" fmla="*/ 5315376 w 6816107"/>
              <a:gd name="connsiteY1273" fmla="*/ 259928 h 5667411"/>
              <a:gd name="connsiteX1274" fmla="*/ 5312135 w 6816107"/>
              <a:gd name="connsiteY1274" fmla="*/ 254493 h 5667411"/>
              <a:gd name="connsiteX1275" fmla="*/ 5395115 w 6816107"/>
              <a:gd name="connsiteY1275" fmla="*/ 199685 h 5667411"/>
              <a:gd name="connsiteX1276" fmla="*/ 5403201 w 6816107"/>
              <a:gd name="connsiteY1276" fmla="*/ 210489 h 5667411"/>
              <a:gd name="connsiteX1277" fmla="*/ 5405103 w 6816107"/>
              <a:gd name="connsiteY1277" fmla="*/ 205022 h 5667411"/>
              <a:gd name="connsiteX1278" fmla="*/ 5404151 w 6816107"/>
              <a:gd name="connsiteY1278" fmla="*/ 200712 h 5667411"/>
              <a:gd name="connsiteX1279" fmla="*/ 5244112 w 6816107"/>
              <a:gd name="connsiteY1279" fmla="*/ 70812 h 5667411"/>
              <a:gd name="connsiteX1280" fmla="*/ 5221882 w 6816107"/>
              <a:gd name="connsiteY1280" fmla="*/ 97442 h 5667411"/>
              <a:gd name="connsiteX1281" fmla="*/ 5199652 w 6816107"/>
              <a:gd name="connsiteY1281" fmla="*/ 124072 h 5667411"/>
              <a:gd name="connsiteX1282" fmla="*/ 5197509 w 6816107"/>
              <a:gd name="connsiteY1282" fmla="*/ 99117 h 5667411"/>
              <a:gd name="connsiteX1283" fmla="*/ 5209633 w 6816107"/>
              <a:gd name="connsiteY1283" fmla="*/ 77762 h 5667411"/>
              <a:gd name="connsiteX1284" fmla="*/ 5223930 w 6816107"/>
              <a:gd name="connsiteY1284" fmla="*/ 72841 h 5667411"/>
              <a:gd name="connsiteX1285" fmla="*/ 5244112 w 6816107"/>
              <a:gd name="connsiteY1285" fmla="*/ 70812 h 5667411"/>
              <a:gd name="connsiteX1286" fmla="*/ 6018318 w 6816107"/>
              <a:gd name="connsiteY1286" fmla="*/ 740 h 5667411"/>
              <a:gd name="connsiteX1287" fmla="*/ 6024976 w 6816107"/>
              <a:gd name="connsiteY1287" fmla="*/ 7428 h 5667411"/>
              <a:gd name="connsiteX1288" fmla="*/ 6005243 w 6816107"/>
              <a:gd name="connsiteY1288" fmla="*/ 31872 h 5667411"/>
              <a:gd name="connsiteX1289" fmla="*/ 5994454 w 6816107"/>
              <a:gd name="connsiteY1289" fmla="*/ 40652 h 5667411"/>
              <a:gd name="connsiteX1290" fmla="*/ 5986698 w 6816107"/>
              <a:gd name="connsiteY1290" fmla="*/ 53484 h 5667411"/>
              <a:gd name="connsiteX1291" fmla="*/ 5965537 w 6816107"/>
              <a:gd name="connsiteY1291" fmla="*/ 73811 h 5667411"/>
              <a:gd name="connsiteX1292" fmla="*/ 5957277 w 6816107"/>
              <a:gd name="connsiteY1292" fmla="*/ 95358 h 5667411"/>
              <a:gd name="connsiteX1293" fmla="*/ 5940811 w 6816107"/>
              <a:gd name="connsiteY1293" fmla="*/ 102628 h 5667411"/>
              <a:gd name="connsiteX1294" fmla="*/ 5877571 w 6816107"/>
              <a:gd name="connsiteY1294" fmla="*/ 189335 h 5667411"/>
              <a:gd name="connsiteX1295" fmla="*/ 5794355 w 6816107"/>
              <a:gd name="connsiteY1295" fmla="*/ 255978 h 5667411"/>
              <a:gd name="connsiteX1296" fmla="*/ 5779140 w 6816107"/>
              <a:gd name="connsiteY1296" fmla="*/ 280934 h 5667411"/>
              <a:gd name="connsiteX1297" fmla="*/ 5763925 w 6816107"/>
              <a:gd name="connsiteY1297" fmla="*/ 305891 h 5667411"/>
              <a:gd name="connsiteX1298" fmla="*/ 5753521 w 6816107"/>
              <a:gd name="connsiteY1298" fmla="*/ 307178 h 5667411"/>
              <a:gd name="connsiteX1299" fmla="*/ 5746329 w 6816107"/>
              <a:gd name="connsiteY1299" fmla="*/ 317728 h 5667411"/>
              <a:gd name="connsiteX1300" fmla="*/ 5732630 w 6816107"/>
              <a:gd name="connsiteY1300" fmla="*/ 335320 h 5667411"/>
              <a:gd name="connsiteX1301" fmla="*/ 5721603 w 6816107"/>
              <a:gd name="connsiteY1301" fmla="*/ 346545 h 5667411"/>
              <a:gd name="connsiteX1302" fmla="*/ 5696639 w 6816107"/>
              <a:gd name="connsiteY1302" fmla="*/ 368416 h 5667411"/>
              <a:gd name="connsiteX1303" fmla="*/ 5685196 w 6816107"/>
              <a:gd name="connsiteY1303" fmla="*/ 372179 h 5667411"/>
              <a:gd name="connsiteX1304" fmla="*/ 5677856 w 6816107"/>
              <a:gd name="connsiteY1304" fmla="*/ 383082 h 5667411"/>
              <a:gd name="connsiteX1305" fmla="*/ 5674529 w 6816107"/>
              <a:gd name="connsiteY1305" fmla="*/ 398519 h 5667411"/>
              <a:gd name="connsiteX1306" fmla="*/ 5614140 w 6816107"/>
              <a:gd name="connsiteY1306" fmla="*/ 474678 h 5667411"/>
              <a:gd name="connsiteX1307" fmla="*/ 5600112 w 6816107"/>
              <a:gd name="connsiteY1307" fmla="*/ 478024 h 5667411"/>
              <a:gd name="connsiteX1308" fmla="*/ 5586321 w 6816107"/>
              <a:gd name="connsiteY1308" fmla="*/ 488316 h 5667411"/>
              <a:gd name="connsiteX1309" fmla="*/ 5577971 w 6816107"/>
              <a:gd name="connsiteY1309" fmla="*/ 502562 h 5667411"/>
              <a:gd name="connsiteX1310" fmla="*/ 5566589 w 6816107"/>
              <a:gd name="connsiteY1310" fmla="*/ 512759 h 5667411"/>
              <a:gd name="connsiteX1311" fmla="*/ 5558773 w 6816107"/>
              <a:gd name="connsiteY1311" fmla="*/ 533245 h 5667411"/>
              <a:gd name="connsiteX1312" fmla="*/ 5541861 w 6816107"/>
              <a:gd name="connsiteY1312" fmla="*/ 541576 h 5667411"/>
              <a:gd name="connsiteX1313" fmla="*/ 5511757 w 6816107"/>
              <a:gd name="connsiteY1313" fmla="*/ 572869 h 5667411"/>
              <a:gd name="connsiteX1314" fmla="*/ 5479331 w 6816107"/>
              <a:gd name="connsiteY1314" fmla="*/ 592780 h 5667411"/>
              <a:gd name="connsiteX1315" fmla="*/ 5463163 w 6816107"/>
              <a:gd name="connsiteY1315" fmla="*/ 608732 h 5667411"/>
              <a:gd name="connsiteX1316" fmla="*/ 5447869 w 6816107"/>
              <a:gd name="connsiteY1316" fmla="*/ 631166 h 5667411"/>
              <a:gd name="connsiteX1317" fmla="*/ 5450695 w 6816107"/>
              <a:gd name="connsiteY1317" fmla="*/ 629671 h 5667411"/>
              <a:gd name="connsiteX1318" fmla="*/ 5459760 w 6816107"/>
              <a:gd name="connsiteY1318" fmla="*/ 617482 h 5667411"/>
              <a:gd name="connsiteX1319" fmla="*/ 5471856 w 6816107"/>
              <a:gd name="connsiteY1319" fmla="*/ 609344 h 5667411"/>
              <a:gd name="connsiteX1320" fmla="*/ 5490639 w 6816107"/>
              <a:gd name="connsiteY1320" fmla="*/ 594677 h 5667411"/>
              <a:gd name="connsiteX1321" fmla="*/ 5503628 w 6816107"/>
              <a:gd name="connsiteY1321" fmla="*/ 593808 h 5667411"/>
              <a:gd name="connsiteX1322" fmla="*/ 5513942 w 6816107"/>
              <a:gd name="connsiteY1322" fmla="*/ 599306 h 5667411"/>
              <a:gd name="connsiteX1323" fmla="*/ 5481043 w 6816107"/>
              <a:gd name="connsiteY1323" fmla="*/ 638190 h 5667411"/>
              <a:gd name="connsiteX1324" fmla="*/ 5435482 w 6816107"/>
              <a:gd name="connsiteY1324" fmla="*/ 673408 h 5667411"/>
              <a:gd name="connsiteX1325" fmla="*/ 5438097 w 6816107"/>
              <a:gd name="connsiteY1325" fmla="*/ 674695 h 5667411"/>
              <a:gd name="connsiteX1326" fmla="*/ 5439556 w 6816107"/>
              <a:gd name="connsiteY1326" fmla="*/ 689068 h 5667411"/>
              <a:gd name="connsiteX1327" fmla="*/ 5431205 w 6816107"/>
              <a:gd name="connsiteY1327" fmla="*/ 698621 h 5667411"/>
              <a:gd name="connsiteX1328" fmla="*/ 5385617 w 6816107"/>
              <a:gd name="connsiteY1328" fmla="*/ 756448 h 5667411"/>
              <a:gd name="connsiteX1329" fmla="*/ 5336104 w 6816107"/>
              <a:gd name="connsiteY1329" fmla="*/ 812344 h 5667411"/>
              <a:gd name="connsiteX1330" fmla="*/ 5333668 w 6816107"/>
              <a:gd name="connsiteY1330" fmla="*/ 820964 h 5667411"/>
              <a:gd name="connsiteX1331" fmla="*/ 5322314 w 6816107"/>
              <a:gd name="connsiteY1331" fmla="*/ 822638 h 5667411"/>
              <a:gd name="connsiteX1332" fmla="*/ 5318392 w 6816107"/>
              <a:gd name="connsiteY1332" fmla="*/ 830099 h 5667411"/>
              <a:gd name="connsiteX1333" fmla="*/ 5320175 w 6816107"/>
              <a:gd name="connsiteY1333" fmla="*/ 835244 h 5667411"/>
              <a:gd name="connsiteX1334" fmla="*/ 5305018 w 6816107"/>
              <a:gd name="connsiteY1334" fmla="*/ 847852 h 5667411"/>
              <a:gd name="connsiteX1335" fmla="*/ 5296637 w 6816107"/>
              <a:gd name="connsiteY1335" fmla="*/ 861231 h 5667411"/>
              <a:gd name="connsiteX1336" fmla="*/ 5319465 w 6816107"/>
              <a:gd name="connsiteY1336" fmla="*/ 851966 h 5667411"/>
              <a:gd name="connsiteX1337" fmla="*/ 5328261 w 6816107"/>
              <a:gd name="connsiteY1337" fmla="*/ 846048 h 5667411"/>
              <a:gd name="connsiteX1338" fmla="*/ 5329211 w 6816107"/>
              <a:gd name="connsiteY1338" fmla="*/ 836272 h 5667411"/>
              <a:gd name="connsiteX1339" fmla="*/ 5342943 w 6816107"/>
              <a:gd name="connsiteY1339" fmla="*/ 828938 h 5667411"/>
              <a:gd name="connsiteX1340" fmla="*/ 5355603 w 6816107"/>
              <a:gd name="connsiteY1340" fmla="*/ 818517 h 5667411"/>
              <a:gd name="connsiteX1341" fmla="*/ 5397923 w 6816107"/>
              <a:gd name="connsiteY1341" fmla="*/ 777863 h 5667411"/>
              <a:gd name="connsiteX1342" fmla="*/ 5419561 w 6816107"/>
              <a:gd name="connsiteY1342" fmla="*/ 771429 h 5667411"/>
              <a:gd name="connsiteX1343" fmla="*/ 5430261 w 6816107"/>
              <a:gd name="connsiteY1343" fmla="*/ 764739 h 5667411"/>
              <a:gd name="connsiteX1344" fmla="*/ 5433113 w 6816107"/>
              <a:gd name="connsiteY1344" fmla="*/ 754191 h 5667411"/>
              <a:gd name="connsiteX1345" fmla="*/ 5453083 w 6816107"/>
              <a:gd name="connsiteY1345" fmla="*/ 736694 h 5667411"/>
              <a:gd name="connsiteX1346" fmla="*/ 5471035 w 6816107"/>
              <a:gd name="connsiteY1346" fmla="*/ 716496 h 5667411"/>
              <a:gd name="connsiteX1347" fmla="*/ 5488985 w 6816107"/>
              <a:gd name="connsiteY1347" fmla="*/ 696299 h 5667411"/>
              <a:gd name="connsiteX1348" fmla="*/ 5536065 w 6816107"/>
              <a:gd name="connsiteY1348" fmla="*/ 681886 h 5667411"/>
              <a:gd name="connsiteX1349" fmla="*/ 5539039 w 6816107"/>
              <a:gd name="connsiteY1349" fmla="*/ 702981 h 5667411"/>
              <a:gd name="connsiteX1350" fmla="*/ 5524179 w 6816107"/>
              <a:gd name="connsiteY1350" fmla="*/ 710186 h 5667411"/>
              <a:gd name="connsiteX1351" fmla="*/ 5516274 w 6816107"/>
              <a:gd name="connsiteY1351" fmla="*/ 728067 h 5667411"/>
              <a:gd name="connsiteX1352" fmla="*/ 5507299 w 6816107"/>
              <a:gd name="connsiteY1352" fmla="*/ 742862 h 5667411"/>
              <a:gd name="connsiteX1353" fmla="*/ 5476629 w 6816107"/>
              <a:gd name="connsiteY1353" fmla="*/ 771744 h 5667411"/>
              <a:gd name="connsiteX1354" fmla="*/ 5456658 w 6816107"/>
              <a:gd name="connsiteY1354" fmla="*/ 803326 h 5667411"/>
              <a:gd name="connsiteX1355" fmla="*/ 5413149 w 6816107"/>
              <a:gd name="connsiteY1355" fmla="*/ 846810 h 5667411"/>
              <a:gd name="connsiteX1356" fmla="*/ 5412141 w 6816107"/>
              <a:gd name="connsiteY1356" fmla="*/ 873630 h 5667411"/>
              <a:gd name="connsiteX1357" fmla="*/ 5391515 w 6816107"/>
              <a:gd name="connsiteY1357" fmla="*/ 890805 h 5667411"/>
              <a:gd name="connsiteX1358" fmla="*/ 5364590 w 6816107"/>
              <a:gd name="connsiteY1358" fmla="*/ 921101 h 5667411"/>
              <a:gd name="connsiteX1359" fmla="*/ 5331600 w 6816107"/>
              <a:gd name="connsiteY1359" fmla="*/ 943294 h 5667411"/>
              <a:gd name="connsiteX1360" fmla="*/ 5329939 w 6816107"/>
              <a:gd name="connsiteY1360" fmla="*/ 969794 h 5667411"/>
              <a:gd name="connsiteX1361" fmla="*/ 5305685 w 6816107"/>
              <a:gd name="connsiteY1361" fmla="*/ 974942 h 5667411"/>
              <a:gd name="connsiteX1362" fmla="*/ 5292611 w 6816107"/>
              <a:gd name="connsiteY1362" fmla="*/ 1006073 h 5667411"/>
              <a:gd name="connsiteX1363" fmla="*/ 5278911 w 6816107"/>
              <a:gd name="connsiteY1363" fmla="*/ 1018970 h 5667411"/>
              <a:gd name="connsiteX1364" fmla="*/ 5265031 w 6816107"/>
              <a:gd name="connsiteY1364" fmla="*/ 1026658 h 5667411"/>
              <a:gd name="connsiteX1365" fmla="*/ 5259176 w 6816107"/>
              <a:gd name="connsiteY1365" fmla="*/ 1038718 h 5667411"/>
              <a:gd name="connsiteX1366" fmla="*/ 5258137 w 6816107"/>
              <a:gd name="connsiteY1366" fmla="*/ 1050585 h 5667411"/>
              <a:gd name="connsiteX1367" fmla="*/ 5261705 w 6816107"/>
              <a:gd name="connsiteY1367" fmla="*/ 1056179 h 5667411"/>
              <a:gd name="connsiteX1368" fmla="*/ 5265983 w 6816107"/>
              <a:gd name="connsiteY1368" fmla="*/ 1054442 h 5667411"/>
              <a:gd name="connsiteX1369" fmla="*/ 5277514 w 6816107"/>
              <a:gd name="connsiteY1369" fmla="*/ 1034502 h 5667411"/>
              <a:gd name="connsiteX1370" fmla="*/ 5301173 w 6816107"/>
              <a:gd name="connsiteY1370" fmla="*/ 1030769 h 5667411"/>
              <a:gd name="connsiteX1371" fmla="*/ 5319003 w 6816107"/>
              <a:gd name="connsiteY1371" fmla="*/ 988318 h 5667411"/>
              <a:gd name="connsiteX1372" fmla="*/ 5321618 w 6816107"/>
              <a:gd name="connsiteY1372" fmla="*/ 989604 h 5667411"/>
              <a:gd name="connsiteX1373" fmla="*/ 5328721 w 6816107"/>
              <a:gd name="connsiteY1373" fmla="*/ 981146 h 5667411"/>
              <a:gd name="connsiteX1374" fmla="*/ 5329939 w 6816107"/>
              <a:gd name="connsiteY1374" fmla="*/ 969794 h 5667411"/>
              <a:gd name="connsiteX1375" fmla="*/ 5356895 w 6816107"/>
              <a:gd name="connsiteY1375" fmla="*/ 954451 h 5667411"/>
              <a:gd name="connsiteX1376" fmla="*/ 5382961 w 6816107"/>
              <a:gd name="connsiteY1376" fmla="*/ 941230 h 5667411"/>
              <a:gd name="connsiteX1377" fmla="*/ 5383939 w 6816107"/>
              <a:gd name="connsiteY1377" fmla="*/ 918237 h 5667411"/>
              <a:gd name="connsiteX1378" fmla="*/ 5411491 w 6816107"/>
              <a:gd name="connsiteY1378" fmla="*/ 910869 h 5667411"/>
              <a:gd name="connsiteX1379" fmla="*/ 5442281 w 6816107"/>
              <a:gd name="connsiteY1379" fmla="*/ 876070 h 5667411"/>
              <a:gd name="connsiteX1380" fmla="*/ 5475923 w 6816107"/>
              <a:gd name="connsiteY1380" fmla="*/ 840113 h 5667411"/>
              <a:gd name="connsiteX1381" fmla="*/ 5483739 w 6816107"/>
              <a:gd name="connsiteY1381" fmla="*/ 843102 h 5667411"/>
              <a:gd name="connsiteX1382" fmla="*/ 5487813 w 6816107"/>
              <a:gd name="connsiteY1382" fmla="*/ 849373 h 5667411"/>
              <a:gd name="connsiteX1383" fmla="*/ 5479821 w 6816107"/>
              <a:gd name="connsiteY1383" fmla="*/ 878735 h 5667411"/>
              <a:gd name="connsiteX1384" fmla="*/ 5455955 w 6816107"/>
              <a:gd name="connsiteY1384" fmla="*/ 895171 h 5667411"/>
              <a:gd name="connsiteX1385" fmla="*/ 5418420 w 6816107"/>
              <a:gd name="connsiteY1385" fmla="*/ 939457 h 5667411"/>
              <a:gd name="connsiteX1386" fmla="*/ 5381776 w 6816107"/>
              <a:gd name="connsiteY1386" fmla="*/ 981621 h 5667411"/>
              <a:gd name="connsiteX1387" fmla="*/ 5380113 w 6816107"/>
              <a:gd name="connsiteY1387" fmla="*/ 989339 h 5667411"/>
              <a:gd name="connsiteX1388" fmla="*/ 5370601 w 6816107"/>
              <a:gd name="connsiteY1388" fmla="*/ 993200 h 5667411"/>
              <a:gd name="connsiteX1389" fmla="*/ 5364569 w 6816107"/>
              <a:gd name="connsiteY1389" fmla="*/ 1000051 h 5667411"/>
              <a:gd name="connsiteX1390" fmla="*/ 5367275 w 6816107"/>
              <a:gd name="connsiteY1390" fmla="*/ 1008636 h 5667411"/>
              <a:gd name="connsiteX1391" fmla="*/ 5350540 w 6816107"/>
              <a:gd name="connsiteY1391" fmla="*/ 1017482 h 5667411"/>
              <a:gd name="connsiteX1392" fmla="*/ 5339694 w 6816107"/>
              <a:gd name="connsiteY1392" fmla="*/ 1029221 h 5667411"/>
              <a:gd name="connsiteX1393" fmla="*/ 5320911 w 6816107"/>
              <a:gd name="connsiteY1393" fmla="*/ 1043888 h 5667411"/>
              <a:gd name="connsiteX1394" fmla="*/ 5318653 w 6816107"/>
              <a:gd name="connsiteY1394" fmla="*/ 1062411 h 5667411"/>
              <a:gd name="connsiteX1395" fmla="*/ 5310728 w 6816107"/>
              <a:gd name="connsiteY1395" fmla="*/ 1067907 h 5667411"/>
              <a:gd name="connsiteX1396" fmla="*/ 5313153 w 6816107"/>
              <a:gd name="connsiteY1396" fmla="*/ 1068752 h 5667411"/>
              <a:gd name="connsiteX1397" fmla="*/ 5320850 w 6816107"/>
              <a:gd name="connsiteY1397" fmla="*/ 1063573 h 5667411"/>
              <a:gd name="connsiteX1398" fmla="*/ 5325872 w 6816107"/>
              <a:gd name="connsiteY1398" fmla="*/ 1055373 h 5667411"/>
              <a:gd name="connsiteX1399" fmla="*/ 5336067 w 6816107"/>
              <a:gd name="connsiteY1399" fmla="*/ 1057397 h 5667411"/>
              <a:gd name="connsiteX1400" fmla="*/ 5356039 w 6816107"/>
              <a:gd name="connsiteY1400" fmla="*/ 1039901 h 5667411"/>
              <a:gd name="connsiteX1401" fmla="*/ 5370067 w 6816107"/>
              <a:gd name="connsiteY1401" fmla="*/ 1036555 h 5667411"/>
              <a:gd name="connsiteX1402" fmla="*/ 5403830 w 6816107"/>
              <a:gd name="connsiteY1402" fmla="*/ 1008766 h 5667411"/>
              <a:gd name="connsiteX1403" fmla="*/ 5415005 w 6816107"/>
              <a:gd name="connsiteY1403" fmla="*/ 997187 h 5667411"/>
              <a:gd name="connsiteX1404" fmla="*/ 5426179 w 6816107"/>
              <a:gd name="connsiteY1404" fmla="*/ 985608 h 5667411"/>
              <a:gd name="connsiteX1405" fmla="*/ 5448766 w 6816107"/>
              <a:gd name="connsiteY1405" fmla="*/ 969398 h 5667411"/>
              <a:gd name="connsiteX1406" fmla="*/ 5463745 w 6816107"/>
              <a:gd name="connsiteY1406" fmla="*/ 956276 h 5667411"/>
              <a:gd name="connsiteX1407" fmla="*/ 5482141 w 6816107"/>
              <a:gd name="connsiteY1407" fmla="*/ 930322 h 5667411"/>
              <a:gd name="connsiteX1408" fmla="*/ 5504639 w 6816107"/>
              <a:gd name="connsiteY1408" fmla="*/ 911506 h 5667411"/>
              <a:gd name="connsiteX1409" fmla="*/ 5542619 w 6816107"/>
              <a:gd name="connsiteY1409" fmla="*/ 866158 h 5667411"/>
              <a:gd name="connsiteX1410" fmla="*/ 5567404 w 6816107"/>
              <a:gd name="connsiteY1410" fmla="*/ 829687 h 5667411"/>
              <a:gd name="connsiteX1411" fmla="*/ 5574063 w 6816107"/>
              <a:gd name="connsiteY1411" fmla="*/ 836375 h 5667411"/>
              <a:gd name="connsiteX1412" fmla="*/ 5588091 w 6816107"/>
              <a:gd name="connsiteY1412" fmla="*/ 833030 h 5667411"/>
              <a:gd name="connsiteX1413" fmla="*/ 5592103 w 6816107"/>
              <a:gd name="connsiteY1413" fmla="*/ 828172 h 5667411"/>
              <a:gd name="connsiteX1414" fmla="*/ 5590230 w 6816107"/>
              <a:gd name="connsiteY1414" fmla="*/ 820423 h 5667411"/>
              <a:gd name="connsiteX1415" fmla="*/ 5627886 w 6816107"/>
              <a:gd name="connsiteY1415" fmla="*/ 793694 h 5667411"/>
              <a:gd name="connsiteX1416" fmla="*/ 5657515 w 6816107"/>
              <a:gd name="connsiteY1416" fmla="*/ 757899 h 5667411"/>
              <a:gd name="connsiteX1417" fmla="*/ 5670652 w 6816107"/>
              <a:gd name="connsiteY1417" fmla="*/ 751979 h 5667411"/>
              <a:gd name="connsiteX1418" fmla="*/ 5674872 w 6816107"/>
              <a:gd name="connsiteY1418" fmla="*/ 739115 h 5667411"/>
              <a:gd name="connsiteX1419" fmla="*/ 5695051 w 6816107"/>
              <a:gd name="connsiteY1419" fmla="*/ 723002 h 5667411"/>
              <a:gd name="connsiteX1420" fmla="*/ 5716481 w 6816107"/>
              <a:gd name="connsiteY1420" fmla="*/ 715185 h 5667411"/>
              <a:gd name="connsiteX1421" fmla="*/ 5725278 w 6816107"/>
              <a:gd name="connsiteY1421" fmla="*/ 709267 h 5667411"/>
              <a:gd name="connsiteX1422" fmla="*/ 5726228 w 6816107"/>
              <a:gd name="connsiteY1422" fmla="*/ 699490 h 5667411"/>
              <a:gd name="connsiteX1423" fmla="*/ 5768787 w 6816107"/>
              <a:gd name="connsiteY1423" fmla="*/ 665783 h 5667411"/>
              <a:gd name="connsiteX1424" fmla="*/ 5779457 w 6816107"/>
              <a:gd name="connsiteY1424" fmla="*/ 658225 h 5667411"/>
              <a:gd name="connsiteX1425" fmla="*/ 5789947 w 6816107"/>
              <a:gd name="connsiteY1425" fmla="*/ 645457 h 5667411"/>
              <a:gd name="connsiteX1426" fmla="*/ 5842998 w 6816107"/>
              <a:gd name="connsiteY1426" fmla="*/ 603676 h 5667411"/>
              <a:gd name="connsiteX1427" fmla="*/ 5899081 w 6816107"/>
              <a:gd name="connsiteY1427" fmla="*/ 565947 h 5667411"/>
              <a:gd name="connsiteX1428" fmla="*/ 5904785 w 6816107"/>
              <a:gd name="connsiteY1428" fmla="*/ 544850 h 5667411"/>
              <a:gd name="connsiteX1429" fmla="*/ 5953765 w 6816107"/>
              <a:gd name="connsiteY1429" fmla="*/ 510885 h 5667411"/>
              <a:gd name="connsiteX1430" fmla="*/ 5980749 w 6816107"/>
              <a:gd name="connsiteY1430" fmla="*/ 477630 h 5667411"/>
              <a:gd name="connsiteX1431" fmla="*/ 6018434 w 6816107"/>
              <a:gd name="connsiteY1431" fmla="*/ 447074 h 5667411"/>
              <a:gd name="connsiteX1432" fmla="*/ 6046015 w 6816107"/>
              <a:gd name="connsiteY1432" fmla="*/ 426490 h 5667411"/>
              <a:gd name="connsiteX1433" fmla="*/ 6051601 w 6816107"/>
              <a:gd name="connsiteY1433" fmla="*/ 411311 h 5667411"/>
              <a:gd name="connsiteX1434" fmla="*/ 6067175 w 6816107"/>
              <a:gd name="connsiteY1434" fmla="*/ 406164 h 5667411"/>
              <a:gd name="connsiteX1435" fmla="*/ 6241215 w 6816107"/>
              <a:gd name="connsiteY1435" fmla="*/ 269791 h 5667411"/>
              <a:gd name="connsiteX1436" fmla="*/ 6263981 w 6816107"/>
              <a:gd name="connsiteY1436" fmla="*/ 254094 h 5667411"/>
              <a:gd name="connsiteX1437" fmla="*/ 6287818 w 6816107"/>
              <a:gd name="connsiteY1437" fmla="*/ 241485 h 5667411"/>
              <a:gd name="connsiteX1438" fmla="*/ 6296882 w 6816107"/>
              <a:gd name="connsiteY1438" fmla="*/ 229296 h 5667411"/>
              <a:gd name="connsiteX1439" fmla="*/ 6308978 w 6816107"/>
              <a:gd name="connsiteY1439" fmla="*/ 221159 h 5667411"/>
              <a:gd name="connsiteX1440" fmla="*/ 6327762 w 6816107"/>
              <a:gd name="connsiteY1440" fmla="*/ 206492 h 5667411"/>
              <a:gd name="connsiteX1441" fmla="*/ 6340750 w 6816107"/>
              <a:gd name="connsiteY1441" fmla="*/ 205622 h 5667411"/>
              <a:gd name="connsiteX1442" fmla="*/ 6351064 w 6816107"/>
              <a:gd name="connsiteY1442" fmla="*/ 211120 h 5667411"/>
              <a:gd name="connsiteX1443" fmla="*/ 6318165 w 6816107"/>
              <a:gd name="connsiteY1443" fmla="*/ 250003 h 5667411"/>
              <a:gd name="connsiteX1444" fmla="*/ 6272604 w 6816107"/>
              <a:gd name="connsiteY1444" fmla="*/ 285223 h 5667411"/>
              <a:gd name="connsiteX1445" fmla="*/ 6275221 w 6816107"/>
              <a:gd name="connsiteY1445" fmla="*/ 286508 h 5667411"/>
              <a:gd name="connsiteX1446" fmla="*/ 6276678 w 6816107"/>
              <a:gd name="connsiteY1446" fmla="*/ 300883 h 5667411"/>
              <a:gd name="connsiteX1447" fmla="*/ 6268327 w 6816107"/>
              <a:gd name="connsiteY1447" fmla="*/ 310435 h 5667411"/>
              <a:gd name="connsiteX1448" fmla="*/ 6222739 w 6816107"/>
              <a:gd name="connsiteY1448" fmla="*/ 368261 h 5667411"/>
              <a:gd name="connsiteX1449" fmla="*/ 6173227 w 6816107"/>
              <a:gd name="connsiteY1449" fmla="*/ 424159 h 5667411"/>
              <a:gd name="connsiteX1450" fmla="*/ 6170790 w 6816107"/>
              <a:gd name="connsiteY1450" fmla="*/ 432778 h 5667411"/>
              <a:gd name="connsiteX1451" fmla="*/ 6159436 w 6816107"/>
              <a:gd name="connsiteY1451" fmla="*/ 434451 h 5667411"/>
              <a:gd name="connsiteX1452" fmla="*/ 6155514 w 6816107"/>
              <a:gd name="connsiteY1452" fmla="*/ 441913 h 5667411"/>
              <a:gd name="connsiteX1453" fmla="*/ 6157298 w 6816107"/>
              <a:gd name="connsiteY1453" fmla="*/ 447058 h 5667411"/>
              <a:gd name="connsiteX1454" fmla="*/ 6142141 w 6816107"/>
              <a:gd name="connsiteY1454" fmla="*/ 459665 h 5667411"/>
              <a:gd name="connsiteX1455" fmla="*/ 6133760 w 6816107"/>
              <a:gd name="connsiteY1455" fmla="*/ 473045 h 5667411"/>
              <a:gd name="connsiteX1456" fmla="*/ 6156587 w 6816107"/>
              <a:gd name="connsiteY1456" fmla="*/ 463780 h 5667411"/>
              <a:gd name="connsiteX1457" fmla="*/ 6165383 w 6816107"/>
              <a:gd name="connsiteY1457" fmla="*/ 457862 h 5667411"/>
              <a:gd name="connsiteX1458" fmla="*/ 6166334 w 6816107"/>
              <a:gd name="connsiteY1458" fmla="*/ 448086 h 5667411"/>
              <a:gd name="connsiteX1459" fmla="*/ 6180065 w 6816107"/>
              <a:gd name="connsiteY1459" fmla="*/ 440753 h 5667411"/>
              <a:gd name="connsiteX1460" fmla="*/ 6192725 w 6816107"/>
              <a:gd name="connsiteY1460" fmla="*/ 430331 h 5667411"/>
              <a:gd name="connsiteX1461" fmla="*/ 6235046 w 6816107"/>
              <a:gd name="connsiteY1461" fmla="*/ 389678 h 5667411"/>
              <a:gd name="connsiteX1462" fmla="*/ 6256683 w 6816107"/>
              <a:gd name="connsiteY1462" fmla="*/ 383243 h 5667411"/>
              <a:gd name="connsiteX1463" fmla="*/ 6267383 w 6816107"/>
              <a:gd name="connsiteY1463" fmla="*/ 376553 h 5667411"/>
              <a:gd name="connsiteX1464" fmla="*/ 6270235 w 6816107"/>
              <a:gd name="connsiteY1464" fmla="*/ 366005 h 5667411"/>
              <a:gd name="connsiteX1465" fmla="*/ 6290207 w 6816107"/>
              <a:gd name="connsiteY1465" fmla="*/ 348508 h 5667411"/>
              <a:gd name="connsiteX1466" fmla="*/ 6308158 w 6816107"/>
              <a:gd name="connsiteY1466" fmla="*/ 328310 h 5667411"/>
              <a:gd name="connsiteX1467" fmla="*/ 6326108 w 6816107"/>
              <a:gd name="connsiteY1467" fmla="*/ 308113 h 5667411"/>
              <a:gd name="connsiteX1468" fmla="*/ 6373187 w 6816107"/>
              <a:gd name="connsiteY1468" fmla="*/ 293700 h 5667411"/>
              <a:gd name="connsiteX1469" fmla="*/ 6376161 w 6816107"/>
              <a:gd name="connsiteY1469" fmla="*/ 314796 h 5667411"/>
              <a:gd name="connsiteX1470" fmla="*/ 6361301 w 6816107"/>
              <a:gd name="connsiteY1470" fmla="*/ 322001 h 5667411"/>
              <a:gd name="connsiteX1471" fmla="*/ 6353396 w 6816107"/>
              <a:gd name="connsiteY1471" fmla="*/ 339882 h 5667411"/>
              <a:gd name="connsiteX1472" fmla="*/ 6344421 w 6816107"/>
              <a:gd name="connsiteY1472" fmla="*/ 354676 h 5667411"/>
              <a:gd name="connsiteX1473" fmla="*/ 6313751 w 6816107"/>
              <a:gd name="connsiteY1473" fmla="*/ 383558 h 5667411"/>
              <a:gd name="connsiteX1474" fmla="*/ 6293780 w 6816107"/>
              <a:gd name="connsiteY1474" fmla="*/ 415140 h 5667411"/>
              <a:gd name="connsiteX1475" fmla="*/ 6250271 w 6816107"/>
              <a:gd name="connsiteY1475" fmla="*/ 458624 h 5667411"/>
              <a:gd name="connsiteX1476" fmla="*/ 6249264 w 6816107"/>
              <a:gd name="connsiteY1476" fmla="*/ 485444 h 5667411"/>
              <a:gd name="connsiteX1477" fmla="*/ 6228638 w 6816107"/>
              <a:gd name="connsiteY1477" fmla="*/ 502619 h 5667411"/>
              <a:gd name="connsiteX1478" fmla="*/ 6201712 w 6816107"/>
              <a:gd name="connsiteY1478" fmla="*/ 532915 h 5667411"/>
              <a:gd name="connsiteX1479" fmla="*/ 6168723 w 6816107"/>
              <a:gd name="connsiteY1479" fmla="*/ 555109 h 5667411"/>
              <a:gd name="connsiteX1480" fmla="*/ 6167061 w 6816107"/>
              <a:gd name="connsiteY1480" fmla="*/ 581608 h 5667411"/>
              <a:gd name="connsiteX1481" fmla="*/ 6142807 w 6816107"/>
              <a:gd name="connsiteY1481" fmla="*/ 586756 h 5667411"/>
              <a:gd name="connsiteX1482" fmla="*/ 6129733 w 6816107"/>
              <a:gd name="connsiteY1482" fmla="*/ 617887 h 5667411"/>
              <a:gd name="connsiteX1483" fmla="*/ 6116033 w 6816107"/>
              <a:gd name="connsiteY1483" fmla="*/ 630784 h 5667411"/>
              <a:gd name="connsiteX1484" fmla="*/ 6102153 w 6816107"/>
              <a:gd name="connsiteY1484" fmla="*/ 638472 h 5667411"/>
              <a:gd name="connsiteX1485" fmla="*/ 6096298 w 6816107"/>
              <a:gd name="connsiteY1485" fmla="*/ 650532 h 5667411"/>
              <a:gd name="connsiteX1486" fmla="*/ 6095259 w 6816107"/>
              <a:gd name="connsiteY1486" fmla="*/ 662399 h 5667411"/>
              <a:gd name="connsiteX1487" fmla="*/ 6098827 w 6816107"/>
              <a:gd name="connsiteY1487" fmla="*/ 667994 h 5667411"/>
              <a:gd name="connsiteX1488" fmla="*/ 6103107 w 6816107"/>
              <a:gd name="connsiteY1488" fmla="*/ 666256 h 5667411"/>
              <a:gd name="connsiteX1489" fmla="*/ 6114637 w 6816107"/>
              <a:gd name="connsiteY1489" fmla="*/ 646317 h 5667411"/>
              <a:gd name="connsiteX1490" fmla="*/ 6138296 w 6816107"/>
              <a:gd name="connsiteY1490" fmla="*/ 642584 h 5667411"/>
              <a:gd name="connsiteX1491" fmla="*/ 6156125 w 6816107"/>
              <a:gd name="connsiteY1491" fmla="*/ 600132 h 5667411"/>
              <a:gd name="connsiteX1492" fmla="*/ 6158740 w 6816107"/>
              <a:gd name="connsiteY1492" fmla="*/ 601418 h 5667411"/>
              <a:gd name="connsiteX1493" fmla="*/ 6165844 w 6816107"/>
              <a:gd name="connsiteY1493" fmla="*/ 592960 h 5667411"/>
              <a:gd name="connsiteX1494" fmla="*/ 6167061 w 6816107"/>
              <a:gd name="connsiteY1494" fmla="*/ 581608 h 5667411"/>
              <a:gd name="connsiteX1495" fmla="*/ 6194018 w 6816107"/>
              <a:gd name="connsiteY1495" fmla="*/ 566265 h 5667411"/>
              <a:gd name="connsiteX1496" fmla="*/ 6220083 w 6816107"/>
              <a:gd name="connsiteY1496" fmla="*/ 553044 h 5667411"/>
              <a:gd name="connsiteX1497" fmla="*/ 6221061 w 6816107"/>
              <a:gd name="connsiteY1497" fmla="*/ 530051 h 5667411"/>
              <a:gd name="connsiteX1498" fmla="*/ 6248613 w 6816107"/>
              <a:gd name="connsiteY1498" fmla="*/ 522683 h 5667411"/>
              <a:gd name="connsiteX1499" fmla="*/ 6279403 w 6816107"/>
              <a:gd name="connsiteY1499" fmla="*/ 487884 h 5667411"/>
              <a:gd name="connsiteX1500" fmla="*/ 6313045 w 6816107"/>
              <a:gd name="connsiteY1500" fmla="*/ 451927 h 5667411"/>
              <a:gd name="connsiteX1501" fmla="*/ 6320862 w 6816107"/>
              <a:gd name="connsiteY1501" fmla="*/ 454917 h 5667411"/>
              <a:gd name="connsiteX1502" fmla="*/ 6324935 w 6816107"/>
              <a:gd name="connsiteY1502" fmla="*/ 461187 h 5667411"/>
              <a:gd name="connsiteX1503" fmla="*/ 6316943 w 6816107"/>
              <a:gd name="connsiteY1503" fmla="*/ 490548 h 5667411"/>
              <a:gd name="connsiteX1504" fmla="*/ 6293077 w 6816107"/>
              <a:gd name="connsiteY1504" fmla="*/ 506984 h 5667411"/>
              <a:gd name="connsiteX1505" fmla="*/ 6255542 w 6816107"/>
              <a:gd name="connsiteY1505" fmla="*/ 551271 h 5667411"/>
              <a:gd name="connsiteX1506" fmla="*/ 6218898 w 6816107"/>
              <a:gd name="connsiteY1506" fmla="*/ 593436 h 5667411"/>
              <a:gd name="connsiteX1507" fmla="*/ 6217235 w 6816107"/>
              <a:gd name="connsiteY1507" fmla="*/ 601154 h 5667411"/>
              <a:gd name="connsiteX1508" fmla="*/ 6207724 w 6816107"/>
              <a:gd name="connsiteY1508" fmla="*/ 605014 h 5667411"/>
              <a:gd name="connsiteX1509" fmla="*/ 6201691 w 6816107"/>
              <a:gd name="connsiteY1509" fmla="*/ 611864 h 5667411"/>
              <a:gd name="connsiteX1510" fmla="*/ 6204397 w 6816107"/>
              <a:gd name="connsiteY1510" fmla="*/ 620451 h 5667411"/>
              <a:gd name="connsiteX1511" fmla="*/ 6187663 w 6816107"/>
              <a:gd name="connsiteY1511" fmla="*/ 629296 h 5667411"/>
              <a:gd name="connsiteX1512" fmla="*/ 6176816 w 6816107"/>
              <a:gd name="connsiteY1512" fmla="*/ 641035 h 5667411"/>
              <a:gd name="connsiteX1513" fmla="*/ 6158033 w 6816107"/>
              <a:gd name="connsiteY1513" fmla="*/ 655702 h 5667411"/>
              <a:gd name="connsiteX1514" fmla="*/ 6155776 w 6816107"/>
              <a:gd name="connsiteY1514" fmla="*/ 674226 h 5667411"/>
              <a:gd name="connsiteX1515" fmla="*/ 6143531 w 6816107"/>
              <a:gd name="connsiteY1515" fmla="*/ 682717 h 5667411"/>
              <a:gd name="connsiteX1516" fmla="*/ 6179408 w 6816107"/>
              <a:gd name="connsiteY1516" fmla="*/ 697795 h 5667411"/>
              <a:gd name="connsiteX1517" fmla="*/ 6207974 w 6816107"/>
              <a:gd name="connsiteY1517" fmla="*/ 724644 h 5667411"/>
              <a:gd name="connsiteX1518" fmla="*/ 6206580 w 6816107"/>
              <a:gd name="connsiteY1518" fmla="*/ 744871 h 5667411"/>
              <a:gd name="connsiteX1519" fmla="*/ 6196088 w 6816107"/>
              <a:gd name="connsiteY1519" fmla="*/ 752945 h 5667411"/>
              <a:gd name="connsiteX1520" fmla="*/ 6190828 w 6816107"/>
              <a:gd name="connsiteY1520" fmla="*/ 758895 h 5667411"/>
              <a:gd name="connsiteX1521" fmla="*/ 6187529 w 6816107"/>
              <a:gd name="connsiteY1521" fmla="*/ 765809 h 5667411"/>
              <a:gd name="connsiteX1522" fmla="*/ 6197754 w 6816107"/>
              <a:gd name="connsiteY1522" fmla="*/ 764006 h 5667411"/>
              <a:gd name="connsiteX1523" fmla="*/ 6243644 w 6816107"/>
              <a:gd name="connsiteY1523" fmla="*/ 752424 h 5667411"/>
              <a:gd name="connsiteX1524" fmla="*/ 6257195 w 6816107"/>
              <a:gd name="connsiteY1524" fmla="*/ 735185 h 5667411"/>
              <a:gd name="connsiteX1525" fmla="*/ 6259306 w 6816107"/>
              <a:gd name="connsiteY1525" fmla="*/ 726406 h 5667411"/>
              <a:gd name="connsiteX1526" fmla="*/ 6268370 w 6816107"/>
              <a:gd name="connsiteY1526" fmla="*/ 723607 h 5667411"/>
              <a:gd name="connsiteX1527" fmla="*/ 6271847 w 6816107"/>
              <a:gd name="connsiteY1527" fmla="*/ 717207 h 5667411"/>
              <a:gd name="connsiteX1528" fmla="*/ 6270509 w 6816107"/>
              <a:gd name="connsiteY1528" fmla="*/ 711001 h 5667411"/>
              <a:gd name="connsiteX1529" fmla="*/ 6303321 w 6816107"/>
              <a:gd name="connsiteY1529" fmla="*/ 692988 h 5667411"/>
              <a:gd name="connsiteX1530" fmla="*/ 6336132 w 6816107"/>
              <a:gd name="connsiteY1530" fmla="*/ 674975 h 5667411"/>
              <a:gd name="connsiteX1531" fmla="*/ 6366477 w 6816107"/>
              <a:gd name="connsiteY1531" fmla="*/ 645932 h 5667411"/>
              <a:gd name="connsiteX1532" fmla="*/ 6404133 w 6816107"/>
              <a:gd name="connsiteY1532" fmla="*/ 633289 h 5667411"/>
              <a:gd name="connsiteX1533" fmla="*/ 6407461 w 6816107"/>
              <a:gd name="connsiteY1533" fmla="*/ 617853 h 5667411"/>
              <a:gd name="connsiteX1534" fmla="*/ 6413969 w 6816107"/>
              <a:gd name="connsiteY1534" fmla="*/ 606114 h 5667411"/>
              <a:gd name="connsiteX1535" fmla="*/ 6427433 w 6816107"/>
              <a:gd name="connsiteY1535" fmla="*/ 600356 h 5667411"/>
              <a:gd name="connsiteX1536" fmla="*/ 6445504 w 6816107"/>
              <a:gd name="connsiteY1536" fmla="*/ 602412 h 5667411"/>
              <a:gd name="connsiteX1537" fmla="*/ 6448955 w 6816107"/>
              <a:gd name="connsiteY1537" fmla="*/ 623315 h 5667411"/>
              <a:gd name="connsiteX1538" fmla="*/ 6433857 w 6816107"/>
              <a:gd name="connsiteY1538" fmla="*/ 637659 h 5667411"/>
              <a:gd name="connsiteX1539" fmla="*/ 6404076 w 6816107"/>
              <a:gd name="connsiteY1539" fmla="*/ 655029 h 5667411"/>
              <a:gd name="connsiteX1540" fmla="*/ 6385354 w 6816107"/>
              <a:gd name="connsiteY1540" fmla="*/ 685518 h 5667411"/>
              <a:gd name="connsiteX1541" fmla="*/ 6357775 w 6816107"/>
              <a:gd name="connsiteY1541" fmla="*/ 720188 h 5667411"/>
              <a:gd name="connsiteX1542" fmla="*/ 6319496 w 6816107"/>
              <a:gd name="connsiteY1542" fmla="*/ 752158 h 5667411"/>
              <a:gd name="connsiteX1543" fmla="*/ 6318636 w 6816107"/>
              <a:gd name="connsiteY1543" fmla="*/ 764538 h 5667411"/>
              <a:gd name="connsiteX1544" fmla="*/ 6309749 w 6816107"/>
              <a:gd name="connsiteY1544" fmla="*/ 767852 h 5667411"/>
              <a:gd name="connsiteX1545" fmla="*/ 6302023 w 6816107"/>
              <a:gd name="connsiteY1545" fmla="*/ 790943 h 5667411"/>
              <a:gd name="connsiteX1546" fmla="*/ 6304999 w 6816107"/>
              <a:gd name="connsiteY1546" fmla="*/ 816734 h 5667411"/>
              <a:gd name="connsiteX1547" fmla="*/ 6252840 w 6816107"/>
              <a:gd name="connsiteY1547" fmla="*/ 861086 h 5667411"/>
              <a:gd name="connsiteX1548" fmla="*/ 6214414 w 6816107"/>
              <a:gd name="connsiteY1548" fmla="*/ 912191 h 5667411"/>
              <a:gd name="connsiteX1549" fmla="*/ 6185168 w 6816107"/>
              <a:gd name="connsiteY1549" fmla="*/ 921714 h 5667411"/>
              <a:gd name="connsiteX1550" fmla="*/ 6163621 w 6816107"/>
              <a:gd name="connsiteY1550" fmla="*/ 940143 h 5667411"/>
              <a:gd name="connsiteX1551" fmla="*/ 6144035 w 6816107"/>
              <a:gd name="connsiteY1551" fmla="*/ 959536 h 5667411"/>
              <a:gd name="connsiteX1552" fmla="*/ 6143086 w 6816107"/>
              <a:gd name="connsiteY1552" fmla="*/ 969314 h 5667411"/>
              <a:gd name="connsiteX1553" fmla="*/ 6171825 w 6816107"/>
              <a:gd name="connsiteY1553" fmla="*/ 954420 h 5667411"/>
              <a:gd name="connsiteX1554" fmla="*/ 6202528 w 6816107"/>
              <a:gd name="connsiteY1554" fmla="*/ 940491 h 5667411"/>
              <a:gd name="connsiteX1555" fmla="*/ 6223215 w 6816107"/>
              <a:gd name="connsiteY1555" fmla="*/ 943834 h 5667411"/>
              <a:gd name="connsiteX1556" fmla="*/ 6208471 w 6816107"/>
              <a:gd name="connsiteY1556" fmla="*/ 926342 h 5667411"/>
              <a:gd name="connsiteX1557" fmla="*/ 6218696 w 6816107"/>
              <a:gd name="connsiteY1557" fmla="*/ 924539 h 5667411"/>
              <a:gd name="connsiteX1558" fmla="*/ 6229425 w 6816107"/>
              <a:gd name="connsiteY1558" fmla="*/ 928107 h 5667411"/>
              <a:gd name="connsiteX1559" fmla="*/ 6234628 w 6816107"/>
              <a:gd name="connsiteY1559" fmla="*/ 939202 h 5667411"/>
              <a:gd name="connsiteX1560" fmla="*/ 6246576 w 6816107"/>
              <a:gd name="connsiteY1560" fmla="*/ 931417 h 5667411"/>
              <a:gd name="connsiteX1561" fmla="*/ 6254600 w 6816107"/>
              <a:gd name="connsiteY1561" fmla="*/ 921705 h 5667411"/>
              <a:gd name="connsiteX1562" fmla="*/ 6265150 w 6816107"/>
              <a:gd name="connsiteY1562" fmla="*/ 910674 h 5667411"/>
              <a:gd name="connsiteX1563" fmla="*/ 6275522 w 6816107"/>
              <a:gd name="connsiteY1563" fmla="*/ 894432 h 5667411"/>
              <a:gd name="connsiteX1564" fmla="*/ 6260539 w 6816107"/>
              <a:gd name="connsiteY1564" fmla="*/ 869994 h 5667411"/>
              <a:gd name="connsiteX1565" fmla="*/ 6284315 w 6816107"/>
              <a:gd name="connsiteY1565" fmla="*/ 850953 h 5667411"/>
              <a:gd name="connsiteX1566" fmla="*/ 6308095 w 6816107"/>
              <a:gd name="connsiteY1566" fmla="*/ 869473 h 5667411"/>
              <a:gd name="connsiteX1567" fmla="*/ 6295226 w 6816107"/>
              <a:gd name="connsiteY1567" fmla="*/ 878511 h 5667411"/>
              <a:gd name="connsiteX1568" fmla="*/ 6284319 w 6816107"/>
              <a:gd name="connsiteY1568" fmla="*/ 888514 h 5667411"/>
              <a:gd name="connsiteX1569" fmla="*/ 6291216 w 6816107"/>
              <a:gd name="connsiteY1569" fmla="*/ 902148 h 5667411"/>
              <a:gd name="connsiteX1570" fmla="*/ 6295497 w 6816107"/>
              <a:gd name="connsiteY1570" fmla="*/ 914496 h 5667411"/>
              <a:gd name="connsiteX1571" fmla="*/ 6283937 w 6816107"/>
              <a:gd name="connsiteY1571" fmla="*/ 928873 h 5667411"/>
              <a:gd name="connsiteX1572" fmla="*/ 6269344 w 6816107"/>
              <a:gd name="connsiteY1572" fmla="*/ 939197 h 5667411"/>
              <a:gd name="connsiteX1573" fmla="*/ 6281501 w 6816107"/>
              <a:gd name="connsiteY1573" fmla="*/ 946882 h 5667411"/>
              <a:gd name="connsiteX1574" fmla="*/ 6291697 w 6816107"/>
              <a:gd name="connsiteY1574" fmla="*/ 953601 h 5667411"/>
              <a:gd name="connsiteX1575" fmla="*/ 6278412 w 6816107"/>
              <a:gd name="connsiteY1575" fmla="*/ 969265 h 5667411"/>
              <a:gd name="connsiteX1576" fmla="*/ 6255320 w 6816107"/>
              <a:gd name="connsiteY1576" fmla="*/ 980105 h 5667411"/>
              <a:gd name="connsiteX1577" fmla="*/ 6245512 w 6816107"/>
              <a:gd name="connsiteY1577" fmla="*/ 994063 h 5667411"/>
              <a:gd name="connsiteX1578" fmla="*/ 6235348 w 6816107"/>
              <a:gd name="connsiteY1578" fmla="*/ 997601 h 5667411"/>
              <a:gd name="connsiteX1579" fmla="*/ 6213949 w 6816107"/>
              <a:gd name="connsiteY1579" fmla="*/ 1010982 h 5667411"/>
              <a:gd name="connsiteX1580" fmla="*/ 6203251 w 6816107"/>
              <a:gd name="connsiteY1580" fmla="*/ 1036453 h 5667411"/>
              <a:gd name="connsiteX1581" fmla="*/ 6214664 w 6816107"/>
              <a:gd name="connsiteY1581" fmla="*/ 1031821 h 5667411"/>
              <a:gd name="connsiteX1582" fmla="*/ 6234636 w 6816107"/>
              <a:gd name="connsiteY1582" fmla="*/ 1014324 h 5667411"/>
              <a:gd name="connsiteX1583" fmla="*/ 6242542 w 6816107"/>
              <a:gd name="connsiteY1583" fmla="*/ 1010528 h 5667411"/>
              <a:gd name="connsiteX1584" fmla="*/ 6248665 w 6816107"/>
              <a:gd name="connsiteY1584" fmla="*/ 1010977 h 5667411"/>
              <a:gd name="connsiteX1585" fmla="*/ 6242929 w 6816107"/>
              <a:gd name="connsiteY1585" fmla="*/ 1017121 h 5667411"/>
              <a:gd name="connsiteX1586" fmla="*/ 6236302 w 6816107"/>
              <a:gd name="connsiteY1586" fmla="*/ 1025386 h 5667411"/>
              <a:gd name="connsiteX1587" fmla="*/ 6213953 w 6816107"/>
              <a:gd name="connsiteY1587" fmla="*/ 1048543 h 5667411"/>
              <a:gd name="connsiteX1588" fmla="*/ 6191603 w 6816107"/>
              <a:gd name="connsiteY1588" fmla="*/ 1071700 h 5667411"/>
              <a:gd name="connsiteX1589" fmla="*/ 6172821 w 6816107"/>
              <a:gd name="connsiteY1589" fmla="*/ 1086366 h 5667411"/>
              <a:gd name="connsiteX1590" fmla="*/ 6158080 w 6816107"/>
              <a:gd name="connsiteY1590" fmla="*/ 1106435 h 5667411"/>
              <a:gd name="connsiteX1591" fmla="*/ 6183580 w 6816107"/>
              <a:gd name="connsiteY1591" fmla="*/ 1090803 h 5667411"/>
              <a:gd name="connsiteX1592" fmla="*/ 6203016 w 6816107"/>
              <a:gd name="connsiteY1592" fmla="*/ 1067068 h 5667411"/>
              <a:gd name="connsiteX1593" fmla="*/ 6220377 w 6816107"/>
              <a:gd name="connsiteY1593" fmla="*/ 1085847 h 5667411"/>
              <a:gd name="connsiteX1594" fmla="*/ 6202071 w 6816107"/>
              <a:gd name="connsiteY1594" fmla="*/ 1114405 h 5667411"/>
              <a:gd name="connsiteX1595" fmla="*/ 6216337 w 6816107"/>
              <a:gd name="connsiteY1595" fmla="*/ 1118004 h 5667411"/>
              <a:gd name="connsiteX1596" fmla="*/ 6222285 w 6816107"/>
              <a:gd name="connsiteY1596" fmla="*/ 1141415 h 5667411"/>
              <a:gd name="connsiteX1597" fmla="*/ 6191377 w 6816107"/>
              <a:gd name="connsiteY1597" fmla="*/ 1177437 h 5667411"/>
              <a:gd name="connsiteX1598" fmla="*/ 6150571 w 6816107"/>
              <a:gd name="connsiteY1598" fmla="*/ 1201336 h 5667411"/>
              <a:gd name="connsiteX1599" fmla="*/ 6114579 w 6816107"/>
              <a:gd name="connsiteY1599" fmla="*/ 1225040 h 5667411"/>
              <a:gd name="connsiteX1600" fmla="*/ 6109347 w 6816107"/>
              <a:gd name="connsiteY1600" fmla="*/ 1222468 h 5667411"/>
              <a:gd name="connsiteX1601" fmla="*/ 6105782 w 6816107"/>
              <a:gd name="connsiteY1601" fmla="*/ 1230959 h 5667411"/>
              <a:gd name="connsiteX1602" fmla="*/ 6078201 w 6816107"/>
              <a:gd name="connsiteY1602" fmla="*/ 1251544 h 5667411"/>
              <a:gd name="connsiteX1603" fmla="*/ 6051751 w 6816107"/>
              <a:gd name="connsiteY1603" fmla="*/ 1276952 h 5667411"/>
              <a:gd name="connsiteX1604" fmla="*/ 6023518 w 6816107"/>
              <a:gd name="connsiteY1604" fmla="*/ 1306606 h 5667411"/>
              <a:gd name="connsiteX1605" fmla="*/ 5996502 w 6816107"/>
              <a:gd name="connsiteY1605" fmla="*/ 1329602 h 5667411"/>
              <a:gd name="connsiteX1606" fmla="*/ 5983947 w 6816107"/>
              <a:gd name="connsiteY1606" fmla="*/ 1339710 h 5667411"/>
              <a:gd name="connsiteX1607" fmla="*/ 6006423 w 6816107"/>
              <a:gd name="connsiteY1607" fmla="*/ 1327372 h 5667411"/>
              <a:gd name="connsiteX1608" fmla="*/ 6036767 w 6816107"/>
              <a:gd name="connsiteY1608" fmla="*/ 1298329 h 5667411"/>
              <a:gd name="connsiteX1609" fmla="*/ 6074423 w 6816107"/>
              <a:gd name="connsiteY1609" fmla="*/ 1285686 h 5667411"/>
              <a:gd name="connsiteX1610" fmla="*/ 6077751 w 6816107"/>
              <a:gd name="connsiteY1610" fmla="*/ 1270249 h 5667411"/>
              <a:gd name="connsiteX1611" fmla="*/ 6084259 w 6816107"/>
              <a:gd name="connsiteY1611" fmla="*/ 1258511 h 5667411"/>
              <a:gd name="connsiteX1612" fmla="*/ 6097723 w 6816107"/>
              <a:gd name="connsiteY1612" fmla="*/ 1252753 h 5667411"/>
              <a:gd name="connsiteX1613" fmla="*/ 6115795 w 6816107"/>
              <a:gd name="connsiteY1613" fmla="*/ 1254809 h 5667411"/>
              <a:gd name="connsiteX1614" fmla="*/ 6119245 w 6816107"/>
              <a:gd name="connsiteY1614" fmla="*/ 1275712 h 5667411"/>
              <a:gd name="connsiteX1615" fmla="*/ 6104147 w 6816107"/>
              <a:gd name="connsiteY1615" fmla="*/ 1290056 h 5667411"/>
              <a:gd name="connsiteX1616" fmla="*/ 6074367 w 6816107"/>
              <a:gd name="connsiteY1616" fmla="*/ 1307425 h 5667411"/>
              <a:gd name="connsiteX1617" fmla="*/ 6055645 w 6816107"/>
              <a:gd name="connsiteY1617" fmla="*/ 1337913 h 5667411"/>
              <a:gd name="connsiteX1618" fmla="*/ 6028065 w 6816107"/>
              <a:gd name="connsiteY1618" fmla="*/ 1372584 h 5667411"/>
              <a:gd name="connsiteX1619" fmla="*/ 6021001 w 6816107"/>
              <a:gd name="connsiteY1619" fmla="*/ 1378484 h 5667411"/>
              <a:gd name="connsiteX1620" fmla="*/ 6022131 w 6816107"/>
              <a:gd name="connsiteY1620" fmla="*/ 1377726 h 5667411"/>
              <a:gd name="connsiteX1621" fmla="*/ 6035243 w 6816107"/>
              <a:gd name="connsiteY1621" fmla="*/ 1380437 h 5667411"/>
              <a:gd name="connsiteX1622" fmla="*/ 6013012 w 6816107"/>
              <a:gd name="connsiteY1622" fmla="*/ 1407067 h 5667411"/>
              <a:gd name="connsiteX1623" fmla="*/ 5990783 w 6816107"/>
              <a:gd name="connsiteY1623" fmla="*/ 1433697 h 5667411"/>
              <a:gd name="connsiteX1624" fmla="*/ 5989113 w 6816107"/>
              <a:gd name="connsiteY1624" fmla="*/ 1414248 h 5667411"/>
              <a:gd name="connsiteX1625" fmla="*/ 5988926 w 6816107"/>
              <a:gd name="connsiteY1625" fmla="*/ 1416935 h 5667411"/>
              <a:gd name="connsiteX1626" fmla="*/ 5980039 w 6816107"/>
              <a:gd name="connsiteY1626" fmla="*/ 1420248 h 5667411"/>
              <a:gd name="connsiteX1627" fmla="*/ 5973074 w 6816107"/>
              <a:gd name="connsiteY1627" fmla="*/ 1441065 h 5667411"/>
              <a:gd name="connsiteX1628" fmla="*/ 6001246 w 6816107"/>
              <a:gd name="connsiteY1628" fmla="*/ 1438841 h 5667411"/>
              <a:gd name="connsiteX1629" fmla="*/ 6019556 w 6816107"/>
              <a:gd name="connsiteY1629" fmla="*/ 1447844 h 5667411"/>
              <a:gd name="connsiteX1630" fmla="*/ 6002201 w 6816107"/>
              <a:gd name="connsiteY1630" fmla="*/ 1476016 h 5667411"/>
              <a:gd name="connsiteX1631" fmla="*/ 5992543 w 6816107"/>
              <a:gd name="connsiteY1631" fmla="*/ 1493142 h 5667411"/>
              <a:gd name="connsiteX1632" fmla="*/ 5983630 w 6816107"/>
              <a:gd name="connsiteY1632" fmla="*/ 1518264 h 5667411"/>
              <a:gd name="connsiteX1633" fmla="*/ 5986121 w 6816107"/>
              <a:gd name="connsiteY1633" fmla="*/ 1516565 h 5667411"/>
              <a:gd name="connsiteX1634" fmla="*/ 5995839 w 6816107"/>
              <a:gd name="connsiteY1634" fmla="*/ 1500003 h 5667411"/>
              <a:gd name="connsiteX1635" fmla="*/ 6012268 w 6816107"/>
              <a:gd name="connsiteY1635" fmla="*/ 1498352 h 5667411"/>
              <a:gd name="connsiteX1636" fmla="*/ 6029546 w 6816107"/>
              <a:gd name="connsiteY1636" fmla="*/ 1476656 h 5667411"/>
              <a:gd name="connsiteX1637" fmla="*/ 6042580 w 6816107"/>
              <a:gd name="connsiteY1637" fmla="*/ 1471366 h 5667411"/>
              <a:gd name="connsiteX1638" fmla="*/ 6050760 w 6816107"/>
              <a:gd name="connsiteY1638" fmla="*/ 1451887 h 5667411"/>
              <a:gd name="connsiteX1639" fmla="*/ 6064789 w 6816107"/>
              <a:gd name="connsiteY1639" fmla="*/ 1448541 h 5667411"/>
              <a:gd name="connsiteX1640" fmla="*/ 6083363 w 6816107"/>
              <a:gd name="connsiteY1640" fmla="*/ 1427796 h 5667411"/>
              <a:gd name="connsiteX1641" fmla="*/ 6109964 w 6816107"/>
              <a:gd name="connsiteY1641" fmla="*/ 1416120 h 5667411"/>
              <a:gd name="connsiteX1642" fmla="*/ 6141855 w 6816107"/>
              <a:gd name="connsiteY1642" fmla="*/ 1394666 h 5667411"/>
              <a:gd name="connsiteX1643" fmla="*/ 6176776 w 6816107"/>
              <a:gd name="connsiteY1643" fmla="*/ 1377264 h 5667411"/>
              <a:gd name="connsiteX1644" fmla="*/ 6183552 w 6816107"/>
              <a:gd name="connsiteY1644" fmla="*/ 1363949 h 5667411"/>
              <a:gd name="connsiteX1645" fmla="*/ 6195322 w 6816107"/>
              <a:gd name="connsiteY1645" fmla="*/ 1355652 h 5667411"/>
              <a:gd name="connsiteX1646" fmla="*/ 6212855 w 6816107"/>
              <a:gd name="connsiteY1646" fmla="*/ 1332688 h 5667411"/>
              <a:gd name="connsiteX1647" fmla="*/ 6236454 w 6816107"/>
              <a:gd name="connsiteY1647" fmla="*/ 1317828 h 5667411"/>
              <a:gd name="connsiteX1648" fmla="*/ 6241684 w 6816107"/>
              <a:gd name="connsiteY1648" fmla="*/ 1311009 h 5667411"/>
              <a:gd name="connsiteX1649" fmla="*/ 6249055 w 6816107"/>
              <a:gd name="connsiteY1649" fmla="*/ 1310365 h 5667411"/>
              <a:gd name="connsiteX1650" fmla="*/ 6255713 w 6816107"/>
              <a:gd name="connsiteY1650" fmla="*/ 1317053 h 5667411"/>
              <a:gd name="connsiteX1651" fmla="*/ 6235981 w 6816107"/>
              <a:gd name="connsiteY1651" fmla="*/ 1341497 h 5667411"/>
              <a:gd name="connsiteX1652" fmla="*/ 6225192 w 6816107"/>
              <a:gd name="connsiteY1652" fmla="*/ 1350277 h 5667411"/>
              <a:gd name="connsiteX1653" fmla="*/ 6217436 w 6816107"/>
              <a:gd name="connsiteY1653" fmla="*/ 1363109 h 5667411"/>
              <a:gd name="connsiteX1654" fmla="*/ 6196275 w 6816107"/>
              <a:gd name="connsiteY1654" fmla="*/ 1383436 h 5667411"/>
              <a:gd name="connsiteX1655" fmla="*/ 6188015 w 6816107"/>
              <a:gd name="connsiteY1655" fmla="*/ 1404983 h 5667411"/>
              <a:gd name="connsiteX1656" fmla="*/ 6181365 w 6816107"/>
              <a:gd name="connsiteY1656" fmla="*/ 1412598 h 5667411"/>
              <a:gd name="connsiteX1657" fmla="*/ 6177779 w 6816107"/>
              <a:gd name="connsiteY1657" fmla="*/ 1412471 h 5667411"/>
              <a:gd name="connsiteX1658" fmla="*/ 6178392 w 6816107"/>
              <a:gd name="connsiteY1658" fmla="*/ 1430330 h 5667411"/>
              <a:gd name="connsiteX1659" fmla="*/ 6182673 w 6816107"/>
              <a:gd name="connsiteY1659" fmla="*/ 1442678 h 5667411"/>
              <a:gd name="connsiteX1660" fmla="*/ 6159701 w 6816107"/>
              <a:gd name="connsiteY1660" fmla="*/ 1471076 h 5667411"/>
              <a:gd name="connsiteX1661" fmla="*/ 6135837 w 6816107"/>
              <a:gd name="connsiteY1661" fmla="*/ 1501598 h 5667411"/>
              <a:gd name="connsiteX1662" fmla="*/ 6134975 w 6816107"/>
              <a:gd name="connsiteY1662" fmla="*/ 1504589 h 5667411"/>
              <a:gd name="connsiteX1663" fmla="*/ 6136075 w 6816107"/>
              <a:gd name="connsiteY1663" fmla="*/ 1508545 h 5667411"/>
              <a:gd name="connsiteX1664" fmla="*/ 6145021 w 6816107"/>
              <a:gd name="connsiteY1664" fmla="*/ 1502272 h 5667411"/>
              <a:gd name="connsiteX1665" fmla="*/ 6154858 w 6816107"/>
              <a:gd name="connsiteY1665" fmla="*/ 1493878 h 5667411"/>
              <a:gd name="connsiteX1666" fmla="*/ 6163655 w 6816107"/>
              <a:gd name="connsiteY1666" fmla="*/ 1487960 h 5667411"/>
              <a:gd name="connsiteX1667" fmla="*/ 6168559 w 6816107"/>
              <a:gd name="connsiteY1667" fmla="*/ 1476285 h 5667411"/>
              <a:gd name="connsiteX1668" fmla="*/ 6178634 w 6816107"/>
              <a:gd name="connsiteY1668" fmla="*/ 1474837 h 5667411"/>
              <a:gd name="connsiteX1669" fmla="*/ 6191474 w 6816107"/>
              <a:gd name="connsiteY1669" fmla="*/ 1474321 h 5667411"/>
              <a:gd name="connsiteX1670" fmla="*/ 6218820 w 6816107"/>
              <a:gd name="connsiteY1670" fmla="*/ 1484351 h 5667411"/>
              <a:gd name="connsiteX1671" fmla="*/ 6236176 w 6816107"/>
              <a:gd name="connsiteY1671" fmla="*/ 1465568 h 5667411"/>
              <a:gd name="connsiteX1672" fmla="*/ 6250740 w 6816107"/>
              <a:gd name="connsiteY1672" fmla="*/ 1463765 h 5667411"/>
              <a:gd name="connsiteX1673" fmla="*/ 6264234 w 6816107"/>
              <a:gd name="connsiteY1673" fmla="*/ 1458876 h 5667411"/>
              <a:gd name="connsiteX1674" fmla="*/ 6273774 w 6816107"/>
              <a:gd name="connsiteY1674" fmla="*/ 1460579 h 5667411"/>
              <a:gd name="connsiteX1675" fmla="*/ 6282066 w 6816107"/>
              <a:gd name="connsiteY1675" fmla="*/ 1453985 h 5667411"/>
              <a:gd name="connsiteX1676" fmla="*/ 6284205 w 6816107"/>
              <a:gd name="connsiteY1676" fmla="*/ 1441379 h 5667411"/>
              <a:gd name="connsiteX1677" fmla="*/ 6307747 w 6816107"/>
              <a:gd name="connsiteY1677" fmla="*/ 1452953 h 5667411"/>
              <a:gd name="connsiteX1678" fmla="*/ 6289975 w 6816107"/>
              <a:gd name="connsiteY1678" fmla="*/ 1473666 h 5667411"/>
              <a:gd name="connsiteX1679" fmla="*/ 6284686 w 6816107"/>
              <a:gd name="connsiteY1679" fmla="*/ 1492832 h 5667411"/>
              <a:gd name="connsiteX1680" fmla="*/ 6293543 w 6816107"/>
              <a:gd name="connsiteY1680" fmla="*/ 1493347 h 5667411"/>
              <a:gd name="connsiteX1681" fmla="*/ 6301331 w 6816107"/>
              <a:gd name="connsiteY1681" fmla="*/ 1490773 h 5667411"/>
              <a:gd name="connsiteX1682" fmla="*/ 6320826 w 6816107"/>
              <a:gd name="connsiteY1682" fmla="*/ 1459383 h 5667411"/>
              <a:gd name="connsiteX1683" fmla="*/ 6342224 w 6816107"/>
              <a:gd name="connsiteY1683" fmla="*/ 1446003 h 5667411"/>
              <a:gd name="connsiteX1684" fmla="*/ 6355359 w 6816107"/>
              <a:gd name="connsiteY1684" fmla="*/ 1425998 h 5667411"/>
              <a:gd name="connsiteX1685" fmla="*/ 6374559 w 6816107"/>
              <a:gd name="connsiteY1685" fmla="*/ 1414098 h 5667411"/>
              <a:gd name="connsiteX1686" fmla="*/ 6384068 w 6816107"/>
              <a:gd name="connsiteY1686" fmla="*/ 1391456 h 5667411"/>
              <a:gd name="connsiteX1687" fmla="*/ 6407605 w 6816107"/>
              <a:gd name="connsiteY1687" fmla="*/ 1365470 h 5667411"/>
              <a:gd name="connsiteX1688" fmla="*/ 6420446 w 6816107"/>
              <a:gd name="connsiteY1688" fmla="*/ 1369649 h 5667411"/>
              <a:gd name="connsiteX1689" fmla="*/ 6431858 w 6816107"/>
              <a:gd name="connsiteY1689" fmla="*/ 1360322 h 5667411"/>
              <a:gd name="connsiteX1690" fmla="*/ 6458250 w 6816107"/>
              <a:gd name="connsiteY1690" fmla="*/ 1342567 h 5667411"/>
              <a:gd name="connsiteX1691" fmla="*/ 6475610 w 6816107"/>
              <a:gd name="connsiteY1691" fmla="*/ 1361345 h 5667411"/>
              <a:gd name="connsiteX1692" fmla="*/ 6455372 w 6816107"/>
              <a:gd name="connsiteY1692" fmla="*/ 1389808 h 5667411"/>
              <a:gd name="connsiteX1693" fmla="*/ 6434956 w 6816107"/>
              <a:gd name="connsiteY1693" fmla="*/ 1413061 h 5667411"/>
              <a:gd name="connsiteX1694" fmla="*/ 6418549 w 6816107"/>
              <a:gd name="connsiteY1694" fmla="*/ 1422067 h 5667411"/>
              <a:gd name="connsiteX1695" fmla="*/ 6397475 w 6816107"/>
              <a:gd name="connsiteY1695" fmla="*/ 1412134 h 5667411"/>
              <a:gd name="connsiteX1696" fmla="*/ 6395485 w 6816107"/>
              <a:gd name="connsiteY1696" fmla="*/ 1424386 h 5667411"/>
              <a:gd name="connsiteX1697" fmla="*/ 6373136 w 6816107"/>
              <a:gd name="connsiteY1697" fmla="*/ 1447543 h 5667411"/>
              <a:gd name="connsiteX1698" fmla="*/ 6383599 w 6816107"/>
              <a:gd name="connsiteY1698" fmla="*/ 1452687 h 5667411"/>
              <a:gd name="connsiteX1699" fmla="*/ 6367193 w 6816107"/>
              <a:gd name="connsiteY1699" fmla="*/ 1461693 h 5667411"/>
              <a:gd name="connsiteX1700" fmla="*/ 6355307 w 6816107"/>
              <a:gd name="connsiteY1700" fmla="*/ 1489994 h 5667411"/>
              <a:gd name="connsiteX1701" fmla="*/ 6331054 w 6816107"/>
              <a:gd name="connsiteY1701" fmla="*/ 1495142 h 5667411"/>
              <a:gd name="connsiteX1702" fmla="*/ 6320356 w 6816107"/>
              <a:gd name="connsiteY1702" fmla="*/ 1520613 h 5667411"/>
              <a:gd name="connsiteX1703" fmla="*/ 6292537 w 6816107"/>
              <a:gd name="connsiteY1703" fmla="*/ 1534252 h 5667411"/>
              <a:gd name="connsiteX1704" fmla="*/ 6275182 w 6816107"/>
              <a:gd name="connsiteY1704" fmla="*/ 1553035 h 5667411"/>
              <a:gd name="connsiteX1705" fmla="*/ 6270845 w 6816107"/>
              <a:gd name="connsiteY1705" fmla="*/ 1585901 h 5667411"/>
              <a:gd name="connsiteX1706" fmla="*/ 6249032 w 6816107"/>
              <a:gd name="connsiteY1706" fmla="*/ 1615297 h 5667411"/>
              <a:gd name="connsiteX1707" fmla="*/ 6233756 w 6816107"/>
              <a:gd name="connsiteY1707" fmla="*/ 1629126 h 5667411"/>
              <a:gd name="connsiteX1708" fmla="*/ 6224544 w 6816107"/>
              <a:gd name="connsiteY1708" fmla="*/ 1651060 h 5667411"/>
              <a:gd name="connsiteX1709" fmla="*/ 6212507 w 6816107"/>
              <a:gd name="connsiteY1709" fmla="*/ 1656239 h 5667411"/>
              <a:gd name="connsiteX1710" fmla="*/ 6204573 w 6816107"/>
              <a:gd name="connsiteY1710" fmla="*/ 1668557 h 5667411"/>
              <a:gd name="connsiteX1711" fmla="*/ 6204455 w 6816107"/>
              <a:gd name="connsiteY1711" fmla="*/ 1683864 h 5667411"/>
              <a:gd name="connsiteX1712" fmla="*/ 6204338 w 6816107"/>
              <a:gd name="connsiteY1712" fmla="*/ 1699172 h 5667411"/>
              <a:gd name="connsiteX1713" fmla="*/ 6229095 w 6816107"/>
              <a:gd name="connsiteY1713" fmla="*/ 1680613 h 5667411"/>
              <a:gd name="connsiteX1714" fmla="*/ 6251890 w 6816107"/>
              <a:gd name="connsiteY1714" fmla="*/ 1661089 h 5667411"/>
              <a:gd name="connsiteX1715" fmla="*/ 6270316 w 6816107"/>
              <a:gd name="connsiteY1715" fmla="*/ 1640699 h 5667411"/>
              <a:gd name="connsiteX1716" fmla="*/ 6295876 w 6816107"/>
              <a:gd name="connsiteY1716" fmla="*/ 1631499 h 5667411"/>
              <a:gd name="connsiteX1717" fmla="*/ 6311329 w 6816107"/>
              <a:gd name="connsiteY1717" fmla="*/ 1594708 h 5667411"/>
              <a:gd name="connsiteX1718" fmla="*/ 6369285 w 6816107"/>
              <a:gd name="connsiteY1718" fmla="*/ 1574119 h 5667411"/>
              <a:gd name="connsiteX1719" fmla="*/ 6415468 w 6816107"/>
              <a:gd name="connsiteY1719" fmla="*/ 1519572 h 5667411"/>
              <a:gd name="connsiteX1720" fmla="*/ 6443170 w 6816107"/>
              <a:gd name="connsiteY1720" fmla="*/ 1521241 h 5667411"/>
              <a:gd name="connsiteX1721" fmla="*/ 6470872 w 6816107"/>
              <a:gd name="connsiteY1721" fmla="*/ 1522910 h 5667411"/>
              <a:gd name="connsiteX1722" fmla="*/ 6483946 w 6816107"/>
              <a:gd name="connsiteY1722" fmla="*/ 1491779 h 5667411"/>
              <a:gd name="connsiteX1723" fmla="*/ 6491794 w 6816107"/>
              <a:gd name="connsiteY1723" fmla="*/ 1495638 h 5667411"/>
              <a:gd name="connsiteX1724" fmla="*/ 6499166 w 6816107"/>
              <a:gd name="connsiteY1724" fmla="*/ 1504384 h 5667411"/>
              <a:gd name="connsiteX1725" fmla="*/ 6495125 w 6816107"/>
              <a:gd name="connsiteY1725" fmla="*/ 1517762 h 5667411"/>
              <a:gd name="connsiteX1726" fmla="*/ 6477768 w 6816107"/>
              <a:gd name="connsiteY1726" fmla="*/ 1536544 h 5667411"/>
              <a:gd name="connsiteX1727" fmla="*/ 6476105 w 6816107"/>
              <a:gd name="connsiteY1727" fmla="*/ 1548958 h 5667411"/>
              <a:gd name="connsiteX1728" fmla="*/ 6477296 w 6816107"/>
              <a:gd name="connsiteY1728" fmla="*/ 1560214 h 5667411"/>
              <a:gd name="connsiteX1729" fmla="*/ 6480861 w 6816107"/>
              <a:gd name="connsiteY1729" fmla="*/ 1551723 h 5667411"/>
              <a:gd name="connsiteX1730" fmla="*/ 6509810 w 6816107"/>
              <a:gd name="connsiteY1730" fmla="*/ 1542908 h 5667411"/>
              <a:gd name="connsiteX1731" fmla="*/ 6532695 w 6816107"/>
              <a:gd name="connsiteY1731" fmla="*/ 1525990 h 5667411"/>
              <a:gd name="connsiteX1732" fmla="*/ 6546515 w 6816107"/>
              <a:gd name="connsiteY1732" fmla="*/ 1516565 h 5667411"/>
              <a:gd name="connsiteX1733" fmla="*/ 6556233 w 6816107"/>
              <a:gd name="connsiteY1733" fmla="*/ 1500003 h 5667411"/>
              <a:gd name="connsiteX1734" fmla="*/ 6579296 w 6816107"/>
              <a:gd name="connsiteY1734" fmla="*/ 1497685 h 5667411"/>
              <a:gd name="connsiteX1735" fmla="*/ 6587975 w 6816107"/>
              <a:gd name="connsiteY1735" fmla="*/ 1483599 h 5667411"/>
              <a:gd name="connsiteX1736" fmla="*/ 6601646 w 6816107"/>
              <a:gd name="connsiteY1736" fmla="*/ 1474528 h 5667411"/>
              <a:gd name="connsiteX1737" fmla="*/ 6611154 w 6816107"/>
              <a:gd name="connsiteY1737" fmla="*/ 1451887 h 5667411"/>
              <a:gd name="connsiteX1738" fmla="*/ 6625183 w 6816107"/>
              <a:gd name="connsiteY1738" fmla="*/ 1448541 h 5667411"/>
              <a:gd name="connsiteX1739" fmla="*/ 6643757 w 6816107"/>
              <a:gd name="connsiteY1739" fmla="*/ 1427796 h 5667411"/>
              <a:gd name="connsiteX1740" fmla="*/ 6670358 w 6816107"/>
              <a:gd name="connsiteY1740" fmla="*/ 1416120 h 5667411"/>
              <a:gd name="connsiteX1741" fmla="*/ 6702248 w 6816107"/>
              <a:gd name="connsiteY1741" fmla="*/ 1394666 h 5667411"/>
              <a:gd name="connsiteX1742" fmla="*/ 6737170 w 6816107"/>
              <a:gd name="connsiteY1742" fmla="*/ 1377264 h 5667411"/>
              <a:gd name="connsiteX1743" fmla="*/ 6743946 w 6816107"/>
              <a:gd name="connsiteY1743" fmla="*/ 1363949 h 5667411"/>
              <a:gd name="connsiteX1744" fmla="*/ 6755716 w 6816107"/>
              <a:gd name="connsiteY1744" fmla="*/ 1355652 h 5667411"/>
              <a:gd name="connsiteX1745" fmla="*/ 6773249 w 6816107"/>
              <a:gd name="connsiteY1745" fmla="*/ 1332688 h 5667411"/>
              <a:gd name="connsiteX1746" fmla="*/ 6796848 w 6816107"/>
              <a:gd name="connsiteY1746" fmla="*/ 1317828 h 5667411"/>
              <a:gd name="connsiteX1747" fmla="*/ 6802078 w 6816107"/>
              <a:gd name="connsiteY1747" fmla="*/ 1311009 h 5667411"/>
              <a:gd name="connsiteX1748" fmla="*/ 6809449 w 6816107"/>
              <a:gd name="connsiteY1748" fmla="*/ 1310365 h 5667411"/>
              <a:gd name="connsiteX1749" fmla="*/ 6816107 w 6816107"/>
              <a:gd name="connsiteY1749" fmla="*/ 1317053 h 5667411"/>
              <a:gd name="connsiteX1750" fmla="*/ 6796374 w 6816107"/>
              <a:gd name="connsiteY1750" fmla="*/ 1341497 h 5667411"/>
              <a:gd name="connsiteX1751" fmla="*/ 6785586 w 6816107"/>
              <a:gd name="connsiteY1751" fmla="*/ 1350277 h 5667411"/>
              <a:gd name="connsiteX1752" fmla="*/ 6777830 w 6816107"/>
              <a:gd name="connsiteY1752" fmla="*/ 1363109 h 5667411"/>
              <a:gd name="connsiteX1753" fmla="*/ 6756669 w 6816107"/>
              <a:gd name="connsiteY1753" fmla="*/ 1383436 h 5667411"/>
              <a:gd name="connsiteX1754" fmla="*/ 6748408 w 6816107"/>
              <a:gd name="connsiteY1754" fmla="*/ 1404983 h 5667411"/>
              <a:gd name="connsiteX1755" fmla="*/ 6731943 w 6816107"/>
              <a:gd name="connsiteY1755" fmla="*/ 1412253 h 5667411"/>
              <a:gd name="connsiteX1756" fmla="*/ 6668702 w 6816107"/>
              <a:gd name="connsiteY1756" fmla="*/ 1498961 h 5667411"/>
              <a:gd name="connsiteX1757" fmla="*/ 6585486 w 6816107"/>
              <a:gd name="connsiteY1757" fmla="*/ 1565603 h 5667411"/>
              <a:gd name="connsiteX1758" fmla="*/ 6570271 w 6816107"/>
              <a:gd name="connsiteY1758" fmla="*/ 1590559 h 5667411"/>
              <a:gd name="connsiteX1759" fmla="*/ 6555055 w 6816107"/>
              <a:gd name="connsiteY1759" fmla="*/ 1615516 h 5667411"/>
              <a:gd name="connsiteX1760" fmla="*/ 6544653 w 6816107"/>
              <a:gd name="connsiteY1760" fmla="*/ 1616804 h 5667411"/>
              <a:gd name="connsiteX1761" fmla="*/ 6537461 w 6816107"/>
              <a:gd name="connsiteY1761" fmla="*/ 1627353 h 5667411"/>
              <a:gd name="connsiteX1762" fmla="*/ 6523761 w 6816107"/>
              <a:gd name="connsiteY1762" fmla="*/ 1644945 h 5667411"/>
              <a:gd name="connsiteX1763" fmla="*/ 6512735 w 6816107"/>
              <a:gd name="connsiteY1763" fmla="*/ 1656170 h 5667411"/>
              <a:gd name="connsiteX1764" fmla="*/ 6487770 w 6816107"/>
              <a:gd name="connsiteY1764" fmla="*/ 1678041 h 5667411"/>
              <a:gd name="connsiteX1765" fmla="*/ 6476328 w 6816107"/>
              <a:gd name="connsiteY1765" fmla="*/ 1681805 h 5667411"/>
              <a:gd name="connsiteX1766" fmla="*/ 6468987 w 6816107"/>
              <a:gd name="connsiteY1766" fmla="*/ 1692707 h 5667411"/>
              <a:gd name="connsiteX1767" fmla="*/ 6465660 w 6816107"/>
              <a:gd name="connsiteY1767" fmla="*/ 1708144 h 5667411"/>
              <a:gd name="connsiteX1768" fmla="*/ 6405272 w 6816107"/>
              <a:gd name="connsiteY1768" fmla="*/ 1784303 h 5667411"/>
              <a:gd name="connsiteX1769" fmla="*/ 6391243 w 6816107"/>
              <a:gd name="connsiteY1769" fmla="*/ 1787649 h 5667411"/>
              <a:gd name="connsiteX1770" fmla="*/ 6377453 w 6816107"/>
              <a:gd name="connsiteY1770" fmla="*/ 1797941 h 5667411"/>
              <a:gd name="connsiteX1771" fmla="*/ 6369102 w 6816107"/>
              <a:gd name="connsiteY1771" fmla="*/ 1812188 h 5667411"/>
              <a:gd name="connsiteX1772" fmla="*/ 6357719 w 6816107"/>
              <a:gd name="connsiteY1772" fmla="*/ 1822384 h 5667411"/>
              <a:gd name="connsiteX1773" fmla="*/ 6349904 w 6816107"/>
              <a:gd name="connsiteY1773" fmla="*/ 1842870 h 5667411"/>
              <a:gd name="connsiteX1774" fmla="*/ 6332993 w 6816107"/>
              <a:gd name="connsiteY1774" fmla="*/ 1851201 h 5667411"/>
              <a:gd name="connsiteX1775" fmla="*/ 6302887 w 6816107"/>
              <a:gd name="connsiteY1775" fmla="*/ 1882494 h 5667411"/>
              <a:gd name="connsiteX1776" fmla="*/ 6270462 w 6816107"/>
              <a:gd name="connsiteY1776" fmla="*/ 1902405 h 5667411"/>
              <a:gd name="connsiteX1777" fmla="*/ 6254295 w 6816107"/>
              <a:gd name="connsiteY1777" fmla="*/ 1918357 h 5667411"/>
              <a:gd name="connsiteX1778" fmla="*/ 6225528 w 6816107"/>
              <a:gd name="connsiteY1778" fmla="*/ 1960553 h 5667411"/>
              <a:gd name="connsiteX1779" fmla="*/ 6196761 w 6816107"/>
              <a:gd name="connsiteY1779" fmla="*/ 2002748 h 5667411"/>
              <a:gd name="connsiteX1780" fmla="*/ 6184159 w 6816107"/>
              <a:gd name="connsiteY1780" fmla="*/ 2010210 h 5667411"/>
              <a:gd name="connsiteX1781" fmla="*/ 6154321 w 6816107"/>
              <a:gd name="connsiteY1781" fmla="*/ 2039929 h 5667411"/>
              <a:gd name="connsiteX1782" fmla="*/ 6124482 w 6816107"/>
              <a:gd name="connsiteY1782" fmla="*/ 2069647 h 5667411"/>
              <a:gd name="connsiteX1783" fmla="*/ 6103322 w 6816107"/>
              <a:gd name="connsiteY1783" fmla="*/ 2089973 h 5667411"/>
              <a:gd name="connsiteX1784" fmla="*/ 6082162 w 6816107"/>
              <a:gd name="connsiteY1784" fmla="*/ 2110300 h 5667411"/>
              <a:gd name="connsiteX1785" fmla="*/ 6066110 w 6816107"/>
              <a:gd name="connsiteY1785" fmla="*/ 2130791 h 5667411"/>
              <a:gd name="connsiteX1786" fmla="*/ 6040712 w 6816107"/>
              <a:gd name="connsiteY1786" fmla="*/ 2159981 h 5667411"/>
              <a:gd name="connsiteX1787" fmla="*/ 6045673 w 6816107"/>
              <a:gd name="connsiteY1787" fmla="*/ 2156094 h 5667411"/>
              <a:gd name="connsiteX1788" fmla="*/ 6068439 w 6816107"/>
              <a:gd name="connsiteY1788" fmla="*/ 2140398 h 5667411"/>
              <a:gd name="connsiteX1789" fmla="*/ 6092275 w 6816107"/>
              <a:gd name="connsiteY1789" fmla="*/ 2127789 h 5667411"/>
              <a:gd name="connsiteX1790" fmla="*/ 6101340 w 6816107"/>
              <a:gd name="connsiteY1790" fmla="*/ 2115600 h 5667411"/>
              <a:gd name="connsiteX1791" fmla="*/ 6113436 w 6816107"/>
              <a:gd name="connsiteY1791" fmla="*/ 2107462 h 5667411"/>
              <a:gd name="connsiteX1792" fmla="*/ 6132219 w 6816107"/>
              <a:gd name="connsiteY1792" fmla="*/ 2092795 h 5667411"/>
              <a:gd name="connsiteX1793" fmla="*/ 6145207 w 6816107"/>
              <a:gd name="connsiteY1793" fmla="*/ 2091925 h 5667411"/>
              <a:gd name="connsiteX1794" fmla="*/ 6155522 w 6816107"/>
              <a:gd name="connsiteY1794" fmla="*/ 2097423 h 5667411"/>
              <a:gd name="connsiteX1795" fmla="*/ 6122622 w 6816107"/>
              <a:gd name="connsiteY1795" fmla="*/ 2136307 h 5667411"/>
              <a:gd name="connsiteX1796" fmla="*/ 6077062 w 6816107"/>
              <a:gd name="connsiteY1796" fmla="*/ 2171526 h 5667411"/>
              <a:gd name="connsiteX1797" fmla="*/ 6079678 w 6816107"/>
              <a:gd name="connsiteY1797" fmla="*/ 2172812 h 5667411"/>
              <a:gd name="connsiteX1798" fmla="*/ 6081136 w 6816107"/>
              <a:gd name="connsiteY1798" fmla="*/ 2187187 h 5667411"/>
              <a:gd name="connsiteX1799" fmla="*/ 6072784 w 6816107"/>
              <a:gd name="connsiteY1799" fmla="*/ 2196739 h 5667411"/>
              <a:gd name="connsiteX1800" fmla="*/ 6027196 w 6816107"/>
              <a:gd name="connsiteY1800" fmla="*/ 2254565 h 5667411"/>
              <a:gd name="connsiteX1801" fmla="*/ 5977684 w 6816107"/>
              <a:gd name="connsiteY1801" fmla="*/ 2310463 h 5667411"/>
              <a:gd name="connsiteX1802" fmla="*/ 5975247 w 6816107"/>
              <a:gd name="connsiteY1802" fmla="*/ 2319082 h 5667411"/>
              <a:gd name="connsiteX1803" fmla="*/ 5963893 w 6816107"/>
              <a:gd name="connsiteY1803" fmla="*/ 2320755 h 5667411"/>
              <a:gd name="connsiteX1804" fmla="*/ 5959972 w 6816107"/>
              <a:gd name="connsiteY1804" fmla="*/ 2328217 h 5667411"/>
              <a:gd name="connsiteX1805" fmla="*/ 5961755 w 6816107"/>
              <a:gd name="connsiteY1805" fmla="*/ 2333362 h 5667411"/>
              <a:gd name="connsiteX1806" fmla="*/ 5946598 w 6816107"/>
              <a:gd name="connsiteY1806" fmla="*/ 2345969 h 5667411"/>
              <a:gd name="connsiteX1807" fmla="*/ 5938217 w 6816107"/>
              <a:gd name="connsiteY1807" fmla="*/ 2359348 h 5667411"/>
              <a:gd name="connsiteX1808" fmla="*/ 5961044 w 6816107"/>
              <a:gd name="connsiteY1808" fmla="*/ 2350084 h 5667411"/>
              <a:gd name="connsiteX1809" fmla="*/ 5969841 w 6816107"/>
              <a:gd name="connsiteY1809" fmla="*/ 2344166 h 5667411"/>
              <a:gd name="connsiteX1810" fmla="*/ 5970791 w 6816107"/>
              <a:gd name="connsiteY1810" fmla="*/ 2334390 h 5667411"/>
              <a:gd name="connsiteX1811" fmla="*/ 5984522 w 6816107"/>
              <a:gd name="connsiteY1811" fmla="*/ 2327056 h 5667411"/>
              <a:gd name="connsiteX1812" fmla="*/ 5997183 w 6816107"/>
              <a:gd name="connsiteY1812" fmla="*/ 2316635 h 5667411"/>
              <a:gd name="connsiteX1813" fmla="*/ 6039503 w 6816107"/>
              <a:gd name="connsiteY1813" fmla="*/ 2275982 h 5667411"/>
              <a:gd name="connsiteX1814" fmla="*/ 6061141 w 6816107"/>
              <a:gd name="connsiteY1814" fmla="*/ 2269547 h 5667411"/>
              <a:gd name="connsiteX1815" fmla="*/ 6071840 w 6816107"/>
              <a:gd name="connsiteY1815" fmla="*/ 2262857 h 5667411"/>
              <a:gd name="connsiteX1816" fmla="*/ 6074693 w 6816107"/>
              <a:gd name="connsiteY1816" fmla="*/ 2252309 h 5667411"/>
              <a:gd name="connsiteX1817" fmla="*/ 6094664 w 6816107"/>
              <a:gd name="connsiteY1817" fmla="*/ 2234811 h 5667411"/>
              <a:gd name="connsiteX1818" fmla="*/ 6112615 w 6816107"/>
              <a:gd name="connsiteY1818" fmla="*/ 2214614 h 5667411"/>
              <a:gd name="connsiteX1819" fmla="*/ 6130565 w 6816107"/>
              <a:gd name="connsiteY1819" fmla="*/ 2194417 h 5667411"/>
              <a:gd name="connsiteX1820" fmla="*/ 6177644 w 6816107"/>
              <a:gd name="connsiteY1820" fmla="*/ 2180003 h 5667411"/>
              <a:gd name="connsiteX1821" fmla="*/ 6180619 w 6816107"/>
              <a:gd name="connsiteY1821" fmla="*/ 2201100 h 5667411"/>
              <a:gd name="connsiteX1822" fmla="*/ 6165758 w 6816107"/>
              <a:gd name="connsiteY1822" fmla="*/ 2208305 h 5667411"/>
              <a:gd name="connsiteX1823" fmla="*/ 6157854 w 6816107"/>
              <a:gd name="connsiteY1823" fmla="*/ 2226186 h 5667411"/>
              <a:gd name="connsiteX1824" fmla="*/ 6148879 w 6816107"/>
              <a:gd name="connsiteY1824" fmla="*/ 2240980 h 5667411"/>
              <a:gd name="connsiteX1825" fmla="*/ 6118208 w 6816107"/>
              <a:gd name="connsiteY1825" fmla="*/ 2269861 h 5667411"/>
              <a:gd name="connsiteX1826" fmla="*/ 6098238 w 6816107"/>
              <a:gd name="connsiteY1826" fmla="*/ 2301444 h 5667411"/>
              <a:gd name="connsiteX1827" fmla="*/ 6054728 w 6816107"/>
              <a:gd name="connsiteY1827" fmla="*/ 2344927 h 5667411"/>
              <a:gd name="connsiteX1828" fmla="*/ 6053721 w 6816107"/>
              <a:gd name="connsiteY1828" fmla="*/ 2371747 h 5667411"/>
              <a:gd name="connsiteX1829" fmla="*/ 6033095 w 6816107"/>
              <a:gd name="connsiteY1829" fmla="*/ 2388923 h 5667411"/>
              <a:gd name="connsiteX1830" fmla="*/ 6006169 w 6816107"/>
              <a:gd name="connsiteY1830" fmla="*/ 2419219 h 5667411"/>
              <a:gd name="connsiteX1831" fmla="*/ 5973180 w 6816107"/>
              <a:gd name="connsiteY1831" fmla="*/ 2441412 h 5667411"/>
              <a:gd name="connsiteX1832" fmla="*/ 5971518 w 6816107"/>
              <a:gd name="connsiteY1832" fmla="*/ 2467911 h 5667411"/>
              <a:gd name="connsiteX1833" fmla="*/ 5947265 w 6816107"/>
              <a:gd name="connsiteY1833" fmla="*/ 2473060 h 5667411"/>
              <a:gd name="connsiteX1834" fmla="*/ 5934191 w 6816107"/>
              <a:gd name="connsiteY1834" fmla="*/ 2504190 h 5667411"/>
              <a:gd name="connsiteX1835" fmla="*/ 5920490 w 6816107"/>
              <a:gd name="connsiteY1835" fmla="*/ 2517088 h 5667411"/>
              <a:gd name="connsiteX1836" fmla="*/ 5906610 w 6816107"/>
              <a:gd name="connsiteY1836" fmla="*/ 2524776 h 5667411"/>
              <a:gd name="connsiteX1837" fmla="*/ 5900756 w 6816107"/>
              <a:gd name="connsiteY1837" fmla="*/ 2536835 h 5667411"/>
              <a:gd name="connsiteX1838" fmla="*/ 5899717 w 6816107"/>
              <a:gd name="connsiteY1838" fmla="*/ 2548701 h 5667411"/>
              <a:gd name="connsiteX1839" fmla="*/ 5903284 w 6816107"/>
              <a:gd name="connsiteY1839" fmla="*/ 2554297 h 5667411"/>
              <a:gd name="connsiteX1840" fmla="*/ 5907564 w 6816107"/>
              <a:gd name="connsiteY1840" fmla="*/ 2552560 h 5667411"/>
              <a:gd name="connsiteX1841" fmla="*/ 5919095 w 6816107"/>
              <a:gd name="connsiteY1841" fmla="*/ 2532620 h 5667411"/>
              <a:gd name="connsiteX1842" fmla="*/ 5942753 w 6816107"/>
              <a:gd name="connsiteY1842" fmla="*/ 2528887 h 5667411"/>
              <a:gd name="connsiteX1843" fmla="*/ 5960582 w 6816107"/>
              <a:gd name="connsiteY1843" fmla="*/ 2486436 h 5667411"/>
              <a:gd name="connsiteX1844" fmla="*/ 5963198 w 6816107"/>
              <a:gd name="connsiteY1844" fmla="*/ 2487721 h 5667411"/>
              <a:gd name="connsiteX1845" fmla="*/ 5970301 w 6816107"/>
              <a:gd name="connsiteY1845" fmla="*/ 2479263 h 5667411"/>
              <a:gd name="connsiteX1846" fmla="*/ 5971518 w 6816107"/>
              <a:gd name="connsiteY1846" fmla="*/ 2467911 h 5667411"/>
              <a:gd name="connsiteX1847" fmla="*/ 5998475 w 6816107"/>
              <a:gd name="connsiteY1847" fmla="*/ 2452568 h 5667411"/>
              <a:gd name="connsiteX1848" fmla="*/ 6024540 w 6816107"/>
              <a:gd name="connsiteY1848" fmla="*/ 2439348 h 5667411"/>
              <a:gd name="connsiteX1849" fmla="*/ 6025518 w 6816107"/>
              <a:gd name="connsiteY1849" fmla="*/ 2416354 h 5667411"/>
              <a:gd name="connsiteX1850" fmla="*/ 6053070 w 6816107"/>
              <a:gd name="connsiteY1850" fmla="*/ 2408987 h 5667411"/>
              <a:gd name="connsiteX1851" fmla="*/ 6083860 w 6816107"/>
              <a:gd name="connsiteY1851" fmla="*/ 2374188 h 5667411"/>
              <a:gd name="connsiteX1852" fmla="*/ 6117502 w 6816107"/>
              <a:gd name="connsiteY1852" fmla="*/ 2338231 h 5667411"/>
              <a:gd name="connsiteX1853" fmla="*/ 6125319 w 6816107"/>
              <a:gd name="connsiteY1853" fmla="*/ 2341221 h 5667411"/>
              <a:gd name="connsiteX1854" fmla="*/ 6129392 w 6816107"/>
              <a:gd name="connsiteY1854" fmla="*/ 2347491 h 5667411"/>
              <a:gd name="connsiteX1855" fmla="*/ 6121400 w 6816107"/>
              <a:gd name="connsiteY1855" fmla="*/ 2376852 h 5667411"/>
              <a:gd name="connsiteX1856" fmla="*/ 6097535 w 6816107"/>
              <a:gd name="connsiteY1856" fmla="*/ 2393288 h 5667411"/>
              <a:gd name="connsiteX1857" fmla="*/ 6059999 w 6816107"/>
              <a:gd name="connsiteY1857" fmla="*/ 2437575 h 5667411"/>
              <a:gd name="connsiteX1858" fmla="*/ 6023356 w 6816107"/>
              <a:gd name="connsiteY1858" fmla="*/ 2479739 h 5667411"/>
              <a:gd name="connsiteX1859" fmla="*/ 6021692 w 6816107"/>
              <a:gd name="connsiteY1859" fmla="*/ 2487457 h 5667411"/>
              <a:gd name="connsiteX1860" fmla="*/ 6012181 w 6816107"/>
              <a:gd name="connsiteY1860" fmla="*/ 2491318 h 5667411"/>
              <a:gd name="connsiteX1861" fmla="*/ 6006149 w 6816107"/>
              <a:gd name="connsiteY1861" fmla="*/ 2498168 h 5667411"/>
              <a:gd name="connsiteX1862" fmla="*/ 6008854 w 6816107"/>
              <a:gd name="connsiteY1862" fmla="*/ 2506754 h 5667411"/>
              <a:gd name="connsiteX1863" fmla="*/ 5992121 w 6816107"/>
              <a:gd name="connsiteY1863" fmla="*/ 2515600 h 5667411"/>
              <a:gd name="connsiteX1864" fmla="*/ 5981273 w 6816107"/>
              <a:gd name="connsiteY1864" fmla="*/ 2527339 h 5667411"/>
              <a:gd name="connsiteX1865" fmla="*/ 5962490 w 6816107"/>
              <a:gd name="connsiteY1865" fmla="*/ 2542005 h 5667411"/>
              <a:gd name="connsiteX1866" fmla="*/ 5960233 w 6816107"/>
              <a:gd name="connsiteY1866" fmla="*/ 2560529 h 5667411"/>
              <a:gd name="connsiteX1867" fmla="*/ 5947989 w 6816107"/>
              <a:gd name="connsiteY1867" fmla="*/ 2569020 h 5667411"/>
              <a:gd name="connsiteX1868" fmla="*/ 5983865 w 6816107"/>
              <a:gd name="connsiteY1868" fmla="*/ 2584098 h 5667411"/>
              <a:gd name="connsiteX1869" fmla="*/ 6012431 w 6816107"/>
              <a:gd name="connsiteY1869" fmla="*/ 2610947 h 5667411"/>
              <a:gd name="connsiteX1870" fmla="*/ 6011037 w 6816107"/>
              <a:gd name="connsiteY1870" fmla="*/ 2631175 h 5667411"/>
              <a:gd name="connsiteX1871" fmla="*/ 6000545 w 6816107"/>
              <a:gd name="connsiteY1871" fmla="*/ 2639248 h 5667411"/>
              <a:gd name="connsiteX1872" fmla="*/ 5995285 w 6816107"/>
              <a:gd name="connsiteY1872" fmla="*/ 2645198 h 5667411"/>
              <a:gd name="connsiteX1873" fmla="*/ 5991987 w 6816107"/>
              <a:gd name="connsiteY1873" fmla="*/ 2652113 h 5667411"/>
              <a:gd name="connsiteX1874" fmla="*/ 6002211 w 6816107"/>
              <a:gd name="connsiteY1874" fmla="*/ 2650310 h 5667411"/>
              <a:gd name="connsiteX1875" fmla="*/ 6048102 w 6816107"/>
              <a:gd name="connsiteY1875" fmla="*/ 2638728 h 5667411"/>
              <a:gd name="connsiteX1876" fmla="*/ 6061653 w 6816107"/>
              <a:gd name="connsiteY1876" fmla="*/ 2621489 h 5667411"/>
              <a:gd name="connsiteX1877" fmla="*/ 6063763 w 6816107"/>
              <a:gd name="connsiteY1877" fmla="*/ 2612710 h 5667411"/>
              <a:gd name="connsiteX1878" fmla="*/ 6072827 w 6816107"/>
              <a:gd name="connsiteY1878" fmla="*/ 2609911 h 5667411"/>
              <a:gd name="connsiteX1879" fmla="*/ 6076304 w 6816107"/>
              <a:gd name="connsiteY1879" fmla="*/ 2603510 h 5667411"/>
              <a:gd name="connsiteX1880" fmla="*/ 6074967 w 6816107"/>
              <a:gd name="connsiteY1880" fmla="*/ 2597304 h 5667411"/>
              <a:gd name="connsiteX1881" fmla="*/ 6107778 w 6816107"/>
              <a:gd name="connsiteY1881" fmla="*/ 2579291 h 5667411"/>
              <a:gd name="connsiteX1882" fmla="*/ 6140590 w 6816107"/>
              <a:gd name="connsiteY1882" fmla="*/ 2561279 h 5667411"/>
              <a:gd name="connsiteX1883" fmla="*/ 6170934 w 6816107"/>
              <a:gd name="connsiteY1883" fmla="*/ 2532235 h 5667411"/>
              <a:gd name="connsiteX1884" fmla="*/ 6208591 w 6816107"/>
              <a:gd name="connsiteY1884" fmla="*/ 2519592 h 5667411"/>
              <a:gd name="connsiteX1885" fmla="*/ 6211918 w 6816107"/>
              <a:gd name="connsiteY1885" fmla="*/ 2504156 h 5667411"/>
              <a:gd name="connsiteX1886" fmla="*/ 6218426 w 6816107"/>
              <a:gd name="connsiteY1886" fmla="*/ 2492418 h 5667411"/>
              <a:gd name="connsiteX1887" fmla="*/ 6231890 w 6816107"/>
              <a:gd name="connsiteY1887" fmla="*/ 2486660 h 5667411"/>
              <a:gd name="connsiteX1888" fmla="*/ 6249961 w 6816107"/>
              <a:gd name="connsiteY1888" fmla="*/ 2488715 h 5667411"/>
              <a:gd name="connsiteX1889" fmla="*/ 6253412 w 6816107"/>
              <a:gd name="connsiteY1889" fmla="*/ 2509618 h 5667411"/>
              <a:gd name="connsiteX1890" fmla="*/ 6238314 w 6816107"/>
              <a:gd name="connsiteY1890" fmla="*/ 2523963 h 5667411"/>
              <a:gd name="connsiteX1891" fmla="*/ 6208533 w 6816107"/>
              <a:gd name="connsiteY1891" fmla="*/ 2541332 h 5667411"/>
              <a:gd name="connsiteX1892" fmla="*/ 6189812 w 6816107"/>
              <a:gd name="connsiteY1892" fmla="*/ 2571820 h 5667411"/>
              <a:gd name="connsiteX1893" fmla="*/ 6162233 w 6816107"/>
              <a:gd name="connsiteY1893" fmla="*/ 2606491 h 5667411"/>
              <a:gd name="connsiteX1894" fmla="*/ 6123954 w 6816107"/>
              <a:gd name="connsiteY1894" fmla="*/ 2638460 h 5667411"/>
              <a:gd name="connsiteX1895" fmla="*/ 6123093 w 6816107"/>
              <a:gd name="connsiteY1895" fmla="*/ 2650842 h 5667411"/>
              <a:gd name="connsiteX1896" fmla="*/ 6114206 w 6816107"/>
              <a:gd name="connsiteY1896" fmla="*/ 2654155 h 5667411"/>
              <a:gd name="connsiteX1897" fmla="*/ 6106481 w 6816107"/>
              <a:gd name="connsiteY1897" fmla="*/ 2677246 h 5667411"/>
              <a:gd name="connsiteX1898" fmla="*/ 6109456 w 6816107"/>
              <a:gd name="connsiteY1898" fmla="*/ 2703037 h 5667411"/>
              <a:gd name="connsiteX1899" fmla="*/ 6057297 w 6816107"/>
              <a:gd name="connsiteY1899" fmla="*/ 2747390 h 5667411"/>
              <a:gd name="connsiteX1900" fmla="*/ 6018871 w 6816107"/>
              <a:gd name="connsiteY1900" fmla="*/ 2798494 h 5667411"/>
              <a:gd name="connsiteX1901" fmla="*/ 5989625 w 6816107"/>
              <a:gd name="connsiteY1901" fmla="*/ 2808017 h 5667411"/>
              <a:gd name="connsiteX1902" fmla="*/ 5968078 w 6816107"/>
              <a:gd name="connsiteY1902" fmla="*/ 2826447 h 5667411"/>
              <a:gd name="connsiteX1903" fmla="*/ 5948493 w 6816107"/>
              <a:gd name="connsiteY1903" fmla="*/ 2845840 h 5667411"/>
              <a:gd name="connsiteX1904" fmla="*/ 5947543 w 6816107"/>
              <a:gd name="connsiteY1904" fmla="*/ 2855616 h 5667411"/>
              <a:gd name="connsiteX1905" fmla="*/ 5976283 w 6816107"/>
              <a:gd name="connsiteY1905" fmla="*/ 2840724 h 5667411"/>
              <a:gd name="connsiteX1906" fmla="*/ 6006985 w 6816107"/>
              <a:gd name="connsiteY1906" fmla="*/ 2826795 h 5667411"/>
              <a:gd name="connsiteX1907" fmla="*/ 6027672 w 6816107"/>
              <a:gd name="connsiteY1907" fmla="*/ 2830137 h 5667411"/>
              <a:gd name="connsiteX1908" fmla="*/ 6012928 w 6816107"/>
              <a:gd name="connsiteY1908" fmla="*/ 2812645 h 5667411"/>
              <a:gd name="connsiteX1909" fmla="*/ 6023153 w 6816107"/>
              <a:gd name="connsiteY1909" fmla="*/ 2810843 h 5667411"/>
              <a:gd name="connsiteX1910" fmla="*/ 6033883 w 6816107"/>
              <a:gd name="connsiteY1910" fmla="*/ 2814411 h 5667411"/>
              <a:gd name="connsiteX1911" fmla="*/ 6039085 w 6816107"/>
              <a:gd name="connsiteY1911" fmla="*/ 2825505 h 5667411"/>
              <a:gd name="connsiteX1912" fmla="*/ 6051033 w 6816107"/>
              <a:gd name="connsiteY1912" fmla="*/ 2817721 h 5667411"/>
              <a:gd name="connsiteX1913" fmla="*/ 6059057 w 6816107"/>
              <a:gd name="connsiteY1913" fmla="*/ 2808009 h 5667411"/>
              <a:gd name="connsiteX1914" fmla="*/ 6069607 w 6816107"/>
              <a:gd name="connsiteY1914" fmla="*/ 2796976 h 5667411"/>
              <a:gd name="connsiteX1915" fmla="*/ 6079979 w 6816107"/>
              <a:gd name="connsiteY1915" fmla="*/ 2780735 h 5667411"/>
              <a:gd name="connsiteX1916" fmla="*/ 6064996 w 6816107"/>
              <a:gd name="connsiteY1916" fmla="*/ 2756297 h 5667411"/>
              <a:gd name="connsiteX1917" fmla="*/ 6088772 w 6816107"/>
              <a:gd name="connsiteY1917" fmla="*/ 2737256 h 5667411"/>
              <a:gd name="connsiteX1918" fmla="*/ 6112553 w 6816107"/>
              <a:gd name="connsiteY1918" fmla="*/ 2755777 h 5667411"/>
              <a:gd name="connsiteX1919" fmla="*/ 6099684 w 6816107"/>
              <a:gd name="connsiteY1919" fmla="*/ 2764815 h 5667411"/>
              <a:gd name="connsiteX1920" fmla="*/ 6088777 w 6816107"/>
              <a:gd name="connsiteY1920" fmla="*/ 2774817 h 5667411"/>
              <a:gd name="connsiteX1921" fmla="*/ 6095673 w 6816107"/>
              <a:gd name="connsiteY1921" fmla="*/ 2788452 h 5667411"/>
              <a:gd name="connsiteX1922" fmla="*/ 6099954 w 6816107"/>
              <a:gd name="connsiteY1922" fmla="*/ 2800800 h 5667411"/>
              <a:gd name="connsiteX1923" fmla="*/ 6088394 w 6816107"/>
              <a:gd name="connsiteY1923" fmla="*/ 2815177 h 5667411"/>
              <a:gd name="connsiteX1924" fmla="*/ 6073801 w 6816107"/>
              <a:gd name="connsiteY1924" fmla="*/ 2825501 h 5667411"/>
              <a:gd name="connsiteX1925" fmla="*/ 6085959 w 6816107"/>
              <a:gd name="connsiteY1925" fmla="*/ 2833185 h 5667411"/>
              <a:gd name="connsiteX1926" fmla="*/ 6096155 w 6816107"/>
              <a:gd name="connsiteY1926" fmla="*/ 2839905 h 5667411"/>
              <a:gd name="connsiteX1927" fmla="*/ 6082869 w 6816107"/>
              <a:gd name="connsiteY1927" fmla="*/ 2855567 h 5667411"/>
              <a:gd name="connsiteX1928" fmla="*/ 6059777 w 6816107"/>
              <a:gd name="connsiteY1928" fmla="*/ 2866408 h 5667411"/>
              <a:gd name="connsiteX1929" fmla="*/ 6049969 w 6816107"/>
              <a:gd name="connsiteY1929" fmla="*/ 2880366 h 5667411"/>
              <a:gd name="connsiteX1930" fmla="*/ 6039805 w 6816107"/>
              <a:gd name="connsiteY1930" fmla="*/ 2883905 h 5667411"/>
              <a:gd name="connsiteX1931" fmla="*/ 6018406 w 6816107"/>
              <a:gd name="connsiteY1931" fmla="*/ 2897285 h 5667411"/>
              <a:gd name="connsiteX1932" fmla="*/ 6007709 w 6816107"/>
              <a:gd name="connsiteY1932" fmla="*/ 2922756 h 5667411"/>
              <a:gd name="connsiteX1933" fmla="*/ 6019122 w 6816107"/>
              <a:gd name="connsiteY1933" fmla="*/ 2918124 h 5667411"/>
              <a:gd name="connsiteX1934" fmla="*/ 6039093 w 6816107"/>
              <a:gd name="connsiteY1934" fmla="*/ 2900627 h 5667411"/>
              <a:gd name="connsiteX1935" fmla="*/ 6046999 w 6816107"/>
              <a:gd name="connsiteY1935" fmla="*/ 2896832 h 5667411"/>
              <a:gd name="connsiteX1936" fmla="*/ 6053122 w 6816107"/>
              <a:gd name="connsiteY1936" fmla="*/ 2897281 h 5667411"/>
              <a:gd name="connsiteX1937" fmla="*/ 6047386 w 6816107"/>
              <a:gd name="connsiteY1937" fmla="*/ 2903424 h 5667411"/>
              <a:gd name="connsiteX1938" fmla="*/ 6040759 w 6816107"/>
              <a:gd name="connsiteY1938" fmla="*/ 2911689 h 5667411"/>
              <a:gd name="connsiteX1939" fmla="*/ 6018410 w 6816107"/>
              <a:gd name="connsiteY1939" fmla="*/ 2934846 h 5667411"/>
              <a:gd name="connsiteX1940" fmla="*/ 5996061 w 6816107"/>
              <a:gd name="connsiteY1940" fmla="*/ 2958004 h 5667411"/>
              <a:gd name="connsiteX1941" fmla="*/ 5977278 w 6816107"/>
              <a:gd name="connsiteY1941" fmla="*/ 2972669 h 5667411"/>
              <a:gd name="connsiteX1942" fmla="*/ 5962537 w 6816107"/>
              <a:gd name="connsiteY1942" fmla="*/ 2992738 h 5667411"/>
              <a:gd name="connsiteX1943" fmla="*/ 5988038 w 6816107"/>
              <a:gd name="connsiteY1943" fmla="*/ 2977107 h 5667411"/>
              <a:gd name="connsiteX1944" fmla="*/ 6007473 w 6816107"/>
              <a:gd name="connsiteY1944" fmla="*/ 2953371 h 5667411"/>
              <a:gd name="connsiteX1945" fmla="*/ 6024834 w 6816107"/>
              <a:gd name="connsiteY1945" fmla="*/ 2972149 h 5667411"/>
              <a:gd name="connsiteX1946" fmla="*/ 6006528 w 6816107"/>
              <a:gd name="connsiteY1946" fmla="*/ 3000708 h 5667411"/>
              <a:gd name="connsiteX1947" fmla="*/ 6020795 w 6816107"/>
              <a:gd name="connsiteY1947" fmla="*/ 3004308 h 5667411"/>
              <a:gd name="connsiteX1948" fmla="*/ 6026742 w 6816107"/>
              <a:gd name="connsiteY1948" fmla="*/ 3027719 h 5667411"/>
              <a:gd name="connsiteX1949" fmla="*/ 5995834 w 6816107"/>
              <a:gd name="connsiteY1949" fmla="*/ 3063740 h 5667411"/>
              <a:gd name="connsiteX1950" fmla="*/ 5955028 w 6816107"/>
              <a:gd name="connsiteY1950" fmla="*/ 3087639 h 5667411"/>
              <a:gd name="connsiteX1951" fmla="*/ 5919036 w 6816107"/>
              <a:gd name="connsiteY1951" fmla="*/ 3111344 h 5667411"/>
              <a:gd name="connsiteX1952" fmla="*/ 5913805 w 6816107"/>
              <a:gd name="connsiteY1952" fmla="*/ 3108772 h 5667411"/>
              <a:gd name="connsiteX1953" fmla="*/ 5910239 w 6816107"/>
              <a:gd name="connsiteY1953" fmla="*/ 3117263 h 5667411"/>
              <a:gd name="connsiteX1954" fmla="*/ 5882658 w 6816107"/>
              <a:gd name="connsiteY1954" fmla="*/ 3137847 h 5667411"/>
              <a:gd name="connsiteX1955" fmla="*/ 5856208 w 6816107"/>
              <a:gd name="connsiteY1955" fmla="*/ 3163256 h 5667411"/>
              <a:gd name="connsiteX1956" fmla="*/ 5827975 w 6816107"/>
              <a:gd name="connsiteY1956" fmla="*/ 3192909 h 5667411"/>
              <a:gd name="connsiteX1957" fmla="*/ 5800959 w 6816107"/>
              <a:gd name="connsiteY1957" fmla="*/ 3215906 h 5667411"/>
              <a:gd name="connsiteX1958" fmla="*/ 5776618 w 6816107"/>
              <a:gd name="connsiteY1958" fmla="*/ 3232535 h 5667411"/>
              <a:gd name="connsiteX1959" fmla="*/ 5760928 w 6816107"/>
              <a:gd name="connsiteY1959" fmla="*/ 3262380 h 5667411"/>
              <a:gd name="connsiteX1960" fmla="*/ 5763544 w 6816107"/>
              <a:gd name="connsiteY1960" fmla="*/ 3263666 h 5667411"/>
              <a:gd name="connsiteX1961" fmla="*/ 5757362 w 6816107"/>
              <a:gd name="connsiteY1961" fmla="*/ 3270870 h 5667411"/>
              <a:gd name="connsiteX1962" fmla="*/ 5752130 w 6816107"/>
              <a:gd name="connsiteY1962" fmla="*/ 3268298 h 5667411"/>
              <a:gd name="connsiteX1963" fmla="*/ 5734298 w 6816107"/>
              <a:gd name="connsiteY1963" fmla="*/ 3273188 h 5667411"/>
              <a:gd name="connsiteX1964" fmla="*/ 5717180 w 6816107"/>
              <a:gd name="connsiteY1964" fmla="*/ 3298917 h 5667411"/>
              <a:gd name="connsiteX1965" fmla="*/ 5700063 w 6816107"/>
              <a:gd name="connsiteY1965" fmla="*/ 3324646 h 5667411"/>
              <a:gd name="connsiteX1966" fmla="*/ 5706248 w 6816107"/>
              <a:gd name="connsiteY1966" fmla="*/ 3355003 h 5667411"/>
              <a:gd name="connsiteX1967" fmla="*/ 5710290 w 6816107"/>
              <a:gd name="connsiteY1967" fmla="*/ 3360404 h 5667411"/>
              <a:gd name="connsiteX1968" fmla="*/ 5703009 w 6816107"/>
              <a:gd name="connsiteY1968" fmla="*/ 3368349 h 5667411"/>
              <a:gd name="connsiteX1969" fmla="*/ 5692696 w 6816107"/>
              <a:gd name="connsiteY1969" fmla="*/ 3372242 h 5667411"/>
              <a:gd name="connsiteX1970" fmla="*/ 5685177 w 6816107"/>
              <a:gd name="connsiteY1970" fmla="*/ 3382630 h 5667411"/>
              <a:gd name="connsiteX1971" fmla="*/ 5672486 w 6816107"/>
              <a:gd name="connsiteY1971" fmla="*/ 3382792 h 5667411"/>
              <a:gd name="connsiteX1972" fmla="*/ 5664639 w 6816107"/>
              <a:gd name="connsiteY1972" fmla="*/ 3378934 h 5667411"/>
              <a:gd name="connsiteX1973" fmla="*/ 5648949 w 6816107"/>
              <a:gd name="connsiteY1973" fmla="*/ 3408779 h 5667411"/>
              <a:gd name="connsiteX1974" fmla="*/ 5600208 w 6816107"/>
              <a:gd name="connsiteY1974" fmla="*/ 3449691 h 5667411"/>
              <a:gd name="connsiteX1975" fmla="*/ 5586179 w 6816107"/>
              <a:gd name="connsiteY1975" fmla="*/ 3453036 h 5667411"/>
              <a:gd name="connsiteX1976" fmla="*/ 5568081 w 6816107"/>
              <a:gd name="connsiteY1976" fmla="*/ 3478283 h 5667411"/>
              <a:gd name="connsiteX1977" fmla="*/ 5544097 w 6816107"/>
              <a:gd name="connsiteY1977" fmla="*/ 3500636 h 5667411"/>
              <a:gd name="connsiteX1978" fmla="*/ 5529833 w 6816107"/>
              <a:gd name="connsiteY1978" fmla="*/ 3534597 h 5667411"/>
              <a:gd name="connsiteX1979" fmla="*/ 5500587 w 6816107"/>
              <a:gd name="connsiteY1979" fmla="*/ 3544120 h 5667411"/>
              <a:gd name="connsiteX1980" fmla="*/ 5478239 w 6816107"/>
              <a:gd name="connsiteY1980" fmla="*/ 3567276 h 5667411"/>
              <a:gd name="connsiteX1981" fmla="*/ 5456601 w 6816107"/>
              <a:gd name="connsiteY1981" fmla="*/ 3573711 h 5667411"/>
              <a:gd name="connsiteX1982" fmla="*/ 5437789 w 6816107"/>
              <a:gd name="connsiteY1982" fmla="*/ 3592204 h 5667411"/>
              <a:gd name="connsiteX1983" fmla="*/ 5418084 w 6816107"/>
              <a:gd name="connsiteY1983" fmla="*/ 3612820 h 5667411"/>
              <a:gd name="connsiteX1984" fmla="*/ 5374337 w 6816107"/>
              <a:gd name="connsiteY1984" fmla="*/ 3649357 h 5667411"/>
              <a:gd name="connsiteX1985" fmla="*/ 5351095 w 6816107"/>
              <a:gd name="connsiteY1985" fmla="*/ 3665247 h 5667411"/>
              <a:gd name="connsiteX1986" fmla="*/ 5323930 w 6816107"/>
              <a:gd name="connsiteY1986" fmla="*/ 3679207 h 5667411"/>
              <a:gd name="connsiteX1987" fmla="*/ 5359827 w 6816107"/>
              <a:gd name="connsiteY1987" fmla="*/ 3601250 h 5667411"/>
              <a:gd name="connsiteX1988" fmla="*/ 5346510 w 6816107"/>
              <a:gd name="connsiteY1988" fmla="*/ 3587874 h 5667411"/>
              <a:gd name="connsiteX1989" fmla="*/ 5327726 w 6816107"/>
              <a:gd name="connsiteY1989" fmla="*/ 3602541 h 5667411"/>
              <a:gd name="connsiteX1990" fmla="*/ 5295096 w 6816107"/>
              <a:gd name="connsiteY1990" fmla="*/ 3644544 h 5667411"/>
              <a:gd name="connsiteX1991" fmla="*/ 5266388 w 6816107"/>
              <a:gd name="connsiteY1991" fmla="*/ 3688475 h 5667411"/>
              <a:gd name="connsiteX1992" fmla="*/ 5253045 w 6816107"/>
              <a:gd name="connsiteY1992" fmla="*/ 3707097 h 5667411"/>
              <a:gd name="connsiteX1993" fmla="*/ 5228107 w 6816107"/>
              <a:gd name="connsiteY1993" fmla="*/ 3696970 h 5667411"/>
              <a:gd name="connsiteX1994" fmla="*/ 5221925 w 6816107"/>
              <a:gd name="connsiteY1994" fmla="*/ 3704174 h 5667411"/>
              <a:gd name="connsiteX1995" fmla="*/ 5223532 w 6816107"/>
              <a:gd name="connsiteY1995" fmla="*/ 3722890 h 5667411"/>
              <a:gd name="connsiteX1996" fmla="*/ 5211227 w 6816107"/>
              <a:gd name="connsiteY1996" fmla="*/ 3729645 h 5667411"/>
              <a:gd name="connsiteX1997" fmla="*/ 5201657 w 6816107"/>
              <a:gd name="connsiteY1997" fmla="*/ 3727074 h 5667411"/>
              <a:gd name="connsiteX1998" fmla="*/ 5193156 w 6816107"/>
              <a:gd name="connsiteY1998" fmla="*/ 3727590 h 5667411"/>
              <a:gd name="connsiteX1999" fmla="*/ 5191967 w 6816107"/>
              <a:gd name="connsiteY1999" fmla="*/ 3730419 h 5667411"/>
              <a:gd name="connsiteX2000" fmla="*/ 5219078 w 6816107"/>
              <a:gd name="connsiteY2000" fmla="*/ 3771065 h 5667411"/>
              <a:gd name="connsiteX2001" fmla="*/ 5244133 w 6816107"/>
              <a:gd name="connsiteY2001" fmla="*/ 3751798 h 5667411"/>
              <a:gd name="connsiteX2002" fmla="*/ 5261161 w 6816107"/>
              <a:gd name="connsiteY2002" fmla="*/ 3723465 h 5667411"/>
              <a:gd name="connsiteX2003" fmla="*/ 5283509 w 6816107"/>
              <a:gd name="connsiteY2003" fmla="*/ 3700308 h 5667411"/>
              <a:gd name="connsiteX2004" fmla="*/ 5304670 w 6816107"/>
              <a:gd name="connsiteY2004" fmla="*/ 3679981 h 5667411"/>
              <a:gd name="connsiteX2005" fmla="*/ 5307820 w 6816107"/>
              <a:gd name="connsiteY2005" fmla="*/ 3673420 h 5667411"/>
              <a:gd name="connsiteX2006" fmla="*/ 5312041 w 6816107"/>
              <a:gd name="connsiteY2006" fmla="*/ 3669946 h 5667411"/>
              <a:gd name="connsiteX2007" fmla="*/ 5318731 w 6816107"/>
              <a:gd name="connsiteY2007" fmla="*/ 3691589 h 5667411"/>
              <a:gd name="connsiteX2008" fmla="*/ 5314898 w 6816107"/>
              <a:gd name="connsiteY2008" fmla="*/ 3715740 h 5667411"/>
              <a:gd name="connsiteX2009" fmla="*/ 5312016 w 6816107"/>
              <a:gd name="connsiteY2009" fmla="*/ 3720725 h 5667411"/>
              <a:gd name="connsiteX2010" fmla="*/ 5306102 w 6816107"/>
              <a:gd name="connsiteY2010" fmla="*/ 3721658 h 5667411"/>
              <a:gd name="connsiteX2011" fmla="*/ 5274570 w 6816107"/>
              <a:gd name="connsiteY2011" fmla="*/ 3758226 h 5667411"/>
              <a:gd name="connsiteX2012" fmla="*/ 5235011 w 6816107"/>
              <a:gd name="connsiteY2012" fmla="*/ 3785726 h 5667411"/>
              <a:gd name="connsiteX2013" fmla="*/ 5225739 w 6816107"/>
              <a:gd name="connsiteY2013" fmla="*/ 3796533 h 5667411"/>
              <a:gd name="connsiteX2014" fmla="*/ 5216467 w 6816107"/>
              <a:gd name="connsiteY2014" fmla="*/ 3807340 h 5667411"/>
              <a:gd name="connsiteX2015" fmla="*/ 5189808 w 6816107"/>
              <a:gd name="connsiteY2015" fmla="*/ 3831365 h 5667411"/>
              <a:gd name="connsiteX2016" fmla="*/ 5160117 w 6816107"/>
              <a:gd name="connsiteY2016" fmla="*/ 3851339 h 5667411"/>
              <a:gd name="connsiteX2017" fmla="*/ 5154293 w 6816107"/>
              <a:gd name="connsiteY2017" fmla="*/ 3859572 h 5667411"/>
              <a:gd name="connsiteX2018" fmla="*/ 5146327 w 6816107"/>
              <a:gd name="connsiteY2018" fmla="*/ 3861632 h 5667411"/>
              <a:gd name="connsiteX2019" fmla="*/ 5144126 w 6816107"/>
              <a:gd name="connsiteY2019" fmla="*/ 3844330 h 5667411"/>
              <a:gd name="connsiteX2020" fmla="*/ 5151555 w 6816107"/>
              <a:gd name="connsiteY2020" fmla="*/ 3826642 h 5667411"/>
              <a:gd name="connsiteX2021" fmla="*/ 5127064 w 6816107"/>
              <a:gd name="connsiteY2021" fmla="*/ 3824845 h 5667411"/>
              <a:gd name="connsiteX2022" fmla="*/ 5112561 w 6816107"/>
              <a:gd name="connsiteY2022" fmla="*/ 3851859 h 5667411"/>
              <a:gd name="connsiteX2023" fmla="*/ 5067625 w 6816107"/>
              <a:gd name="connsiteY2023" fmla="*/ 3891227 h 5667411"/>
              <a:gd name="connsiteX2024" fmla="*/ 5065010 w 6816107"/>
              <a:gd name="connsiteY2024" fmla="*/ 3889941 h 5667411"/>
              <a:gd name="connsiteX2025" fmla="*/ 5022689 w 6816107"/>
              <a:gd name="connsiteY2025" fmla="*/ 3930594 h 5667411"/>
              <a:gd name="connsiteX2026" fmla="*/ 5013476 w 6816107"/>
              <a:gd name="connsiteY2026" fmla="*/ 3943137 h 5667411"/>
              <a:gd name="connsiteX2027" fmla="*/ 5008187 w 6816107"/>
              <a:gd name="connsiteY2027" fmla="*/ 3957610 h 5667411"/>
              <a:gd name="connsiteX2028" fmla="*/ 5016420 w 6816107"/>
              <a:gd name="connsiteY2028" fmla="*/ 3963365 h 5667411"/>
              <a:gd name="connsiteX2029" fmla="*/ 5011279 w 6816107"/>
              <a:gd name="connsiteY2029" fmla="*/ 3972787 h 5667411"/>
              <a:gd name="connsiteX2030" fmla="*/ 5006078 w 6816107"/>
              <a:gd name="connsiteY2030" fmla="*/ 3971084 h 5667411"/>
              <a:gd name="connsiteX2031" fmla="*/ 5001056 w 6816107"/>
              <a:gd name="connsiteY2031" fmla="*/ 3974590 h 5667411"/>
              <a:gd name="connsiteX2032" fmla="*/ 5001473 w 6816107"/>
              <a:gd name="connsiteY2032" fmla="*/ 3986745 h 5667411"/>
              <a:gd name="connsiteX2033" fmla="*/ 5005814 w 6816107"/>
              <a:gd name="connsiteY2033" fmla="*/ 4000830 h 5667411"/>
              <a:gd name="connsiteX2034" fmla="*/ 4985872 w 6816107"/>
              <a:gd name="connsiteY2034" fmla="*/ 4023890 h 5667411"/>
              <a:gd name="connsiteX2035" fmla="*/ 4964682 w 6816107"/>
              <a:gd name="connsiteY2035" fmla="*/ 4038654 h 5667411"/>
              <a:gd name="connsiteX2036" fmla="*/ 4954519 w 6816107"/>
              <a:gd name="connsiteY2036" fmla="*/ 4056277 h 5667411"/>
              <a:gd name="connsiteX2037" fmla="*/ 4936863 w 6816107"/>
              <a:gd name="connsiteY2037" fmla="*/ 4052293 h 5667411"/>
              <a:gd name="connsiteX2038" fmla="*/ 4923788 w 6816107"/>
              <a:gd name="connsiteY2038" fmla="*/ 4083423 h 5667411"/>
              <a:gd name="connsiteX2039" fmla="*/ 4911064 w 6816107"/>
              <a:gd name="connsiteY2039" fmla="*/ 4059242 h 5667411"/>
              <a:gd name="connsiteX2040" fmla="*/ 4904047 w 6816107"/>
              <a:gd name="connsiteY2040" fmla="*/ 4032744 h 5667411"/>
              <a:gd name="connsiteX2041" fmla="*/ 4894300 w 6816107"/>
              <a:gd name="connsiteY2041" fmla="*/ 4048439 h 5667411"/>
              <a:gd name="connsiteX2042" fmla="*/ 4898108 w 6816107"/>
              <a:gd name="connsiteY2042" fmla="*/ 4084455 h 5667411"/>
              <a:gd name="connsiteX2043" fmla="*/ 4852489 w 6816107"/>
              <a:gd name="connsiteY2043" fmla="*/ 4136719 h 5667411"/>
              <a:gd name="connsiteX2044" fmla="*/ 4795633 w 6816107"/>
              <a:gd name="connsiteY2044" fmla="*/ 4170653 h 5667411"/>
              <a:gd name="connsiteX2045" fmla="*/ 4779169 w 6816107"/>
              <a:gd name="connsiteY2045" fmla="*/ 4192008 h 5667411"/>
              <a:gd name="connsiteX2046" fmla="*/ 4759494 w 6816107"/>
              <a:gd name="connsiteY2046" fmla="*/ 4204102 h 5667411"/>
              <a:gd name="connsiteX2047" fmla="*/ 4758988 w 6816107"/>
              <a:gd name="connsiteY2047" fmla="*/ 4198732 h 5667411"/>
              <a:gd name="connsiteX2048" fmla="*/ 4760444 w 6816107"/>
              <a:gd name="connsiteY2048" fmla="*/ 4194326 h 5667411"/>
              <a:gd name="connsiteX2049" fmla="*/ 4751170 w 6816107"/>
              <a:gd name="connsiteY2049" fmla="*/ 4186352 h 5667411"/>
              <a:gd name="connsiteX2050" fmla="*/ 4738569 w 6816107"/>
              <a:gd name="connsiteY2050" fmla="*/ 4193814 h 5667411"/>
              <a:gd name="connsiteX2051" fmla="*/ 4748558 w 6816107"/>
              <a:gd name="connsiteY2051" fmla="*/ 4222627 h 5667411"/>
              <a:gd name="connsiteX2052" fmla="*/ 4722674 w 6816107"/>
              <a:gd name="connsiteY2052" fmla="*/ 4259837 h 5667411"/>
              <a:gd name="connsiteX2053" fmla="*/ 4687693 w 6816107"/>
              <a:gd name="connsiteY2053" fmla="*/ 4284893 h 5667411"/>
              <a:gd name="connsiteX2054" fmla="*/ 4684159 w 6816107"/>
              <a:gd name="connsiteY2054" fmla="*/ 4313032 h 5667411"/>
              <a:gd name="connsiteX2055" fmla="*/ 4676522 w 6816107"/>
              <a:gd name="connsiteY2055" fmla="*/ 4334033 h 5667411"/>
              <a:gd name="connsiteX2056" fmla="*/ 4667872 w 6816107"/>
              <a:gd name="connsiteY2056" fmla="*/ 4325512 h 5667411"/>
              <a:gd name="connsiteX2057" fmla="*/ 4662967 w 6816107"/>
              <a:gd name="connsiteY2057" fmla="*/ 4313710 h 5667411"/>
              <a:gd name="connsiteX2058" fmla="*/ 4645077 w 6816107"/>
              <a:gd name="connsiteY2058" fmla="*/ 4345034 h 5667411"/>
              <a:gd name="connsiteX2059" fmla="*/ 4621123 w 6816107"/>
              <a:gd name="connsiteY2059" fmla="*/ 4368256 h 5667411"/>
              <a:gd name="connsiteX2060" fmla="*/ 4617553 w 6816107"/>
              <a:gd name="connsiteY2060" fmla="*/ 4339185 h 5667411"/>
              <a:gd name="connsiteX2061" fmla="*/ 4637287 w 6816107"/>
              <a:gd name="connsiteY2061" fmla="*/ 4314742 h 5667411"/>
              <a:gd name="connsiteX2062" fmla="*/ 4634165 w 6816107"/>
              <a:gd name="connsiteY2062" fmla="*/ 4308086 h 5667411"/>
              <a:gd name="connsiteX2063" fmla="*/ 4633005 w 6816107"/>
              <a:gd name="connsiteY2063" fmla="*/ 4302395 h 5667411"/>
              <a:gd name="connsiteX2064" fmla="*/ 4643259 w 6816107"/>
              <a:gd name="connsiteY2064" fmla="*/ 4301460 h 5667411"/>
              <a:gd name="connsiteX2065" fmla="*/ 4653692 w 6816107"/>
              <a:gd name="connsiteY2065" fmla="*/ 4305736 h 5667411"/>
              <a:gd name="connsiteX2066" fmla="*/ 4669888 w 6816107"/>
              <a:gd name="connsiteY2066" fmla="*/ 4281261 h 5667411"/>
              <a:gd name="connsiteX2067" fmla="*/ 4691970 w 6816107"/>
              <a:gd name="connsiteY2067" fmla="*/ 4259680 h 5667411"/>
              <a:gd name="connsiteX2068" fmla="*/ 4693307 w 6816107"/>
              <a:gd name="connsiteY2068" fmla="*/ 4251802 h 5667411"/>
              <a:gd name="connsiteX2069" fmla="*/ 4692682 w 6816107"/>
              <a:gd name="connsiteY2069" fmla="*/ 4242958 h 5667411"/>
              <a:gd name="connsiteX2070" fmla="*/ 4663674 w 6816107"/>
              <a:gd name="connsiteY2070" fmla="*/ 4259427 h 5667411"/>
              <a:gd name="connsiteX2071" fmla="*/ 4649407 w 6816107"/>
              <a:gd name="connsiteY2071" fmla="*/ 4255827 h 5667411"/>
              <a:gd name="connsiteX2072" fmla="*/ 4632767 w 6816107"/>
              <a:gd name="connsiteY2072" fmla="*/ 4295448 h 5667411"/>
              <a:gd name="connsiteX2073" fmla="*/ 4593090 w 6816107"/>
              <a:gd name="connsiteY2073" fmla="*/ 4319475 h 5667411"/>
              <a:gd name="connsiteX2074" fmla="*/ 4561439 w 6816107"/>
              <a:gd name="connsiteY2074" fmla="*/ 4352569 h 5667411"/>
              <a:gd name="connsiteX2075" fmla="*/ 4550264 w 6816107"/>
              <a:gd name="connsiteY2075" fmla="*/ 4364148 h 5667411"/>
              <a:gd name="connsiteX2076" fmla="*/ 4539090 w 6816107"/>
              <a:gd name="connsiteY2076" fmla="*/ 4375727 h 5667411"/>
              <a:gd name="connsiteX2077" fmla="*/ 4521733 w 6816107"/>
              <a:gd name="connsiteY2077" fmla="*/ 4394509 h 5667411"/>
              <a:gd name="connsiteX2078" fmla="*/ 4524349 w 6816107"/>
              <a:gd name="connsiteY2078" fmla="*/ 4395796 h 5667411"/>
              <a:gd name="connsiteX2079" fmla="*/ 4513175 w 6816107"/>
              <a:gd name="connsiteY2079" fmla="*/ 4407373 h 5667411"/>
              <a:gd name="connsiteX2080" fmla="*/ 4502000 w 6816107"/>
              <a:gd name="connsiteY2080" fmla="*/ 4418952 h 5667411"/>
              <a:gd name="connsiteX2081" fmla="*/ 4495789 w 6816107"/>
              <a:gd name="connsiteY2081" fmla="*/ 4429983 h 5667411"/>
              <a:gd name="connsiteX2082" fmla="*/ 4484405 w 6816107"/>
              <a:gd name="connsiteY2082" fmla="*/ 4430789 h 5667411"/>
              <a:gd name="connsiteX2083" fmla="*/ 4475610 w 6816107"/>
              <a:gd name="connsiteY2083" fmla="*/ 4446097 h 5667411"/>
              <a:gd name="connsiteX2084" fmla="*/ 4460391 w 6816107"/>
              <a:gd name="connsiteY2084" fmla="*/ 4442884 h 5667411"/>
              <a:gd name="connsiteX2085" fmla="*/ 4447317 w 6816107"/>
              <a:gd name="connsiteY2085" fmla="*/ 4474015 h 5667411"/>
              <a:gd name="connsiteX2086" fmla="*/ 4436615 w 6816107"/>
              <a:gd name="connsiteY2086" fmla="*/ 4461924 h 5667411"/>
              <a:gd name="connsiteX2087" fmla="*/ 4404281 w 6816107"/>
              <a:gd name="connsiteY2087" fmla="*/ 4493829 h 5667411"/>
              <a:gd name="connsiteX2088" fmla="*/ 4407135 w 6816107"/>
              <a:gd name="connsiteY2088" fmla="*/ 4502061 h 5667411"/>
              <a:gd name="connsiteX2089" fmla="*/ 4393106 w 6816107"/>
              <a:gd name="connsiteY2089" fmla="*/ 4505408 h 5667411"/>
              <a:gd name="connsiteX2090" fmla="*/ 4383120 w 6816107"/>
              <a:gd name="connsiteY2090" fmla="*/ 4514156 h 5667411"/>
              <a:gd name="connsiteX2091" fmla="*/ 4382647 w 6816107"/>
              <a:gd name="connsiteY2091" fmla="*/ 4537825 h 5667411"/>
              <a:gd name="connsiteX2092" fmla="*/ 4370523 w 6816107"/>
              <a:gd name="connsiteY2092" fmla="*/ 4559179 h 5667411"/>
              <a:gd name="connsiteX2093" fmla="*/ 4355305 w 6816107"/>
              <a:gd name="connsiteY2093" fmla="*/ 4565356 h 5667411"/>
              <a:gd name="connsiteX2094" fmla="*/ 4332241 w 6816107"/>
              <a:gd name="connsiteY2094" fmla="*/ 4567673 h 5667411"/>
              <a:gd name="connsiteX2095" fmla="*/ 4338183 w 6816107"/>
              <a:gd name="connsiteY2095" fmla="*/ 4553524 h 5667411"/>
              <a:gd name="connsiteX2096" fmla="*/ 4329148 w 6816107"/>
              <a:gd name="connsiteY2096" fmla="*/ 4552496 h 5667411"/>
              <a:gd name="connsiteX2097" fmla="*/ 4312683 w 6816107"/>
              <a:gd name="connsiteY2097" fmla="*/ 4569156 h 5667411"/>
              <a:gd name="connsiteX2098" fmla="*/ 4298001 w 6816107"/>
              <a:gd name="connsiteY2098" fmla="*/ 4581570 h 5667411"/>
              <a:gd name="connsiteX2099" fmla="*/ 4296901 w 6816107"/>
              <a:gd name="connsiteY2099" fmla="*/ 4577615 h 5667411"/>
              <a:gd name="connsiteX2100" fmla="*/ 4297763 w 6816107"/>
              <a:gd name="connsiteY2100" fmla="*/ 4574624 h 5667411"/>
              <a:gd name="connsiteX2101" fmla="*/ 4293185 w 6816107"/>
              <a:gd name="connsiteY2101" fmla="*/ 4562983 h 5667411"/>
              <a:gd name="connsiteX2102" fmla="*/ 4306083 w 6816107"/>
              <a:gd name="connsiteY2102" fmla="*/ 4554813 h 5667411"/>
              <a:gd name="connsiteX2103" fmla="*/ 4306318 w 6816107"/>
              <a:gd name="connsiteY2103" fmla="*/ 4524198 h 5667411"/>
              <a:gd name="connsiteX2104" fmla="*/ 4325101 w 6816107"/>
              <a:gd name="connsiteY2104" fmla="*/ 4509533 h 5667411"/>
              <a:gd name="connsiteX2105" fmla="*/ 4310357 w 6816107"/>
              <a:gd name="connsiteY2105" fmla="*/ 4492039 h 5667411"/>
              <a:gd name="connsiteX2106" fmla="*/ 4290356 w 6816107"/>
              <a:gd name="connsiteY2106" fmla="*/ 4513364 h 5667411"/>
              <a:gd name="connsiteX2107" fmla="*/ 4269463 w 6816107"/>
              <a:gd name="connsiteY2107" fmla="*/ 4536810 h 5667411"/>
              <a:gd name="connsiteX2108" fmla="*/ 4232699 w 6816107"/>
              <a:gd name="connsiteY2108" fmla="*/ 4561415 h 5667411"/>
              <a:gd name="connsiteX2109" fmla="*/ 4197897 w 6816107"/>
              <a:gd name="connsiteY2109" fmla="*/ 4586986 h 5667411"/>
              <a:gd name="connsiteX2110" fmla="*/ 4178758 w 6816107"/>
              <a:gd name="connsiteY2110" fmla="*/ 4610013 h 5667411"/>
              <a:gd name="connsiteX2111" fmla="*/ 4155338 w 6816107"/>
              <a:gd name="connsiteY2111" fmla="*/ 4620692 h 5667411"/>
              <a:gd name="connsiteX2112" fmla="*/ 4154061 w 6816107"/>
              <a:gd name="connsiteY2112" fmla="*/ 4635004 h 5667411"/>
              <a:gd name="connsiteX2113" fmla="*/ 4153675 w 6816107"/>
              <a:gd name="connsiteY2113" fmla="*/ 4647191 h 5667411"/>
              <a:gd name="connsiteX2114" fmla="*/ 4157747 w 6816107"/>
              <a:gd name="connsiteY2114" fmla="*/ 4644072 h 5667411"/>
              <a:gd name="connsiteX2115" fmla="*/ 4159857 w 6816107"/>
              <a:gd name="connsiteY2115" fmla="*/ 4639987 h 5667411"/>
              <a:gd name="connsiteX2116" fmla="*/ 4206369 w 6816107"/>
              <a:gd name="connsiteY2116" fmla="*/ 4604382 h 5667411"/>
              <a:gd name="connsiteX2117" fmla="*/ 4245925 w 6816107"/>
              <a:gd name="connsiteY2117" fmla="*/ 4562796 h 5667411"/>
              <a:gd name="connsiteX2118" fmla="*/ 4259004 w 6816107"/>
              <a:gd name="connsiteY2118" fmla="*/ 4569226 h 5667411"/>
              <a:gd name="connsiteX2119" fmla="*/ 4279187 w 6816107"/>
              <a:gd name="connsiteY2119" fmla="*/ 4581283 h 5667411"/>
              <a:gd name="connsiteX2120" fmla="*/ 4287065 w 6816107"/>
              <a:gd name="connsiteY2120" fmla="*/ 4600095 h 5667411"/>
              <a:gd name="connsiteX2121" fmla="*/ 4263142 w 6816107"/>
              <a:gd name="connsiteY2121" fmla="*/ 4633575 h 5667411"/>
              <a:gd name="connsiteX2122" fmla="*/ 4231193 w 6816107"/>
              <a:gd name="connsiteY2122" fmla="*/ 4657987 h 5667411"/>
              <a:gd name="connsiteX2123" fmla="*/ 4227391 w 6816107"/>
              <a:gd name="connsiteY2123" fmla="*/ 4678311 h 5667411"/>
              <a:gd name="connsiteX2124" fmla="*/ 4223588 w 6816107"/>
              <a:gd name="connsiteY2124" fmla="*/ 4698636 h 5667411"/>
              <a:gd name="connsiteX2125" fmla="*/ 4207655 w 6816107"/>
              <a:gd name="connsiteY2125" fmla="*/ 4683974 h 5667411"/>
              <a:gd name="connsiteX2126" fmla="*/ 4193154 w 6816107"/>
              <a:gd name="connsiteY2126" fmla="*/ 4710989 h 5667411"/>
              <a:gd name="connsiteX2127" fmla="*/ 4170805 w 6816107"/>
              <a:gd name="connsiteY2127" fmla="*/ 4734146 h 5667411"/>
              <a:gd name="connsiteX2128" fmla="*/ 4166047 w 6816107"/>
              <a:gd name="connsiteY2128" fmla="*/ 4707905 h 5667411"/>
              <a:gd name="connsiteX2129" fmla="*/ 4184591 w 6816107"/>
              <a:gd name="connsiteY2129" fmla="*/ 4686293 h 5667411"/>
              <a:gd name="connsiteX2130" fmla="*/ 4181470 w 6816107"/>
              <a:gd name="connsiteY2130" fmla="*/ 4679636 h 5667411"/>
              <a:gd name="connsiteX2131" fmla="*/ 4180310 w 6816107"/>
              <a:gd name="connsiteY2131" fmla="*/ 4673945 h 5667411"/>
              <a:gd name="connsiteX2132" fmla="*/ 4189256 w 6816107"/>
              <a:gd name="connsiteY2132" fmla="*/ 4672367 h 5667411"/>
              <a:gd name="connsiteX2133" fmla="*/ 4198382 w 6816107"/>
              <a:gd name="connsiteY2133" fmla="*/ 4676000 h 5667411"/>
              <a:gd name="connsiteX2134" fmla="*/ 4234282 w 6816107"/>
              <a:gd name="connsiteY2134" fmla="*/ 4635605 h 5667411"/>
              <a:gd name="connsiteX2135" fmla="*/ 4236421 w 6816107"/>
              <a:gd name="connsiteY2135" fmla="*/ 4622998 h 5667411"/>
              <a:gd name="connsiteX2136" fmla="*/ 4231901 w 6816107"/>
              <a:gd name="connsiteY2136" fmla="*/ 4603703 h 5667411"/>
              <a:gd name="connsiteX2137" fmla="*/ 4212879 w 6816107"/>
              <a:gd name="connsiteY2137" fmla="*/ 4611423 h 5667411"/>
              <a:gd name="connsiteX2138" fmla="*/ 4180072 w 6816107"/>
              <a:gd name="connsiteY2138" fmla="*/ 4666998 h 5667411"/>
              <a:gd name="connsiteX2139" fmla="*/ 4143871 w 6816107"/>
              <a:gd name="connsiteY2139" fmla="*/ 4689320 h 5667411"/>
              <a:gd name="connsiteX2140" fmla="*/ 4113736 w 6816107"/>
              <a:gd name="connsiteY2140" fmla="*/ 4719746 h 5667411"/>
              <a:gd name="connsiteX2141" fmla="*/ 4095964 w 6816107"/>
              <a:gd name="connsiteY2141" fmla="*/ 4745153 h 5667411"/>
              <a:gd name="connsiteX2142" fmla="*/ 4074270 w 6816107"/>
              <a:gd name="connsiteY2142" fmla="*/ 4768631 h 5667411"/>
              <a:gd name="connsiteX2143" fmla="*/ 4023625 w 6816107"/>
              <a:gd name="connsiteY2143" fmla="*/ 4791535 h 5667411"/>
              <a:gd name="connsiteX2144" fmla="*/ 3981543 w 6816107"/>
              <a:gd name="connsiteY2144" fmla="*/ 4839134 h 5667411"/>
              <a:gd name="connsiteX2145" fmla="*/ 3975033 w 6816107"/>
              <a:gd name="connsiteY2145" fmla="*/ 4836787 h 5667411"/>
              <a:gd name="connsiteX2146" fmla="*/ 3968703 w 6816107"/>
              <a:gd name="connsiteY2146" fmla="*/ 4839650 h 5667411"/>
              <a:gd name="connsiteX2147" fmla="*/ 3970576 w 6816107"/>
              <a:gd name="connsiteY2147" fmla="*/ 4847400 h 5667411"/>
              <a:gd name="connsiteX2148" fmla="*/ 3974411 w 6816107"/>
              <a:gd name="connsiteY2148" fmla="*/ 4856115 h 5667411"/>
              <a:gd name="connsiteX2149" fmla="*/ 3938507 w 6816107"/>
              <a:gd name="connsiteY2149" fmla="*/ 4858949 h 5667411"/>
              <a:gd name="connsiteX2150" fmla="*/ 3920197 w 6816107"/>
              <a:gd name="connsiteY2150" fmla="*/ 4849947 h 5667411"/>
              <a:gd name="connsiteX2151" fmla="*/ 3937551 w 6816107"/>
              <a:gd name="connsiteY2151" fmla="*/ 4821774 h 5667411"/>
              <a:gd name="connsiteX2152" fmla="*/ 3956332 w 6816107"/>
              <a:gd name="connsiteY2152" fmla="*/ 4778936 h 5667411"/>
              <a:gd name="connsiteX2153" fmla="*/ 3930237 w 6816107"/>
              <a:gd name="connsiteY2153" fmla="*/ 4795984 h 5667411"/>
              <a:gd name="connsiteX2154" fmla="*/ 3910206 w 6816107"/>
              <a:gd name="connsiteY2154" fmla="*/ 4821134 h 5667411"/>
              <a:gd name="connsiteX2155" fmla="*/ 3860750 w 6816107"/>
              <a:gd name="connsiteY2155" fmla="*/ 4841208 h 5667411"/>
              <a:gd name="connsiteX2156" fmla="*/ 3836943 w 6816107"/>
              <a:gd name="connsiteY2156" fmla="*/ 4849989 h 5667411"/>
              <a:gd name="connsiteX2157" fmla="*/ 3822946 w 6816107"/>
              <a:gd name="connsiteY2157" fmla="*/ 4863594 h 5667411"/>
              <a:gd name="connsiteX2158" fmla="*/ 3812483 w 6816107"/>
              <a:gd name="connsiteY2158" fmla="*/ 4858450 h 5667411"/>
              <a:gd name="connsiteX2159" fmla="*/ 3799674 w 6816107"/>
              <a:gd name="connsiteY2159" fmla="*/ 4873920 h 5667411"/>
              <a:gd name="connsiteX2160" fmla="*/ 3787757 w 6816107"/>
              <a:gd name="connsiteY2160" fmla="*/ 4887267 h 5667411"/>
              <a:gd name="connsiteX2161" fmla="*/ 3762315 w 6816107"/>
              <a:gd name="connsiteY2161" fmla="*/ 4895246 h 5667411"/>
              <a:gd name="connsiteX2162" fmla="*/ 3761361 w 6816107"/>
              <a:gd name="connsiteY2162" fmla="*/ 4867461 h 5667411"/>
              <a:gd name="connsiteX2163" fmla="*/ 3757080 w 6816107"/>
              <a:gd name="connsiteY2163" fmla="*/ 4855112 h 5667411"/>
              <a:gd name="connsiteX2164" fmla="*/ 3780053 w 6816107"/>
              <a:gd name="connsiteY2164" fmla="*/ 4826713 h 5667411"/>
              <a:gd name="connsiteX2165" fmla="*/ 3803915 w 6816107"/>
              <a:gd name="connsiteY2165" fmla="*/ 4796192 h 5667411"/>
              <a:gd name="connsiteX2166" fmla="*/ 3804778 w 6816107"/>
              <a:gd name="connsiteY2166" fmla="*/ 4793201 h 5667411"/>
              <a:gd name="connsiteX2167" fmla="*/ 3803677 w 6816107"/>
              <a:gd name="connsiteY2167" fmla="*/ 4789246 h 5667411"/>
              <a:gd name="connsiteX2168" fmla="*/ 3794733 w 6816107"/>
              <a:gd name="connsiteY2168" fmla="*/ 4795518 h 5667411"/>
              <a:gd name="connsiteX2169" fmla="*/ 3784895 w 6816107"/>
              <a:gd name="connsiteY2169" fmla="*/ 4803912 h 5667411"/>
              <a:gd name="connsiteX2170" fmla="*/ 3776097 w 6816107"/>
              <a:gd name="connsiteY2170" fmla="*/ 4809831 h 5667411"/>
              <a:gd name="connsiteX2171" fmla="*/ 3771195 w 6816107"/>
              <a:gd name="connsiteY2171" fmla="*/ 4821505 h 5667411"/>
              <a:gd name="connsiteX2172" fmla="*/ 3761119 w 6816107"/>
              <a:gd name="connsiteY2172" fmla="*/ 4822954 h 5667411"/>
              <a:gd name="connsiteX2173" fmla="*/ 3748279 w 6816107"/>
              <a:gd name="connsiteY2173" fmla="*/ 4823470 h 5667411"/>
              <a:gd name="connsiteX2174" fmla="*/ 3720933 w 6816107"/>
              <a:gd name="connsiteY2174" fmla="*/ 4813439 h 5667411"/>
              <a:gd name="connsiteX2175" fmla="*/ 3703577 w 6816107"/>
              <a:gd name="connsiteY2175" fmla="*/ 4832223 h 5667411"/>
              <a:gd name="connsiteX2176" fmla="*/ 3689014 w 6816107"/>
              <a:gd name="connsiteY2176" fmla="*/ 4834025 h 5667411"/>
              <a:gd name="connsiteX2177" fmla="*/ 3675519 w 6816107"/>
              <a:gd name="connsiteY2177" fmla="*/ 4838915 h 5667411"/>
              <a:gd name="connsiteX2178" fmla="*/ 3665978 w 6816107"/>
              <a:gd name="connsiteY2178" fmla="*/ 4837211 h 5667411"/>
              <a:gd name="connsiteX2179" fmla="*/ 3657686 w 6816107"/>
              <a:gd name="connsiteY2179" fmla="*/ 4843805 h 5667411"/>
              <a:gd name="connsiteX2180" fmla="*/ 3655548 w 6816107"/>
              <a:gd name="connsiteY2180" fmla="*/ 4856411 h 5667411"/>
              <a:gd name="connsiteX2181" fmla="*/ 3632007 w 6816107"/>
              <a:gd name="connsiteY2181" fmla="*/ 4844837 h 5667411"/>
              <a:gd name="connsiteX2182" fmla="*/ 3649778 w 6816107"/>
              <a:gd name="connsiteY2182" fmla="*/ 4824125 h 5667411"/>
              <a:gd name="connsiteX2183" fmla="*/ 3655067 w 6816107"/>
              <a:gd name="connsiteY2183" fmla="*/ 4804957 h 5667411"/>
              <a:gd name="connsiteX2184" fmla="*/ 3646209 w 6816107"/>
              <a:gd name="connsiteY2184" fmla="*/ 4804444 h 5667411"/>
              <a:gd name="connsiteX2185" fmla="*/ 3638423 w 6816107"/>
              <a:gd name="connsiteY2185" fmla="*/ 4807018 h 5667411"/>
              <a:gd name="connsiteX2186" fmla="*/ 3618928 w 6816107"/>
              <a:gd name="connsiteY2186" fmla="*/ 4838406 h 5667411"/>
              <a:gd name="connsiteX2187" fmla="*/ 3597976 w 6816107"/>
              <a:gd name="connsiteY2187" fmla="*/ 4851507 h 5667411"/>
              <a:gd name="connsiteX2188" fmla="*/ 3597727 w 6816107"/>
              <a:gd name="connsiteY2188" fmla="*/ 4852841 h 5667411"/>
              <a:gd name="connsiteX2189" fmla="*/ 3593925 w 6816107"/>
              <a:gd name="connsiteY2189" fmla="*/ 4873164 h 5667411"/>
              <a:gd name="connsiteX2190" fmla="*/ 3587421 w 6816107"/>
              <a:gd name="connsiteY2190" fmla="*/ 4867180 h 5667411"/>
              <a:gd name="connsiteX2191" fmla="*/ 3584393 w 6816107"/>
              <a:gd name="connsiteY2191" fmla="*/ 4871792 h 5667411"/>
              <a:gd name="connsiteX2192" fmla="*/ 3565194 w 6816107"/>
              <a:gd name="connsiteY2192" fmla="*/ 4883693 h 5667411"/>
              <a:gd name="connsiteX2193" fmla="*/ 3555685 w 6816107"/>
              <a:gd name="connsiteY2193" fmla="*/ 4906333 h 5667411"/>
              <a:gd name="connsiteX2194" fmla="*/ 3532148 w 6816107"/>
              <a:gd name="connsiteY2194" fmla="*/ 4932320 h 5667411"/>
              <a:gd name="connsiteX2195" fmla="*/ 3519307 w 6816107"/>
              <a:gd name="connsiteY2195" fmla="*/ 4928141 h 5667411"/>
              <a:gd name="connsiteX2196" fmla="*/ 3507895 w 6816107"/>
              <a:gd name="connsiteY2196" fmla="*/ 4937469 h 5667411"/>
              <a:gd name="connsiteX2197" fmla="*/ 3481503 w 6816107"/>
              <a:gd name="connsiteY2197" fmla="*/ 4955223 h 5667411"/>
              <a:gd name="connsiteX2198" fmla="*/ 3464143 w 6816107"/>
              <a:gd name="connsiteY2198" fmla="*/ 4936445 h 5667411"/>
              <a:gd name="connsiteX2199" fmla="*/ 3484381 w 6816107"/>
              <a:gd name="connsiteY2199" fmla="*/ 4907982 h 5667411"/>
              <a:gd name="connsiteX2200" fmla="*/ 3504798 w 6816107"/>
              <a:gd name="connsiteY2200" fmla="*/ 4884729 h 5667411"/>
              <a:gd name="connsiteX2201" fmla="*/ 3521204 w 6816107"/>
              <a:gd name="connsiteY2201" fmla="*/ 4875722 h 5667411"/>
              <a:gd name="connsiteX2202" fmla="*/ 3536471 w 6816107"/>
              <a:gd name="connsiteY2202" fmla="*/ 4882919 h 5667411"/>
              <a:gd name="connsiteX2203" fmla="*/ 3536383 w 6816107"/>
              <a:gd name="connsiteY2203" fmla="*/ 4882434 h 5667411"/>
              <a:gd name="connsiteX2204" fmla="*/ 3554927 w 6816107"/>
              <a:gd name="connsiteY2204" fmla="*/ 4860821 h 5667411"/>
              <a:gd name="connsiteX2205" fmla="*/ 3551806 w 6816107"/>
              <a:gd name="connsiteY2205" fmla="*/ 4854164 h 5667411"/>
              <a:gd name="connsiteX2206" fmla="*/ 3550646 w 6816107"/>
              <a:gd name="connsiteY2206" fmla="*/ 4848473 h 5667411"/>
              <a:gd name="connsiteX2207" fmla="*/ 3559592 w 6816107"/>
              <a:gd name="connsiteY2207" fmla="*/ 4846896 h 5667411"/>
              <a:gd name="connsiteX2208" fmla="*/ 3560688 w 6816107"/>
              <a:gd name="connsiteY2208" fmla="*/ 4847332 h 5667411"/>
              <a:gd name="connsiteX2209" fmla="*/ 3556155 w 6816107"/>
              <a:gd name="connsiteY2209" fmla="*/ 4845103 h 5667411"/>
              <a:gd name="connsiteX2210" fmla="*/ 3572560 w 6816107"/>
              <a:gd name="connsiteY2210" fmla="*/ 4836097 h 5667411"/>
              <a:gd name="connsiteX2211" fmla="*/ 3583378 w 6816107"/>
              <a:gd name="connsiteY2211" fmla="*/ 4810338 h 5667411"/>
              <a:gd name="connsiteX2212" fmla="*/ 3578371 w 6816107"/>
              <a:gd name="connsiteY2212" fmla="*/ 4815965 h 5667411"/>
              <a:gd name="connsiteX2213" fmla="*/ 3551679 w 6816107"/>
              <a:gd name="connsiteY2213" fmla="*/ 4839373 h 5667411"/>
              <a:gd name="connsiteX2214" fmla="*/ 3550408 w 6816107"/>
              <a:gd name="connsiteY2214" fmla="*/ 4841526 h 5667411"/>
              <a:gd name="connsiteX2215" fmla="*/ 3514208 w 6816107"/>
              <a:gd name="connsiteY2215" fmla="*/ 4863849 h 5667411"/>
              <a:gd name="connsiteX2216" fmla="*/ 3484072 w 6816107"/>
              <a:gd name="connsiteY2216" fmla="*/ 4894274 h 5667411"/>
              <a:gd name="connsiteX2217" fmla="*/ 3466301 w 6816107"/>
              <a:gd name="connsiteY2217" fmla="*/ 4919681 h 5667411"/>
              <a:gd name="connsiteX2218" fmla="*/ 3449110 w 6816107"/>
              <a:gd name="connsiteY2218" fmla="*/ 4938286 h 5667411"/>
              <a:gd name="connsiteX2219" fmla="*/ 3448555 w 6816107"/>
              <a:gd name="connsiteY2219" fmla="*/ 4939083 h 5667411"/>
              <a:gd name="connsiteX2220" fmla="*/ 3448016 w 6816107"/>
              <a:gd name="connsiteY2220" fmla="*/ 4939469 h 5667411"/>
              <a:gd name="connsiteX2221" fmla="*/ 3444606 w 6816107"/>
              <a:gd name="connsiteY2221" fmla="*/ 4943160 h 5667411"/>
              <a:gd name="connsiteX2222" fmla="*/ 3439880 w 6816107"/>
              <a:gd name="connsiteY2222" fmla="*/ 4945297 h 5667411"/>
              <a:gd name="connsiteX2223" fmla="*/ 3413575 w 6816107"/>
              <a:gd name="connsiteY2223" fmla="*/ 4964139 h 5667411"/>
              <a:gd name="connsiteX2224" fmla="*/ 3410040 w 6816107"/>
              <a:gd name="connsiteY2224" fmla="*/ 4992279 h 5667411"/>
              <a:gd name="connsiteX2225" fmla="*/ 3402405 w 6816107"/>
              <a:gd name="connsiteY2225" fmla="*/ 5013279 h 5667411"/>
              <a:gd name="connsiteX2226" fmla="*/ 3393753 w 6816107"/>
              <a:gd name="connsiteY2226" fmla="*/ 5004758 h 5667411"/>
              <a:gd name="connsiteX2227" fmla="*/ 3388849 w 6816107"/>
              <a:gd name="connsiteY2227" fmla="*/ 4992956 h 5667411"/>
              <a:gd name="connsiteX2228" fmla="*/ 3370959 w 6816107"/>
              <a:gd name="connsiteY2228" fmla="*/ 5024281 h 5667411"/>
              <a:gd name="connsiteX2229" fmla="*/ 3347005 w 6816107"/>
              <a:gd name="connsiteY2229" fmla="*/ 5047503 h 5667411"/>
              <a:gd name="connsiteX2230" fmla="*/ 3343435 w 6816107"/>
              <a:gd name="connsiteY2230" fmla="*/ 5018432 h 5667411"/>
              <a:gd name="connsiteX2231" fmla="*/ 3348320 w 6816107"/>
              <a:gd name="connsiteY2231" fmla="*/ 5012380 h 5667411"/>
              <a:gd name="connsiteX2232" fmla="*/ 3345369 w 6816107"/>
              <a:gd name="connsiteY2232" fmla="*/ 5011316 h 5667411"/>
              <a:gd name="connsiteX2233" fmla="*/ 3339039 w 6816107"/>
              <a:gd name="connsiteY2233" fmla="*/ 5014179 h 5667411"/>
              <a:gd name="connsiteX2234" fmla="*/ 3340913 w 6816107"/>
              <a:gd name="connsiteY2234" fmla="*/ 5021929 h 5667411"/>
              <a:gd name="connsiteX2235" fmla="*/ 3344747 w 6816107"/>
              <a:gd name="connsiteY2235" fmla="*/ 5030643 h 5667411"/>
              <a:gd name="connsiteX2236" fmla="*/ 3308843 w 6816107"/>
              <a:gd name="connsiteY2236" fmla="*/ 5033478 h 5667411"/>
              <a:gd name="connsiteX2237" fmla="*/ 3293123 w 6816107"/>
              <a:gd name="connsiteY2237" fmla="*/ 5025749 h 5667411"/>
              <a:gd name="connsiteX2238" fmla="*/ 3287321 w 6816107"/>
              <a:gd name="connsiteY2238" fmla="*/ 5031816 h 5667411"/>
              <a:gd name="connsiteX2239" fmla="*/ 3276146 w 6816107"/>
              <a:gd name="connsiteY2239" fmla="*/ 5043394 h 5667411"/>
              <a:gd name="connsiteX2240" fmla="*/ 3264971 w 6816107"/>
              <a:gd name="connsiteY2240" fmla="*/ 5054973 h 5667411"/>
              <a:gd name="connsiteX2241" fmla="*/ 3247615 w 6816107"/>
              <a:gd name="connsiteY2241" fmla="*/ 5073756 h 5667411"/>
              <a:gd name="connsiteX2242" fmla="*/ 3250231 w 6816107"/>
              <a:gd name="connsiteY2242" fmla="*/ 5075042 h 5667411"/>
              <a:gd name="connsiteX2243" fmla="*/ 3239057 w 6816107"/>
              <a:gd name="connsiteY2243" fmla="*/ 5086621 h 5667411"/>
              <a:gd name="connsiteX2244" fmla="*/ 3227882 w 6816107"/>
              <a:gd name="connsiteY2244" fmla="*/ 5098198 h 5667411"/>
              <a:gd name="connsiteX2245" fmla="*/ 3221671 w 6816107"/>
              <a:gd name="connsiteY2245" fmla="*/ 5109230 h 5667411"/>
              <a:gd name="connsiteX2246" fmla="*/ 3210288 w 6816107"/>
              <a:gd name="connsiteY2246" fmla="*/ 5110035 h 5667411"/>
              <a:gd name="connsiteX2247" fmla="*/ 3201492 w 6816107"/>
              <a:gd name="connsiteY2247" fmla="*/ 5125343 h 5667411"/>
              <a:gd name="connsiteX2248" fmla="*/ 3186273 w 6816107"/>
              <a:gd name="connsiteY2248" fmla="*/ 5122130 h 5667411"/>
              <a:gd name="connsiteX2249" fmla="*/ 3173199 w 6816107"/>
              <a:gd name="connsiteY2249" fmla="*/ 5153261 h 5667411"/>
              <a:gd name="connsiteX2250" fmla="*/ 3162497 w 6816107"/>
              <a:gd name="connsiteY2250" fmla="*/ 5141170 h 5667411"/>
              <a:gd name="connsiteX2251" fmla="*/ 3130163 w 6816107"/>
              <a:gd name="connsiteY2251" fmla="*/ 5173075 h 5667411"/>
              <a:gd name="connsiteX2252" fmla="*/ 3133016 w 6816107"/>
              <a:gd name="connsiteY2252" fmla="*/ 5181307 h 5667411"/>
              <a:gd name="connsiteX2253" fmla="*/ 3118988 w 6816107"/>
              <a:gd name="connsiteY2253" fmla="*/ 5184654 h 5667411"/>
              <a:gd name="connsiteX2254" fmla="*/ 3109001 w 6816107"/>
              <a:gd name="connsiteY2254" fmla="*/ 5193402 h 5667411"/>
              <a:gd name="connsiteX2255" fmla="*/ 3108529 w 6816107"/>
              <a:gd name="connsiteY2255" fmla="*/ 5217071 h 5667411"/>
              <a:gd name="connsiteX2256" fmla="*/ 3096404 w 6816107"/>
              <a:gd name="connsiteY2256" fmla="*/ 5238426 h 5667411"/>
              <a:gd name="connsiteX2257" fmla="*/ 3081187 w 6816107"/>
              <a:gd name="connsiteY2257" fmla="*/ 5244602 h 5667411"/>
              <a:gd name="connsiteX2258" fmla="*/ 3058122 w 6816107"/>
              <a:gd name="connsiteY2258" fmla="*/ 5246921 h 5667411"/>
              <a:gd name="connsiteX2259" fmla="*/ 3064066 w 6816107"/>
              <a:gd name="connsiteY2259" fmla="*/ 5232770 h 5667411"/>
              <a:gd name="connsiteX2260" fmla="*/ 3055029 w 6816107"/>
              <a:gd name="connsiteY2260" fmla="*/ 5231742 h 5667411"/>
              <a:gd name="connsiteX2261" fmla="*/ 3038565 w 6816107"/>
              <a:gd name="connsiteY2261" fmla="*/ 5248402 h 5667411"/>
              <a:gd name="connsiteX2262" fmla="*/ 3023884 w 6816107"/>
              <a:gd name="connsiteY2262" fmla="*/ 5260817 h 5667411"/>
              <a:gd name="connsiteX2263" fmla="*/ 3022783 w 6816107"/>
              <a:gd name="connsiteY2263" fmla="*/ 5256862 h 5667411"/>
              <a:gd name="connsiteX2264" fmla="*/ 3023645 w 6816107"/>
              <a:gd name="connsiteY2264" fmla="*/ 5253871 h 5667411"/>
              <a:gd name="connsiteX2265" fmla="*/ 3019067 w 6816107"/>
              <a:gd name="connsiteY2265" fmla="*/ 5242230 h 5667411"/>
              <a:gd name="connsiteX2266" fmla="*/ 3031965 w 6816107"/>
              <a:gd name="connsiteY2266" fmla="*/ 5234060 h 5667411"/>
              <a:gd name="connsiteX2267" fmla="*/ 3032200 w 6816107"/>
              <a:gd name="connsiteY2267" fmla="*/ 5203445 h 5667411"/>
              <a:gd name="connsiteX2268" fmla="*/ 3050982 w 6816107"/>
              <a:gd name="connsiteY2268" fmla="*/ 5188779 h 5667411"/>
              <a:gd name="connsiteX2269" fmla="*/ 3036238 w 6816107"/>
              <a:gd name="connsiteY2269" fmla="*/ 5171287 h 5667411"/>
              <a:gd name="connsiteX2270" fmla="*/ 3016237 w 6816107"/>
              <a:gd name="connsiteY2270" fmla="*/ 5192610 h 5667411"/>
              <a:gd name="connsiteX2271" fmla="*/ 2995345 w 6816107"/>
              <a:gd name="connsiteY2271" fmla="*/ 5216056 h 5667411"/>
              <a:gd name="connsiteX2272" fmla="*/ 2958580 w 6816107"/>
              <a:gd name="connsiteY2272" fmla="*/ 5240661 h 5667411"/>
              <a:gd name="connsiteX2273" fmla="*/ 2923778 w 6816107"/>
              <a:gd name="connsiteY2273" fmla="*/ 5266232 h 5667411"/>
              <a:gd name="connsiteX2274" fmla="*/ 2904639 w 6816107"/>
              <a:gd name="connsiteY2274" fmla="*/ 5289260 h 5667411"/>
              <a:gd name="connsiteX2275" fmla="*/ 2881219 w 6816107"/>
              <a:gd name="connsiteY2275" fmla="*/ 5299940 h 5667411"/>
              <a:gd name="connsiteX2276" fmla="*/ 2879942 w 6816107"/>
              <a:gd name="connsiteY2276" fmla="*/ 5314250 h 5667411"/>
              <a:gd name="connsiteX2277" fmla="*/ 2879557 w 6816107"/>
              <a:gd name="connsiteY2277" fmla="*/ 5326437 h 5667411"/>
              <a:gd name="connsiteX2278" fmla="*/ 2883629 w 6816107"/>
              <a:gd name="connsiteY2278" fmla="*/ 5323318 h 5667411"/>
              <a:gd name="connsiteX2279" fmla="*/ 2885739 w 6816107"/>
              <a:gd name="connsiteY2279" fmla="*/ 5319233 h 5667411"/>
              <a:gd name="connsiteX2280" fmla="*/ 2932251 w 6816107"/>
              <a:gd name="connsiteY2280" fmla="*/ 5283628 h 5667411"/>
              <a:gd name="connsiteX2281" fmla="*/ 2971807 w 6816107"/>
              <a:gd name="connsiteY2281" fmla="*/ 5242043 h 5667411"/>
              <a:gd name="connsiteX2282" fmla="*/ 2984886 w 6816107"/>
              <a:gd name="connsiteY2282" fmla="*/ 5248472 h 5667411"/>
              <a:gd name="connsiteX2283" fmla="*/ 3005069 w 6816107"/>
              <a:gd name="connsiteY2283" fmla="*/ 5260530 h 5667411"/>
              <a:gd name="connsiteX2284" fmla="*/ 3012948 w 6816107"/>
              <a:gd name="connsiteY2284" fmla="*/ 5279342 h 5667411"/>
              <a:gd name="connsiteX2285" fmla="*/ 2989024 w 6816107"/>
              <a:gd name="connsiteY2285" fmla="*/ 5312821 h 5667411"/>
              <a:gd name="connsiteX2286" fmla="*/ 2957074 w 6816107"/>
              <a:gd name="connsiteY2286" fmla="*/ 5337234 h 5667411"/>
              <a:gd name="connsiteX2287" fmla="*/ 2953273 w 6816107"/>
              <a:gd name="connsiteY2287" fmla="*/ 5357558 h 5667411"/>
              <a:gd name="connsiteX2288" fmla="*/ 2949470 w 6816107"/>
              <a:gd name="connsiteY2288" fmla="*/ 5377882 h 5667411"/>
              <a:gd name="connsiteX2289" fmla="*/ 2933538 w 6816107"/>
              <a:gd name="connsiteY2289" fmla="*/ 5363221 h 5667411"/>
              <a:gd name="connsiteX2290" fmla="*/ 2919035 w 6816107"/>
              <a:gd name="connsiteY2290" fmla="*/ 5390235 h 5667411"/>
              <a:gd name="connsiteX2291" fmla="*/ 2896687 w 6816107"/>
              <a:gd name="connsiteY2291" fmla="*/ 5413392 h 5667411"/>
              <a:gd name="connsiteX2292" fmla="*/ 2891929 w 6816107"/>
              <a:gd name="connsiteY2292" fmla="*/ 5387152 h 5667411"/>
              <a:gd name="connsiteX2293" fmla="*/ 2910473 w 6816107"/>
              <a:gd name="connsiteY2293" fmla="*/ 5365539 h 5667411"/>
              <a:gd name="connsiteX2294" fmla="*/ 2907351 w 6816107"/>
              <a:gd name="connsiteY2294" fmla="*/ 5358882 h 5667411"/>
              <a:gd name="connsiteX2295" fmla="*/ 2906191 w 6816107"/>
              <a:gd name="connsiteY2295" fmla="*/ 5353191 h 5667411"/>
              <a:gd name="connsiteX2296" fmla="*/ 2915138 w 6816107"/>
              <a:gd name="connsiteY2296" fmla="*/ 5351614 h 5667411"/>
              <a:gd name="connsiteX2297" fmla="*/ 2924263 w 6816107"/>
              <a:gd name="connsiteY2297" fmla="*/ 5355247 h 5667411"/>
              <a:gd name="connsiteX2298" fmla="*/ 2960164 w 6816107"/>
              <a:gd name="connsiteY2298" fmla="*/ 5314851 h 5667411"/>
              <a:gd name="connsiteX2299" fmla="*/ 2962302 w 6816107"/>
              <a:gd name="connsiteY2299" fmla="*/ 5302244 h 5667411"/>
              <a:gd name="connsiteX2300" fmla="*/ 2957782 w 6816107"/>
              <a:gd name="connsiteY2300" fmla="*/ 5282950 h 5667411"/>
              <a:gd name="connsiteX2301" fmla="*/ 2938761 w 6816107"/>
              <a:gd name="connsiteY2301" fmla="*/ 5290671 h 5667411"/>
              <a:gd name="connsiteX2302" fmla="*/ 2905953 w 6816107"/>
              <a:gd name="connsiteY2302" fmla="*/ 5346244 h 5667411"/>
              <a:gd name="connsiteX2303" fmla="*/ 2869754 w 6816107"/>
              <a:gd name="connsiteY2303" fmla="*/ 5368567 h 5667411"/>
              <a:gd name="connsiteX2304" fmla="*/ 2839618 w 6816107"/>
              <a:gd name="connsiteY2304" fmla="*/ 5398992 h 5667411"/>
              <a:gd name="connsiteX2305" fmla="*/ 2821846 w 6816107"/>
              <a:gd name="connsiteY2305" fmla="*/ 5424399 h 5667411"/>
              <a:gd name="connsiteX2306" fmla="*/ 2800152 w 6816107"/>
              <a:gd name="connsiteY2306" fmla="*/ 5447878 h 5667411"/>
              <a:gd name="connsiteX2307" fmla="*/ 2749506 w 6816107"/>
              <a:gd name="connsiteY2307" fmla="*/ 5470781 h 5667411"/>
              <a:gd name="connsiteX2308" fmla="*/ 2707424 w 6816107"/>
              <a:gd name="connsiteY2308" fmla="*/ 5518381 h 5667411"/>
              <a:gd name="connsiteX2309" fmla="*/ 2700915 w 6816107"/>
              <a:gd name="connsiteY2309" fmla="*/ 5516034 h 5667411"/>
              <a:gd name="connsiteX2310" fmla="*/ 2694584 w 6816107"/>
              <a:gd name="connsiteY2310" fmla="*/ 5518897 h 5667411"/>
              <a:gd name="connsiteX2311" fmla="*/ 2696457 w 6816107"/>
              <a:gd name="connsiteY2311" fmla="*/ 5526647 h 5667411"/>
              <a:gd name="connsiteX2312" fmla="*/ 2700292 w 6816107"/>
              <a:gd name="connsiteY2312" fmla="*/ 5535361 h 5667411"/>
              <a:gd name="connsiteX2313" fmla="*/ 2664388 w 6816107"/>
              <a:gd name="connsiteY2313" fmla="*/ 5538196 h 5667411"/>
              <a:gd name="connsiteX2314" fmla="*/ 2646078 w 6816107"/>
              <a:gd name="connsiteY2314" fmla="*/ 5529193 h 5667411"/>
              <a:gd name="connsiteX2315" fmla="*/ 2663433 w 6816107"/>
              <a:gd name="connsiteY2315" fmla="*/ 5501021 h 5667411"/>
              <a:gd name="connsiteX2316" fmla="*/ 2682213 w 6816107"/>
              <a:gd name="connsiteY2316" fmla="*/ 5458183 h 5667411"/>
              <a:gd name="connsiteX2317" fmla="*/ 2656119 w 6816107"/>
              <a:gd name="connsiteY2317" fmla="*/ 5475230 h 5667411"/>
              <a:gd name="connsiteX2318" fmla="*/ 2636087 w 6816107"/>
              <a:gd name="connsiteY2318" fmla="*/ 5500381 h 5667411"/>
              <a:gd name="connsiteX2319" fmla="*/ 2586632 w 6816107"/>
              <a:gd name="connsiteY2319" fmla="*/ 5520454 h 5667411"/>
              <a:gd name="connsiteX2320" fmla="*/ 2562824 w 6816107"/>
              <a:gd name="connsiteY2320" fmla="*/ 5529236 h 5667411"/>
              <a:gd name="connsiteX2321" fmla="*/ 2548827 w 6816107"/>
              <a:gd name="connsiteY2321" fmla="*/ 5542840 h 5667411"/>
              <a:gd name="connsiteX2322" fmla="*/ 2538364 w 6816107"/>
              <a:gd name="connsiteY2322" fmla="*/ 5537696 h 5667411"/>
              <a:gd name="connsiteX2323" fmla="*/ 2525555 w 6816107"/>
              <a:gd name="connsiteY2323" fmla="*/ 5553166 h 5667411"/>
              <a:gd name="connsiteX2324" fmla="*/ 2513638 w 6816107"/>
              <a:gd name="connsiteY2324" fmla="*/ 5566514 h 5667411"/>
              <a:gd name="connsiteX2325" fmla="*/ 2488197 w 6816107"/>
              <a:gd name="connsiteY2325" fmla="*/ 5574493 h 5667411"/>
              <a:gd name="connsiteX2326" fmla="*/ 2487242 w 6816107"/>
              <a:gd name="connsiteY2326" fmla="*/ 5546707 h 5667411"/>
              <a:gd name="connsiteX2327" fmla="*/ 2482961 w 6816107"/>
              <a:gd name="connsiteY2327" fmla="*/ 5534359 h 5667411"/>
              <a:gd name="connsiteX2328" fmla="*/ 2505934 w 6816107"/>
              <a:gd name="connsiteY2328" fmla="*/ 5505961 h 5667411"/>
              <a:gd name="connsiteX2329" fmla="*/ 2529798 w 6816107"/>
              <a:gd name="connsiteY2329" fmla="*/ 5475439 h 5667411"/>
              <a:gd name="connsiteX2330" fmla="*/ 2530659 w 6816107"/>
              <a:gd name="connsiteY2330" fmla="*/ 5472448 h 5667411"/>
              <a:gd name="connsiteX2331" fmla="*/ 2529560 w 6816107"/>
              <a:gd name="connsiteY2331" fmla="*/ 5468492 h 5667411"/>
              <a:gd name="connsiteX2332" fmla="*/ 2520613 w 6816107"/>
              <a:gd name="connsiteY2332" fmla="*/ 5474765 h 5667411"/>
              <a:gd name="connsiteX2333" fmla="*/ 2510776 w 6816107"/>
              <a:gd name="connsiteY2333" fmla="*/ 5483159 h 5667411"/>
              <a:gd name="connsiteX2334" fmla="*/ 2501979 w 6816107"/>
              <a:gd name="connsiteY2334" fmla="*/ 5489077 h 5667411"/>
              <a:gd name="connsiteX2335" fmla="*/ 2497076 w 6816107"/>
              <a:gd name="connsiteY2335" fmla="*/ 5500752 h 5667411"/>
              <a:gd name="connsiteX2336" fmla="*/ 2486999 w 6816107"/>
              <a:gd name="connsiteY2336" fmla="*/ 5502200 h 5667411"/>
              <a:gd name="connsiteX2337" fmla="*/ 2474160 w 6816107"/>
              <a:gd name="connsiteY2337" fmla="*/ 5502716 h 5667411"/>
              <a:gd name="connsiteX2338" fmla="*/ 2446814 w 6816107"/>
              <a:gd name="connsiteY2338" fmla="*/ 5492686 h 5667411"/>
              <a:gd name="connsiteX2339" fmla="*/ 2429458 w 6816107"/>
              <a:gd name="connsiteY2339" fmla="*/ 5511469 h 5667411"/>
              <a:gd name="connsiteX2340" fmla="*/ 2414894 w 6816107"/>
              <a:gd name="connsiteY2340" fmla="*/ 5513271 h 5667411"/>
              <a:gd name="connsiteX2341" fmla="*/ 2401401 w 6816107"/>
              <a:gd name="connsiteY2341" fmla="*/ 5518161 h 5667411"/>
              <a:gd name="connsiteX2342" fmla="*/ 2391859 w 6816107"/>
              <a:gd name="connsiteY2342" fmla="*/ 5516458 h 5667411"/>
              <a:gd name="connsiteX2343" fmla="*/ 2383567 w 6816107"/>
              <a:gd name="connsiteY2343" fmla="*/ 5523051 h 5667411"/>
              <a:gd name="connsiteX2344" fmla="*/ 2381429 w 6816107"/>
              <a:gd name="connsiteY2344" fmla="*/ 5535658 h 5667411"/>
              <a:gd name="connsiteX2345" fmla="*/ 2357888 w 6816107"/>
              <a:gd name="connsiteY2345" fmla="*/ 5524083 h 5667411"/>
              <a:gd name="connsiteX2346" fmla="*/ 2375659 w 6816107"/>
              <a:gd name="connsiteY2346" fmla="*/ 5503371 h 5667411"/>
              <a:gd name="connsiteX2347" fmla="*/ 2380948 w 6816107"/>
              <a:gd name="connsiteY2347" fmla="*/ 5484204 h 5667411"/>
              <a:gd name="connsiteX2348" fmla="*/ 2372090 w 6816107"/>
              <a:gd name="connsiteY2348" fmla="*/ 5483690 h 5667411"/>
              <a:gd name="connsiteX2349" fmla="*/ 2364303 w 6816107"/>
              <a:gd name="connsiteY2349" fmla="*/ 5486264 h 5667411"/>
              <a:gd name="connsiteX2350" fmla="*/ 2344809 w 6816107"/>
              <a:gd name="connsiteY2350" fmla="*/ 5517654 h 5667411"/>
              <a:gd name="connsiteX2351" fmla="*/ 2323410 w 6816107"/>
              <a:gd name="connsiteY2351" fmla="*/ 5531034 h 5667411"/>
              <a:gd name="connsiteX2352" fmla="*/ 2310274 w 6816107"/>
              <a:gd name="connsiteY2352" fmla="*/ 5551038 h 5667411"/>
              <a:gd name="connsiteX2353" fmla="*/ 2291075 w 6816107"/>
              <a:gd name="connsiteY2353" fmla="*/ 5562939 h 5667411"/>
              <a:gd name="connsiteX2354" fmla="*/ 2281566 w 6816107"/>
              <a:gd name="connsiteY2354" fmla="*/ 5585581 h 5667411"/>
              <a:gd name="connsiteX2355" fmla="*/ 2258028 w 6816107"/>
              <a:gd name="connsiteY2355" fmla="*/ 5611567 h 5667411"/>
              <a:gd name="connsiteX2356" fmla="*/ 2245188 w 6816107"/>
              <a:gd name="connsiteY2356" fmla="*/ 5607388 h 5667411"/>
              <a:gd name="connsiteX2357" fmla="*/ 2233775 w 6816107"/>
              <a:gd name="connsiteY2357" fmla="*/ 5616715 h 5667411"/>
              <a:gd name="connsiteX2358" fmla="*/ 2207384 w 6816107"/>
              <a:gd name="connsiteY2358" fmla="*/ 5634470 h 5667411"/>
              <a:gd name="connsiteX2359" fmla="*/ 2190024 w 6816107"/>
              <a:gd name="connsiteY2359" fmla="*/ 5615692 h 5667411"/>
              <a:gd name="connsiteX2360" fmla="*/ 2210262 w 6816107"/>
              <a:gd name="connsiteY2360" fmla="*/ 5587230 h 5667411"/>
              <a:gd name="connsiteX2361" fmla="*/ 2230679 w 6816107"/>
              <a:gd name="connsiteY2361" fmla="*/ 5563976 h 5667411"/>
              <a:gd name="connsiteX2362" fmla="*/ 2247085 w 6816107"/>
              <a:gd name="connsiteY2362" fmla="*/ 5554969 h 5667411"/>
              <a:gd name="connsiteX2363" fmla="*/ 2268160 w 6816107"/>
              <a:gd name="connsiteY2363" fmla="*/ 5564904 h 5667411"/>
              <a:gd name="connsiteX2364" fmla="*/ 2270149 w 6816107"/>
              <a:gd name="connsiteY2364" fmla="*/ 5552651 h 5667411"/>
              <a:gd name="connsiteX2365" fmla="*/ 2292498 w 6816107"/>
              <a:gd name="connsiteY2365" fmla="*/ 5529494 h 5667411"/>
              <a:gd name="connsiteX2366" fmla="*/ 2282036 w 6816107"/>
              <a:gd name="connsiteY2366" fmla="*/ 5524350 h 5667411"/>
              <a:gd name="connsiteX2367" fmla="*/ 2298441 w 6816107"/>
              <a:gd name="connsiteY2367" fmla="*/ 5515344 h 5667411"/>
              <a:gd name="connsiteX2368" fmla="*/ 2310327 w 6816107"/>
              <a:gd name="connsiteY2368" fmla="*/ 5487043 h 5667411"/>
              <a:gd name="connsiteX2369" fmla="*/ 2334581 w 6816107"/>
              <a:gd name="connsiteY2369" fmla="*/ 5481895 h 5667411"/>
              <a:gd name="connsiteX2370" fmla="*/ 2345278 w 6816107"/>
              <a:gd name="connsiteY2370" fmla="*/ 5456424 h 5667411"/>
              <a:gd name="connsiteX2371" fmla="*/ 2373097 w 6816107"/>
              <a:gd name="connsiteY2371" fmla="*/ 5442784 h 5667411"/>
              <a:gd name="connsiteX2372" fmla="*/ 2390453 w 6816107"/>
              <a:gd name="connsiteY2372" fmla="*/ 5424002 h 5667411"/>
              <a:gd name="connsiteX2373" fmla="*/ 2394788 w 6816107"/>
              <a:gd name="connsiteY2373" fmla="*/ 5391136 h 5667411"/>
              <a:gd name="connsiteX2374" fmla="*/ 2416602 w 6816107"/>
              <a:gd name="connsiteY2374" fmla="*/ 5361740 h 5667411"/>
              <a:gd name="connsiteX2375" fmla="*/ 2431878 w 6816107"/>
              <a:gd name="connsiteY2375" fmla="*/ 5347911 h 5667411"/>
              <a:gd name="connsiteX2376" fmla="*/ 2441089 w 6816107"/>
              <a:gd name="connsiteY2376" fmla="*/ 5325977 h 5667411"/>
              <a:gd name="connsiteX2377" fmla="*/ 2453127 w 6816107"/>
              <a:gd name="connsiteY2377" fmla="*/ 5320798 h 5667411"/>
              <a:gd name="connsiteX2378" fmla="*/ 2461062 w 6816107"/>
              <a:gd name="connsiteY2378" fmla="*/ 5308480 h 5667411"/>
              <a:gd name="connsiteX2379" fmla="*/ 2461179 w 6816107"/>
              <a:gd name="connsiteY2379" fmla="*/ 5293173 h 5667411"/>
              <a:gd name="connsiteX2380" fmla="*/ 2461296 w 6816107"/>
              <a:gd name="connsiteY2380" fmla="*/ 5277865 h 5667411"/>
              <a:gd name="connsiteX2381" fmla="*/ 2436539 w 6816107"/>
              <a:gd name="connsiteY2381" fmla="*/ 5296424 h 5667411"/>
              <a:gd name="connsiteX2382" fmla="*/ 2413744 w 6816107"/>
              <a:gd name="connsiteY2382" fmla="*/ 5315948 h 5667411"/>
              <a:gd name="connsiteX2383" fmla="*/ 2395318 w 6816107"/>
              <a:gd name="connsiteY2383" fmla="*/ 5336338 h 5667411"/>
              <a:gd name="connsiteX2384" fmla="*/ 2369757 w 6816107"/>
              <a:gd name="connsiteY2384" fmla="*/ 5345538 h 5667411"/>
              <a:gd name="connsiteX2385" fmla="*/ 2354306 w 6816107"/>
              <a:gd name="connsiteY2385" fmla="*/ 5382329 h 5667411"/>
              <a:gd name="connsiteX2386" fmla="*/ 2296349 w 6816107"/>
              <a:gd name="connsiteY2386" fmla="*/ 5402918 h 5667411"/>
              <a:gd name="connsiteX2387" fmla="*/ 2250165 w 6816107"/>
              <a:gd name="connsiteY2387" fmla="*/ 5457465 h 5667411"/>
              <a:gd name="connsiteX2388" fmla="*/ 2222464 w 6816107"/>
              <a:gd name="connsiteY2388" fmla="*/ 5455795 h 5667411"/>
              <a:gd name="connsiteX2389" fmla="*/ 2194763 w 6816107"/>
              <a:gd name="connsiteY2389" fmla="*/ 5454127 h 5667411"/>
              <a:gd name="connsiteX2390" fmla="*/ 2181687 w 6816107"/>
              <a:gd name="connsiteY2390" fmla="*/ 5485258 h 5667411"/>
              <a:gd name="connsiteX2391" fmla="*/ 2173841 w 6816107"/>
              <a:gd name="connsiteY2391" fmla="*/ 5481399 h 5667411"/>
              <a:gd name="connsiteX2392" fmla="*/ 2166469 w 6816107"/>
              <a:gd name="connsiteY2392" fmla="*/ 5472653 h 5667411"/>
              <a:gd name="connsiteX2393" fmla="*/ 2170509 w 6816107"/>
              <a:gd name="connsiteY2393" fmla="*/ 5459275 h 5667411"/>
              <a:gd name="connsiteX2394" fmla="*/ 2187865 w 6816107"/>
              <a:gd name="connsiteY2394" fmla="*/ 5440492 h 5667411"/>
              <a:gd name="connsiteX2395" fmla="*/ 2189529 w 6816107"/>
              <a:gd name="connsiteY2395" fmla="*/ 5428079 h 5667411"/>
              <a:gd name="connsiteX2396" fmla="*/ 2188339 w 6816107"/>
              <a:gd name="connsiteY2396" fmla="*/ 5416823 h 5667411"/>
              <a:gd name="connsiteX2397" fmla="*/ 2184772 w 6816107"/>
              <a:gd name="connsiteY2397" fmla="*/ 5425314 h 5667411"/>
              <a:gd name="connsiteX2398" fmla="*/ 2155824 w 6816107"/>
              <a:gd name="connsiteY2398" fmla="*/ 5434128 h 5667411"/>
              <a:gd name="connsiteX2399" fmla="*/ 2132940 w 6816107"/>
              <a:gd name="connsiteY2399" fmla="*/ 5451047 h 5667411"/>
              <a:gd name="connsiteX2400" fmla="*/ 2119119 w 6816107"/>
              <a:gd name="connsiteY2400" fmla="*/ 5460471 h 5667411"/>
              <a:gd name="connsiteX2401" fmla="*/ 2109402 w 6816107"/>
              <a:gd name="connsiteY2401" fmla="*/ 5477034 h 5667411"/>
              <a:gd name="connsiteX2402" fmla="*/ 2086337 w 6816107"/>
              <a:gd name="connsiteY2402" fmla="*/ 5479352 h 5667411"/>
              <a:gd name="connsiteX2403" fmla="*/ 2077660 w 6816107"/>
              <a:gd name="connsiteY2403" fmla="*/ 5493438 h 5667411"/>
              <a:gd name="connsiteX2404" fmla="*/ 2063988 w 6816107"/>
              <a:gd name="connsiteY2404" fmla="*/ 5502509 h 5667411"/>
              <a:gd name="connsiteX2405" fmla="*/ 2054480 w 6816107"/>
              <a:gd name="connsiteY2405" fmla="*/ 5525150 h 5667411"/>
              <a:gd name="connsiteX2406" fmla="*/ 2040451 w 6816107"/>
              <a:gd name="connsiteY2406" fmla="*/ 5528496 h 5667411"/>
              <a:gd name="connsiteX2407" fmla="*/ 2021876 w 6816107"/>
              <a:gd name="connsiteY2407" fmla="*/ 5549241 h 5667411"/>
              <a:gd name="connsiteX2408" fmla="*/ 1995275 w 6816107"/>
              <a:gd name="connsiteY2408" fmla="*/ 5560917 h 5667411"/>
              <a:gd name="connsiteX2409" fmla="*/ 1963386 w 6816107"/>
              <a:gd name="connsiteY2409" fmla="*/ 5582371 h 5667411"/>
              <a:gd name="connsiteX2410" fmla="*/ 1928463 w 6816107"/>
              <a:gd name="connsiteY2410" fmla="*/ 5599773 h 5667411"/>
              <a:gd name="connsiteX2411" fmla="*/ 1921688 w 6816107"/>
              <a:gd name="connsiteY2411" fmla="*/ 5613088 h 5667411"/>
              <a:gd name="connsiteX2412" fmla="*/ 1909919 w 6816107"/>
              <a:gd name="connsiteY2412" fmla="*/ 5621386 h 5667411"/>
              <a:gd name="connsiteX2413" fmla="*/ 1892385 w 6816107"/>
              <a:gd name="connsiteY2413" fmla="*/ 5644349 h 5667411"/>
              <a:gd name="connsiteX2414" fmla="*/ 1868787 w 6816107"/>
              <a:gd name="connsiteY2414" fmla="*/ 5659209 h 5667411"/>
              <a:gd name="connsiteX2415" fmla="*/ 1863556 w 6816107"/>
              <a:gd name="connsiteY2415" fmla="*/ 5666028 h 5667411"/>
              <a:gd name="connsiteX2416" fmla="*/ 1856185 w 6816107"/>
              <a:gd name="connsiteY2416" fmla="*/ 5666672 h 5667411"/>
              <a:gd name="connsiteX2417" fmla="*/ 1849527 w 6816107"/>
              <a:gd name="connsiteY2417" fmla="*/ 5659984 h 5667411"/>
              <a:gd name="connsiteX2418" fmla="*/ 1869260 w 6816107"/>
              <a:gd name="connsiteY2418" fmla="*/ 5635540 h 5667411"/>
              <a:gd name="connsiteX2419" fmla="*/ 1880049 w 6816107"/>
              <a:gd name="connsiteY2419" fmla="*/ 5626760 h 5667411"/>
              <a:gd name="connsiteX2420" fmla="*/ 1887805 w 6816107"/>
              <a:gd name="connsiteY2420" fmla="*/ 5613928 h 5667411"/>
              <a:gd name="connsiteX2421" fmla="*/ 1908965 w 6816107"/>
              <a:gd name="connsiteY2421" fmla="*/ 5593601 h 5667411"/>
              <a:gd name="connsiteX2422" fmla="*/ 1917225 w 6816107"/>
              <a:gd name="connsiteY2422" fmla="*/ 5572054 h 5667411"/>
              <a:gd name="connsiteX2423" fmla="*/ 1933691 w 6816107"/>
              <a:gd name="connsiteY2423" fmla="*/ 5564784 h 5667411"/>
              <a:gd name="connsiteX2424" fmla="*/ 1996931 w 6816107"/>
              <a:gd name="connsiteY2424" fmla="*/ 5478076 h 5667411"/>
              <a:gd name="connsiteX2425" fmla="*/ 2080148 w 6816107"/>
              <a:gd name="connsiteY2425" fmla="*/ 5411434 h 5667411"/>
              <a:gd name="connsiteX2426" fmla="*/ 2095363 w 6816107"/>
              <a:gd name="connsiteY2426" fmla="*/ 5386478 h 5667411"/>
              <a:gd name="connsiteX2427" fmla="*/ 2110578 w 6816107"/>
              <a:gd name="connsiteY2427" fmla="*/ 5361521 h 5667411"/>
              <a:gd name="connsiteX2428" fmla="*/ 2120981 w 6816107"/>
              <a:gd name="connsiteY2428" fmla="*/ 5360233 h 5667411"/>
              <a:gd name="connsiteX2429" fmla="*/ 2128173 w 6816107"/>
              <a:gd name="connsiteY2429" fmla="*/ 5349684 h 5667411"/>
              <a:gd name="connsiteX2430" fmla="*/ 2141873 w 6816107"/>
              <a:gd name="connsiteY2430" fmla="*/ 5332092 h 5667411"/>
              <a:gd name="connsiteX2431" fmla="*/ 2152899 w 6816107"/>
              <a:gd name="connsiteY2431" fmla="*/ 5320866 h 5667411"/>
              <a:gd name="connsiteX2432" fmla="*/ 2177864 w 6816107"/>
              <a:gd name="connsiteY2432" fmla="*/ 5298996 h 5667411"/>
              <a:gd name="connsiteX2433" fmla="*/ 2189307 w 6816107"/>
              <a:gd name="connsiteY2433" fmla="*/ 5295232 h 5667411"/>
              <a:gd name="connsiteX2434" fmla="*/ 2196647 w 6816107"/>
              <a:gd name="connsiteY2434" fmla="*/ 5284330 h 5667411"/>
              <a:gd name="connsiteX2435" fmla="*/ 2199974 w 6816107"/>
              <a:gd name="connsiteY2435" fmla="*/ 5268893 h 5667411"/>
              <a:gd name="connsiteX2436" fmla="*/ 2260363 w 6816107"/>
              <a:gd name="connsiteY2436" fmla="*/ 5192734 h 5667411"/>
              <a:gd name="connsiteX2437" fmla="*/ 2274391 w 6816107"/>
              <a:gd name="connsiteY2437" fmla="*/ 5189388 h 5667411"/>
              <a:gd name="connsiteX2438" fmla="*/ 2288182 w 6816107"/>
              <a:gd name="connsiteY2438" fmla="*/ 5179096 h 5667411"/>
              <a:gd name="connsiteX2439" fmla="*/ 2296531 w 6816107"/>
              <a:gd name="connsiteY2439" fmla="*/ 5164849 h 5667411"/>
              <a:gd name="connsiteX2440" fmla="*/ 2307914 w 6816107"/>
              <a:gd name="connsiteY2440" fmla="*/ 5154653 h 5667411"/>
              <a:gd name="connsiteX2441" fmla="*/ 2315729 w 6816107"/>
              <a:gd name="connsiteY2441" fmla="*/ 5134167 h 5667411"/>
              <a:gd name="connsiteX2442" fmla="*/ 2332641 w 6816107"/>
              <a:gd name="connsiteY2442" fmla="*/ 5125836 h 5667411"/>
              <a:gd name="connsiteX2443" fmla="*/ 2362746 w 6816107"/>
              <a:gd name="connsiteY2443" fmla="*/ 5094542 h 5667411"/>
              <a:gd name="connsiteX2444" fmla="*/ 2395172 w 6816107"/>
              <a:gd name="connsiteY2444" fmla="*/ 5074632 h 5667411"/>
              <a:gd name="connsiteX2445" fmla="*/ 2411339 w 6816107"/>
              <a:gd name="connsiteY2445" fmla="*/ 5058680 h 5667411"/>
              <a:gd name="connsiteX2446" fmla="*/ 2426633 w 6816107"/>
              <a:gd name="connsiteY2446" fmla="*/ 5036246 h 5667411"/>
              <a:gd name="connsiteX2447" fmla="*/ 2423807 w 6816107"/>
              <a:gd name="connsiteY2447" fmla="*/ 5037741 h 5667411"/>
              <a:gd name="connsiteX2448" fmla="*/ 2414743 w 6816107"/>
              <a:gd name="connsiteY2448" fmla="*/ 5049930 h 5667411"/>
              <a:gd name="connsiteX2449" fmla="*/ 2402647 w 6816107"/>
              <a:gd name="connsiteY2449" fmla="*/ 5058068 h 5667411"/>
              <a:gd name="connsiteX2450" fmla="*/ 2383863 w 6816107"/>
              <a:gd name="connsiteY2450" fmla="*/ 5072734 h 5667411"/>
              <a:gd name="connsiteX2451" fmla="*/ 2370875 w 6816107"/>
              <a:gd name="connsiteY2451" fmla="*/ 5073604 h 5667411"/>
              <a:gd name="connsiteX2452" fmla="*/ 2360561 w 6816107"/>
              <a:gd name="connsiteY2452" fmla="*/ 5068106 h 5667411"/>
              <a:gd name="connsiteX2453" fmla="*/ 2393460 w 6816107"/>
              <a:gd name="connsiteY2453" fmla="*/ 5029222 h 5667411"/>
              <a:gd name="connsiteX2454" fmla="*/ 2439021 w 6816107"/>
              <a:gd name="connsiteY2454" fmla="*/ 4994004 h 5667411"/>
              <a:gd name="connsiteX2455" fmla="*/ 2436406 w 6816107"/>
              <a:gd name="connsiteY2455" fmla="*/ 4992717 h 5667411"/>
              <a:gd name="connsiteX2456" fmla="*/ 2434947 w 6816107"/>
              <a:gd name="connsiteY2456" fmla="*/ 4978343 h 5667411"/>
              <a:gd name="connsiteX2457" fmla="*/ 2443298 w 6816107"/>
              <a:gd name="connsiteY2457" fmla="*/ 4968790 h 5667411"/>
              <a:gd name="connsiteX2458" fmla="*/ 2488886 w 6816107"/>
              <a:gd name="connsiteY2458" fmla="*/ 4910964 h 5667411"/>
              <a:gd name="connsiteX2459" fmla="*/ 2538399 w 6816107"/>
              <a:gd name="connsiteY2459" fmla="*/ 4855067 h 5667411"/>
              <a:gd name="connsiteX2460" fmla="*/ 2540835 w 6816107"/>
              <a:gd name="connsiteY2460" fmla="*/ 4846448 h 5667411"/>
              <a:gd name="connsiteX2461" fmla="*/ 2552189 w 6816107"/>
              <a:gd name="connsiteY2461" fmla="*/ 4844774 h 5667411"/>
              <a:gd name="connsiteX2462" fmla="*/ 2556111 w 6816107"/>
              <a:gd name="connsiteY2462" fmla="*/ 4837313 h 5667411"/>
              <a:gd name="connsiteX2463" fmla="*/ 2554327 w 6816107"/>
              <a:gd name="connsiteY2463" fmla="*/ 4832168 h 5667411"/>
              <a:gd name="connsiteX2464" fmla="*/ 2569485 w 6816107"/>
              <a:gd name="connsiteY2464" fmla="*/ 4819560 h 5667411"/>
              <a:gd name="connsiteX2465" fmla="*/ 2577866 w 6816107"/>
              <a:gd name="connsiteY2465" fmla="*/ 4806181 h 5667411"/>
              <a:gd name="connsiteX2466" fmla="*/ 2555038 w 6816107"/>
              <a:gd name="connsiteY2466" fmla="*/ 4815446 h 5667411"/>
              <a:gd name="connsiteX2467" fmla="*/ 2546242 w 6816107"/>
              <a:gd name="connsiteY2467" fmla="*/ 4821364 h 5667411"/>
              <a:gd name="connsiteX2468" fmla="*/ 2545292 w 6816107"/>
              <a:gd name="connsiteY2468" fmla="*/ 4831140 h 5667411"/>
              <a:gd name="connsiteX2469" fmla="*/ 2531560 w 6816107"/>
              <a:gd name="connsiteY2469" fmla="*/ 4838474 h 5667411"/>
              <a:gd name="connsiteX2470" fmla="*/ 2518900 w 6816107"/>
              <a:gd name="connsiteY2470" fmla="*/ 4848894 h 5667411"/>
              <a:gd name="connsiteX2471" fmla="*/ 2476579 w 6816107"/>
              <a:gd name="connsiteY2471" fmla="*/ 4889549 h 5667411"/>
              <a:gd name="connsiteX2472" fmla="*/ 2454942 w 6816107"/>
              <a:gd name="connsiteY2472" fmla="*/ 4895983 h 5667411"/>
              <a:gd name="connsiteX2473" fmla="*/ 2444242 w 6816107"/>
              <a:gd name="connsiteY2473" fmla="*/ 4902673 h 5667411"/>
              <a:gd name="connsiteX2474" fmla="*/ 2441390 w 6816107"/>
              <a:gd name="connsiteY2474" fmla="*/ 4913221 h 5667411"/>
              <a:gd name="connsiteX2475" fmla="*/ 2421419 w 6816107"/>
              <a:gd name="connsiteY2475" fmla="*/ 4930718 h 5667411"/>
              <a:gd name="connsiteX2476" fmla="*/ 2403467 w 6816107"/>
              <a:gd name="connsiteY2476" fmla="*/ 4950915 h 5667411"/>
              <a:gd name="connsiteX2477" fmla="*/ 2385517 w 6816107"/>
              <a:gd name="connsiteY2477" fmla="*/ 4971113 h 5667411"/>
              <a:gd name="connsiteX2478" fmla="*/ 2338438 w 6816107"/>
              <a:gd name="connsiteY2478" fmla="*/ 4985526 h 5667411"/>
              <a:gd name="connsiteX2479" fmla="*/ 2335464 w 6816107"/>
              <a:gd name="connsiteY2479" fmla="*/ 4964431 h 5667411"/>
              <a:gd name="connsiteX2480" fmla="*/ 2350324 w 6816107"/>
              <a:gd name="connsiteY2480" fmla="*/ 4957226 h 5667411"/>
              <a:gd name="connsiteX2481" fmla="*/ 2358229 w 6816107"/>
              <a:gd name="connsiteY2481" fmla="*/ 4939345 h 5667411"/>
              <a:gd name="connsiteX2482" fmla="*/ 2367204 w 6816107"/>
              <a:gd name="connsiteY2482" fmla="*/ 4924550 h 5667411"/>
              <a:gd name="connsiteX2483" fmla="*/ 2397874 w 6816107"/>
              <a:gd name="connsiteY2483" fmla="*/ 4895668 h 5667411"/>
              <a:gd name="connsiteX2484" fmla="*/ 2417845 w 6816107"/>
              <a:gd name="connsiteY2484" fmla="*/ 4864086 h 5667411"/>
              <a:gd name="connsiteX2485" fmla="*/ 2461354 w 6816107"/>
              <a:gd name="connsiteY2485" fmla="*/ 4820602 h 5667411"/>
              <a:gd name="connsiteX2486" fmla="*/ 2462361 w 6816107"/>
              <a:gd name="connsiteY2486" fmla="*/ 4793782 h 5667411"/>
              <a:gd name="connsiteX2487" fmla="*/ 2482987 w 6816107"/>
              <a:gd name="connsiteY2487" fmla="*/ 4776607 h 5667411"/>
              <a:gd name="connsiteX2488" fmla="*/ 2509913 w 6816107"/>
              <a:gd name="connsiteY2488" fmla="*/ 4746310 h 5667411"/>
              <a:gd name="connsiteX2489" fmla="*/ 2542903 w 6816107"/>
              <a:gd name="connsiteY2489" fmla="*/ 4724117 h 5667411"/>
              <a:gd name="connsiteX2490" fmla="*/ 2544564 w 6816107"/>
              <a:gd name="connsiteY2490" fmla="*/ 4697618 h 5667411"/>
              <a:gd name="connsiteX2491" fmla="*/ 2568818 w 6816107"/>
              <a:gd name="connsiteY2491" fmla="*/ 4692470 h 5667411"/>
              <a:gd name="connsiteX2492" fmla="*/ 2581892 w 6816107"/>
              <a:gd name="connsiteY2492" fmla="*/ 4661339 h 5667411"/>
              <a:gd name="connsiteX2493" fmla="*/ 2595592 w 6816107"/>
              <a:gd name="connsiteY2493" fmla="*/ 4648441 h 5667411"/>
              <a:gd name="connsiteX2494" fmla="*/ 2609472 w 6816107"/>
              <a:gd name="connsiteY2494" fmla="*/ 4640754 h 5667411"/>
              <a:gd name="connsiteX2495" fmla="*/ 2615327 w 6816107"/>
              <a:gd name="connsiteY2495" fmla="*/ 4628693 h 5667411"/>
              <a:gd name="connsiteX2496" fmla="*/ 2616366 w 6816107"/>
              <a:gd name="connsiteY2496" fmla="*/ 4616827 h 5667411"/>
              <a:gd name="connsiteX2497" fmla="*/ 2612798 w 6816107"/>
              <a:gd name="connsiteY2497" fmla="*/ 4611233 h 5667411"/>
              <a:gd name="connsiteX2498" fmla="*/ 2608519 w 6816107"/>
              <a:gd name="connsiteY2498" fmla="*/ 4612969 h 5667411"/>
              <a:gd name="connsiteX2499" fmla="*/ 2596989 w 6816107"/>
              <a:gd name="connsiteY2499" fmla="*/ 4632909 h 5667411"/>
              <a:gd name="connsiteX2500" fmla="*/ 2573330 w 6816107"/>
              <a:gd name="connsiteY2500" fmla="*/ 4636643 h 5667411"/>
              <a:gd name="connsiteX2501" fmla="*/ 2555500 w 6816107"/>
              <a:gd name="connsiteY2501" fmla="*/ 4679093 h 5667411"/>
              <a:gd name="connsiteX2502" fmla="*/ 2552885 w 6816107"/>
              <a:gd name="connsiteY2502" fmla="*/ 4677808 h 5667411"/>
              <a:gd name="connsiteX2503" fmla="*/ 2545781 w 6816107"/>
              <a:gd name="connsiteY2503" fmla="*/ 4686266 h 5667411"/>
              <a:gd name="connsiteX2504" fmla="*/ 2544564 w 6816107"/>
              <a:gd name="connsiteY2504" fmla="*/ 4697618 h 5667411"/>
              <a:gd name="connsiteX2505" fmla="*/ 2517608 w 6816107"/>
              <a:gd name="connsiteY2505" fmla="*/ 4712961 h 5667411"/>
              <a:gd name="connsiteX2506" fmla="*/ 2491542 w 6816107"/>
              <a:gd name="connsiteY2506" fmla="*/ 4726181 h 5667411"/>
              <a:gd name="connsiteX2507" fmla="*/ 2490564 w 6816107"/>
              <a:gd name="connsiteY2507" fmla="*/ 4749175 h 5667411"/>
              <a:gd name="connsiteX2508" fmla="*/ 2463012 w 6816107"/>
              <a:gd name="connsiteY2508" fmla="*/ 4756543 h 5667411"/>
              <a:gd name="connsiteX2509" fmla="*/ 2432222 w 6816107"/>
              <a:gd name="connsiteY2509" fmla="*/ 4791342 h 5667411"/>
              <a:gd name="connsiteX2510" fmla="*/ 2398580 w 6816107"/>
              <a:gd name="connsiteY2510" fmla="*/ 4827299 h 5667411"/>
              <a:gd name="connsiteX2511" fmla="*/ 2390763 w 6816107"/>
              <a:gd name="connsiteY2511" fmla="*/ 4824310 h 5667411"/>
              <a:gd name="connsiteX2512" fmla="*/ 2386690 w 6816107"/>
              <a:gd name="connsiteY2512" fmla="*/ 4818039 h 5667411"/>
              <a:gd name="connsiteX2513" fmla="*/ 2394682 w 6816107"/>
              <a:gd name="connsiteY2513" fmla="*/ 4788677 h 5667411"/>
              <a:gd name="connsiteX2514" fmla="*/ 2418548 w 6816107"/>
              <a:gd name="connsiteY2514" fmla="*/ 4772241 h 5667411"/>
              <a:gd name="connsiteX2515" fmla="*/ 2456083 w 6816107"/>
              <a:gd name="connsiteY2515" fmla="*/ 4727954 h 5667411"/>
              <a:gd name="connsiteX2516" fmla="*/ 2492727 w 6816107"/>
              <a:gd name="connsiteY2516" fmla="*/ 4685790 h 5667411"/>
              <a:gd name="connsiteX2517" fmla="*/ 2494390 w 6816107"/>
              <a:gd name="connsiteY2517" fmla="*/ 4678072 h 5667411"/>
              <a:gd name="connsiteX2518" fmla="*/ 2503902 w 6816107"/>
              <a:gd name="connsiteY2518" fmla="*/ 4674212 h 5667411"/>
              <a:gd name="connsiteX2519" fmla="*/ 2509934 w 6816107"/>
              <a:gd name="connsiteY2519" fmla="*/ 4667361 h 5667411"/>
              <a:gd name="connsiteX2520" fmla="*/ 2507228 w 6816107"/>
              <a:gd name="connsiteY2520" fmla="*/ 4658776 h 5667411"/>
              <a:gd name="connsiteX2521" fmla="*/ 2523963 w 6816107"/>
              <a:gd name="connsiteY2521" fmla="*/ 4649930 h 5667411"/>
              <a:gd name="connsiteX2522" fmla="*/ 2534809 w 6816107"/>
              <a:gd name="connsiteY2522" fmla="*/ 4638190 h 5667411"/>
              <a:gd name="connsiteX2523" fmla="*/ 2553592 w 6816107"/>
              <a:gd name="connsiteY2523" fmla="*/ 4623524 h 5667411"/>
              <a:gd name="connsiteX2524" fmla="*/ 2555849 w 6816107"/>
              <a:gd name="connsiteY2524" fmla="*/ 4605001 h 5667411"/>
              <a:gd name="connsiteX2525" fmla="*/ 2563775 w 6816107"/>
              <a:gd name="connsiteY2525" fmla="*/ 4599505 h 5667411"/>
              <a:gd name="connsiteX2526" fmla="*/ 2561350 w 6816107"/>
              <a:gd name="connsiteY2526" fmla="*/ 4598660 h 5667411"/>
              <a:gd name="connsiteX2527" fmla="*/ 2553653 w 6816107"/>
              <a:gd name="connsiteY2527" fmla="*/ 4603838 h 5667411"/>
              <a:gd name="connsiteX2528" fmla="*/ 2548631 w 6816107"/>
              <a:gd name="connsiteY2528" fmla="*/ 4612039 h 5667411"/>
              <a:gd name="connsiteX2529" fmla="*/ 2538436 w 6816107"/>
              <a:gd name="connsiteY2529" fmla="*/ 4610014 h 5667411"/>
              <a:gd name="connsiteX2530" fmla="*/ 2518463 w 6816107"/>
              <a:gd name="connsiteY2530" fmla="*/ 4627510 h 5667411"/>
              <a:gd name="connsiteX2531" fmla="*/ 2504435 w 6816107"/>
              <a:gd name="connsiteY2531" fmla="*/ 4630857 h 5667411"/>
              <a:gd name="connsiteX2532" fmla="*/ 2470673 w 6816107"/>
              <a:gd name="connsiteY2532" fmla="*/ 4658646 h 5667411"/>
              <a:gd name="connsiteX2533" fmla="*/ 2459498 w 6816107"/>
              <a:gd name="connsiteY2533" fmla="*/ 4670225 h 5667411"/>
              <a:gd name="connsiteX2534" fmla="*/ 2448324 w 6816107"/>
              <a:gd name="connsiteY2534" fmla="*/ 4681803 h 5667411"/>
              <a:gd name="connsiteX2535" fmla="*/ 2425736 w 6816107"/>
              <a:gd name="connsiteY2535" fmla="*/ 4698014 h 5667411"/>
              <a:gd name="connsiteX2536" fmla="*/ 2410757 w 6816107"/>
              <a:gd name="connsiteY2536" fmla="*/ 4711135 h 5667411"/>
              <a:gd name="connsiteX2537" fmla="*/ 2392362 w 6816107"/>
              <a:gd name="connsiteY2537" fmla="*/ 4737090 h 5667411"/>
              <a:gd name="connsiteX2538" fmla="*/ 2369864 w 6816107"/>
              <a:gd name="connsiteY2538" fmla="*/ 4755906 h 5667411"/>
              <a:gd name="connsiteX2539" fmla="*/ 2331884 w 6816107"/>
              <a:gd name="connsiteY2539" fmla="*/ 4801254 h 5667411"/>
              <a:gd name="connsiteX2540" fmla="*/ 2307099 w 6816107"/>
              <a:gd name="connsiteY2540" fmla="*/ 4837724 h 5667411"/>
              <a:gd name="connsiteX2541" fmla="*/ 2300440 w 6816107"/>
              <a:gd name="connsiteY2541" fmla="*/ 4831036 h 5667411"/>
              <a:gd name="connsiteX2542" fmla="*/ 2286412 w 6816107"/>
              <a:gd name="connsiteY2542" fmla="*/ 4834382 h 5667411"/>
              <a:gd name="connsiteX2543" fmla="*/ 2282399 w 6816107"/>
              <a:gd name="connsiteY2543" fmla="*/ 4839239 h 5667411"/>
              <a:gd name="connsiteX2544" fmla="*/ 2284272 w 6816107"/>
              <a:gd name="connsiteY2544" fmla="*/ 4846989 h 5667411"/>
              <a:gd name="connsiteX2545" fmla="*/ 2246617 w 6816107"/>
              <a:gd name="connsiteY2545" fmla="*/ 4873717 h 5667411"/>
              <a:gd name="connsiteX2546" fmla="*/ 2216987 w 6816107"/>
              <a:gd name="connsiteY2546" fmla="*/ 4909513 h 5667411"/>
              <a:gd name="connsiteX2547" fmla="*/ 2203851 w 6816107"/>
              <a:gd name="connsiteY2547" fmla="*/ 4915432 h 5667411"/>
              <a:gd name="connsiteX2548" fmla="*/ 2199631 w 6816107"/>
              <a:gd name="connsiteY2548" fmla="*/ 4928296 h 5667411"/>
              <a:gd name="connsiteX2549" fmla="*/ 2179451 w 6816107"/>
              <a:gd name="connsiteY2549" fmla="*/ 4944410 h 5667411"/>
              <a:gd name="connsiteX2550" fmla="*/ 2158022 w 6816107"/>
              <a:gd name="connsiteY2550" fmla="*/ 4952227 h 5667411"/>
              <a:gd name="connsiteX2551" fmla="*/ 2149225 w 6816107"/>
              <a:gd name="connsiteY2551" fmla="*/ 4958144 h 5667411"/>
              <a:gd name="connsiteX2552" fmla="*/ 2148275 w 6816107"/>
              <a:gd name="connsiteY2552" fmla="*/ 4967922 h 5667411"/>
              <a:gd name="connsiteX2553" fmla="*/ 2105716 w 6816107"/>
              <a:gd name="connsiteY2553" fmla="*/ 5001628 h 5667411"/>
              <a:gd name="connsiteX2554" fmla="*/ 2095046 w 6816107"/>
              <a:gd name="connsiteY2554" fmla="*/ 5009187 h 5667411"/>
              <a:gd name="connsiteX2555" fmla="*/ 2084555 w 6816107"/>
              <a:gd name="connsiteY2555" fmla="*/ 5021955 h 5667411"/>
              <a:gd name="connsiteX2556" fmla="*/ 2031504 w 6816107"/>
              <a:gd name="connsiteY2556" fmla="*/ 5063735 h 5667411"/>
              <a:gd name="connsiteX2557" fmla="*/ 1975422 w 6816107"/>
              <a:gd name="connsiteY2557" fmla="*/ 5101464 h 5667411"/>
              <a:gd name="connsiteX2558" fmla="*/ 1969718 w 6816107"/>
              <a:gd name="connsiteY2558" fmla="*/ 5122561 h 5667411"/>
              <a:gd name="connsiteX2559" fmla="*/ 1920738 w 6816107"/>
              <a:gd name="connsiteY2559" fmla="*/ 5156527 h 5667411"/>
              <a:gd name="connsiteX2560" fmla="*/ 1893753 w 6816107"/>
              <a:gd name="connsiteY2560" fmla="*/ 5189782 h 5667411"/>
              <a:gd name="connsiteX2561" fmla="*/ 1856069 w 6816107"/>
              <a:gd name="connsiteY2561" fmla="*/ 5220337 h 5667411"/>
              <a:gd name="connsiteX2562" fmla="*/ 1828488 w 6816107"/>
              <a:gd name="connsiteY2562" fmla="*/ 5240921 h 5667411"/>
              <a:gd name="connsiteX2563" fmla="*/ 1822902 w 6816107"/>
              <a:gd name="connsiteY2563" fmla="*/ 5256101 h 5667411"/>
              <a:gd name="connsiteX2564" fmla="*/ 1807328 w 6816107"/>
              <a:gd name="connsiteY2564" fmla="*/ 5261248 h 5667411"/>
              <a:gd name="connsiteX2565" fmla="*/ 1633287 w 6816107"/>
              <a:gd name="connsiteY2565" fmla="*/ 5397621 h 5667411"/>
              <a:gd name="connsiteX2566" fmla="*/ 1610521 w 6816107"/>
              <a:gd name="connsiteY2566" fmla="*/ 5413318 h 5667411"/>
              <a:gd name="connsiteX2567" fmla="*/ 1586685 w 6816107"/>
              <a:gd name="connsiteY2567" fmla="*/ 5425926 h 5667411"/>
              <a:gd name="connsiteX2568" fmla="*/ 1577620 w 6816107"/>
              <a:gd name="connsiteY2568" fmla="*/ 5438116 h 5667411"/>
              <a:gd name="connsiteX2569" fmla="*/ 1565524 w 6816107"/>
              <a:gd name="connsiteY2569" fmla="*/ 5446253 h 5667411"/>
              <a:gd name="connsiteX2570" fmla="*/ 1546741 w 6816107"/>
              <a:gd name="connsiteY2570" fmla="*/ 5460919 h 5667411"/>
              <a:gd name="connsiteX2571" fmla="*/ 1533753 w 6816107"/>
              <a:gd name="connsiteY2571" fmla="*/ 5461790 h 5667411"/>
              <a:gd name="connsiteX2572" fmla="*/ 1523438 w 6816107"/>
              <a:gd name="connsiteY2572" fmla="*/ 5456291 h 5667411"/>
              <a:gd name="connsiteX2573" fmla="*/ 1556338 w 6816107"/>
              <a:gd name="connsiteY2573" fmla="*/ 5417408 h 5667411"/>
              <a:gd name="connsiteX2574" fmla="*/ 1601898 w 6816107"/>
              <a:gd name="connsiteY2574" fmla="*/ 5382189 h 5667411"/>
              <a:gd name="connsiteX2575" fmla="*/ 1599282 w 6816107"/>
              <a:gd name="connsiteY2575" fmla="*/ 5380903 h 5667411"/>
              <a:gd name="connsiteX2576" fmla="*/ 1597824 w 6816107"/>
              <a:gd name="connsiteY2576" fmla="*/ 5366528 h 5667411"/>
              <a:gd name="connsiteX2577" fmla="*/ 1606176 w 6816107"/>
              <a:gd name="connsiteY2577" fmla="*/ 5356976 h 5667411"/>
              <a:gd name="connsiteX2578" fmla="*/ 1651764 w 6816107"/>
              <a:gd name="connsiteY2578" fmla="*/ 5299150 h 5667411"/>
              <a:gd name="connsiteX2579" fmla="*/ 1701276 w 6816107"/>
              <a:gd name="connsiteY2579" fmla="*/ 5243252 h 5667411"/>
              <a:gd name="connsiteX2580" fmla="*/ 1703713 w 6816107"/>
              <a:gd name="connsiteY2580" fmla="*/ 5234634 h 5667411"/>
              <a:gd name="connsiteX2581" fmla="*/ 1715067 w 6816107"/>
              <a:gd name="connsiteY2581" fmla="*/ 5232960 h 5667411"/>
              <a:gd name="connsiteX2582" fmla="*/ 1718988 w 6816107"/>
              <a:gd name="connsiteY2582" fmla="*/ 5225499 h 5667411"/>
              <a:gd name="connsiteX2583" fmla="*/ 1717205 w 6816107"/>
              <a:gd name="connsiteY2583" fmla="*/ 5220354 h 5667411"/>
              <a:gd name="connsiteX2584" fmla="*/ 1732362 w 6816107"/>
              <a:gd name="connsiteY2584" fmla="*/ 5207746 h 5667411"/>
              <a:gd name="connsiteX2585" fmla="*/ 1740743 w 6816107"/>
              <a:gd name="connsiteY2585" fmla="*/ 5194367 h 5667411"/>
              <a:gd name="connsiteX2586" fmla="*/ 1717916 w 6816107"/>
              <a:gd name="connsiteY2586" fmla="*/ 5203631 h 5667411"/>
              <a:gd name="connsiteX2587" fmla="*/ 1709119 w 6816107"/>
              <a:gd name="connsiteY2587" fmla="*/ 5209550 h 5667411"/>
              <a:gd name="connsiteX2588" fmla="*/ 1708169 w 6816107"/>
              <a:gd name="connsiteY2588" fmla="*/ 5219326 h 5667411"/>
              <a:gd name="connsiteX2589" fmla="*/ 1694438 w 6816107"/>
              <a:gd name="connsiteY2589" fmla="*/ 5226659 h 5667411"/>
              <a:gd name="connsiteX2590" fmla="*/ 1681777 w 6816107"/>
              <a:gd name="connsiteY2590" fmla="*/ 5237080 h 5667411"/>
              <a:gd name="connsiteX2591" fmla="*/ 1639457 w 6816107"/>
              <a:gd name="connsiteY2591" fmla="*/ 5277734 h 5667411"/>
              <a:gd name="connsiteX2592" fmla="*/ 1617820 w 6816107"/>
              <a:gd name="connsiteY2592" fmla="*/ 5284168 h 5667411"/>
              <a:gd name="connsiteX2593" fmla="*/ 1607120 w 6816107"/>
              <a:gd name="connsiteY2593" fmla="*/ 5290858 h 5667411"/>
              <a:gd name="connsiteX2594" fmla="*/ 1604267 w 6816107"/>
              <a:gd name="connsiteY2594" fmla="*/ 5301407 h 5667411"/>
              <a:gd name="connsiteX2595" fmla="*/ 1584296 w 6816107"/>
              <a:gd name="connsiteY2595" fmla="*/ 5318904 h 5667411"/>
              <a:gd name="connsiteX2596" fmla="*/ 1566345 w 6816107"/>
              <a:gd name="connsiteY2596" fmla="*/ 5339101 h 5667411"/>
              <a:gd name="connsiteX2597" fmla="*/ 1548395 w 6816107"/>
              <a:gd name="connsiteY2597" fmla="*/ 5359299 h 5667411"/>
              <a:gd name="connsiteX2598" fmla="*/ 1501316 w 6816107"/>
              <a:gd name="connsiteY2598" fmla="*/ 5373712 h 5667411"/>
              <a:gd name="connsiteX2599" fmla="*/ 1498341 w 6816107"/>
              <a:gd name="connsiteY2599" fmla="*/ 5352616 h 5667411"/>
              <a:gd name="connsiteX2600" fmla="*/ 1513202 w 6816107"/>
              <a:gd name="connsiteY2600" fmla="*/ 5345411 h 5667411"/>
              <a:gd name="connsiteX2601" fmla="*/ 1521106 w 6816107"/>
              <a:gd name="connsiteY2601" fmla="*/ 5327530 h 5667411"/>
              <a:gd name="connsiteX2602" fmla="*/ 1530081 w 6816107"/>
              <a:gd name="connsiteY2602" fmla="*/ 5312736 h 5667411"/>
              <a:gd name="connsiteX2603" fmla="*/ 1560752 w 6816107"/>
              <a:gd name="connsiteY2603" fmla="*/ 5283854 h 5667411"/>
              <a:gd name="connsiteX2604" fmla="*/ 1580722 w 6816107"/>
              <a:gd name="connsiteY2604" fmla="*/ 5252272 h 5667411"/>
              <a:gd name="connsiteX2605" fmla="*/ 1624232 w 6816107"/>
              <a:gd name="connsiteY2605" fmla="*/ 5208788 h 5667411"/>
              <a:gd name="connsiteX2606" fmla="*/ 1625239 w 6816107"/>
              <a:gd name="connsiteY2606" fmla="*/ 5181968 h 5667411"/>
              <a:gd name="connsiteX2607" fmla="*/ 1645865 w 6816107"/>
              <a:gd name="connsiteY2607" fmla="*/ 5164793 h 5667411"/>
              <a:gd name="connsiteX2608" fmla="*/ 1672791 w 6816107"/>
              <a:gd name="connsiteY2608" fmla="*/ 5134496 h 5667411"/>
              <a:gd name="connsiteX2609" fmla="*/ 1705780 w 6816107"/>
              <a:gd name="connsiteY2609" fmla="*/ 5112302 h 5667411"/>
              <a:gd name="connsiteX2610" fmla="*/ 1707442 w 6816107"/>
              <a:gd name="connsiteY2610" fmla="*/ 5085804 h 5667411"/>
              <a:gd name="connsiteX2611" fmla="*/ 1731695 w 6816107"/>
              <a:gd name="connsiteY2611" fmla="*/ 5080656 h 5667411"/>
              <a:gd name="connsiteX2612" fmla="*/ 1744770 w 6816107"/>
              <a:gd name="connsiteY2612" fmla="*/ 5049525 h 5667411"/>
              <a:gd name="connsiteX2613" fmla="*/ 1758470 w 6816107"/>
              <a:gd name="connsiteY2613" fmla="*/ 5036627 h 5667411"/>
              <a:gd name="connsiteX2614" fmla="*/ 1772350 w 6816107"/>
              <a:gd name="connsiteY2614" fmla="*/ 5028940 h 5667411"/>
              <a:gd name="connsiteX2615" fmla="*/ 1778204 w 6816107"/>
              <a:gd name="connsiteY2615" fmla="*/ 5016879 h 5667411"/>
              <a:gd name="connsiteX2616" fmla="*/ 1779243 w 6816107"/>
              <a:gd name="connsiteY2616" fmla="*/ 5005013 h 5667411"/>
              <a:gd name="connsiteX2617" fmla="*/ 1775676 w 6816107"/>
              <a:gd name="connsiteY2617" fmla="*/ 4999418 h 5667411"/>
              <a:gd name="connsiteX2618" fmla="*/ 1771396 w 6816107"/>
              <a:gd name="connsiteY2618" fmla="*/ 5001155 h 5667411"/>
              <a:gd name="connsiteX2619" fmla="*/ 1759865 w 6816107"/>
              <a:gd name="connsiteY2619" fmla="*/ 5021094 h 5667411"/>
              <a:gd name="connsiteX2620" fmla="*/ 1736207 w 6816107"/>
              <a:gd name="connsiteY2620" fmla="*/ 5024828 h 5667411"/>
              <a:gd name="connsiteX2621" fmla="*/ 1718378 w 6816107"/>
              <a:gd name="connsiteY2621" fmla="*/ 5067280 h 5667411"/>
              <a:gd name="connsiteX2622" fmla="*/ 1715762 w 6816107"/>
              <a:gd name="connsiteY2622" fmla="*/ 5065993 h 5667411"/>
              <a:gd name="connsiteX2623" fmla="*/ 1708659 w 6816107"/>
              <a:gd name="connsiteY2623" fmla="*/ 5074451 h 5667411"/>
              <a:gd name="connsiteX2624" fmla="*/ 1707442 w 6816107"/>
              <a:gd name="connsiteY2624" fmla="*/ 5085804 h 5667411"/>
              <a:gd name="connsiteX2625" fmla="*/ 1680485 w 6816107"/>
              <a:gd name="connsiteY2625" fmla="*/ 5101147 h 5667411"/>
              <a:gd name="connsiteX2626" fmla="*/ 1654420 w 6816107"/>
              <a:gd name="connsiteY2626" fmla="*/ 5114367 h 5667411"/>
              <a:gd name="connsiteX2627" fmla="*/ 1653442 w 6816107"/>
              <a:gd name="connsiteY2627" fmla="*/ 5137360 h 5667411"/>
              <a:gd name="connsiteX2628" fmla="*/ 1625890 w 6816107"/>
              <a:gd name="connsiteY2628" fmla="*/ 5144729 h 5667411"/>
              <a:gd name="connsiteX2629" fmla="*/ 1595100 w 6816107"/>
              <a:gd name="connsiteY2629" fmla="*/ 5179527 h 5667411"/>
              <a:gd name="connsiteX2630" fmla="*/ 1561458 w 6816107"/>
              <a:gd name="connsiteY2630" fmla="*/ 5215485 h 5667411"/>
              <a:gd name="connsiteX2631" fmla="*/ 1553641 w 6816107"/>
              <a:gd name="connsiteY2631" fmla="*/ 5212495 h 5667411"/>
              <a:gd name="connsiteX2632" fmla="*/ 1549568 w 6816107"/>
              <a:gd name="connsiteY2632" fmla="*/ 5206225 h 5667411"/>
              <a:gd name="connsiteX2633" fmla="*/ 1557560 w 6816107"/>
              <a:gd name="connsiteY2633" fmla="*/ 5176863 h 5667411"/>
              <a:gd name="connsiteX2634" fmla="*/ 1581426 w 6816107"/>
              <a:gd name="connsiteY2634" fmla="*/ 5160427 h 5667411"/>
              <a:gd name="connsiteX2635" fmla="*/ 1618961 w 6816107"/>
              <a:gd name="connsiteY2635" fmla="*/ 5116140 h 5667411"/>
              <a:gd name="connsiteX2636" fmla="*/ 1655604 w 6816107"/>
              <a:gd name="connsiteY2636" fmla="*/ 5073975 h 5667411"/>
              <a:gd name="connsiteX2637" fmla="*/ 1657268 w 6816107"/>
              <a:gd name="connsiteY2637" fmla="*/ 5066257 h 5667411"/>
              <a:gd name="connsiteX2638" fmla="*/ 1666779 w 6816107"/>
              <a:gd name="connsiteY2638" fmla="*/ 5062398 h 5667411"/>
              <a:gd name="connsiteX2639" fmla="*/ 1672811 w 6816107"/>
              <a:gd name="connsiteY2639" fmla="*/ 5055547 h 5667411"/>
              <a:gd name="connsiteX2640" fmla="*/ 1670106 w 6816107"/>
              <a:gd name="connsiteY2640" fmla="*/ 5046961 h 5667411"/>
              <a:gd name="connsiteX2641" fmla="*/ 1686839 w 6816107"/>
              <a:gd name="connsiteY2641" fmla="*/ 5038116 h 5667411"/>
              <a:gd name="connsiteX2642" fmla="*/ 1697687 w 6816107"/>
              <a:gd name="connsiteY2642" fmla="*/ 5026377 h 5667411"/>
              <a:gd name="connsiteX2643" fmla="*/ 1716470 w 6816107"/>
              <a:gd name="connsiteY2643" fmla="*/ 5011710 h 5667411"/>
              <a:gd name="connsiteX2644" fmla="*/ 1718727 w 6816107"/>
              <a:gd name="connsiteY2644" fmla="*/ 4993186 h 5667411"/>
              <a:gd name="connsiteX2645" fmla="*/ 1730971 w 6816107"/>
              <a:gd name="connsiteY2645" fmla="*/ 4984694 h 5667411"/>
              <a:gd name="connsiteX2646" fmla="*/ 1695095 w 6816107"/>
              <a:gd name="connsiteY2646" fmla="*/ 4969616 h 5667411"/>
              <a:gd name="connsiteX2647" fmla="*/ 1666529 w 6816107"/>
              <a:gd name="connsiteY2647" fmla="*/ 4942768 h 5667411"/>
              <a:gd name="connsiteX2648" fmla="*/ 1667923 w 6816107"/>
              <a:gd name="connsiteY2648" fmla="*/ 4922540 h 5667411"/>
              <a:gd name="connsiteX2649" fmla="*/ 1678415 w 6816107"/>
              <a:gd name="connsiteY2649" fmla="*/ 4914467 h 5667411"/>
              <a:gd name="connsiteX2650" fmla="*/ 1683675 w 6816107"/>
              <a:gd name="connsiteY2650" fmla="*/ 4908517 h 5667411"/>
              <a:gd name="connsiteX2651" fmla="*/ 1686973 w 6816107"/>
              <a:gd name="connsiteY2651" fmla="*/ 4901603 h 5667411"/>
              <a:gd name="connsiteX2652" fmla="*/ 1676749 w 6816107"/>
              <a:gd name="connsiteY2652" fmla="*/ 4903405 h 5667411"/>
              <a:gd name="connsiteX2653" fmla="*/ 1630858 w 6816107"/>
              <a:gd name="connsiteY2653" fmla="*/ 4914988 h 5667411"/>
              <a:gd name="connsiteX2654" fmla="*/ 1617307 w 6816107"/>
              <a:gd name="connsiteY2654" fmla="*/ 4932226 h 5667411"/>
              <a:gd name="connsiteX2655" fmla="*/ 1615197 w 6816107"/>
              <a:gd name="connsiteY2655" fmla="*/ 4941006 h 5667411"/>
              <a:gd name="connsiteX2656" fmla="*/ 1606133 w 6816107"/>
              <a:gd name="connsiteY2656" fmla="*/ 4943805 h 5667411"/>
              <a:gd name="connsiteX2657" fmla="*/ 1602656 w 6816107"/>
              <a:gd name="connsiteY2657" fmla="*/ 4950204 h 5667411"/>
              <a:gd name="connsiteX2658" fmla="*/ 1603993 w 6816107"/>
              <a:gd name="connsiteY2658" fmla="*/ 4956410 h 5667411"/>
              <a:gd name="connsiteX2659" fmla="*/ 1571182 w 6816107"/>
              <a:gd name="connsiteY2659" fmla="*/ 4974424 h 5667411"/>
              <a:gd name="connsiteX2660" fmla="*/ 1538370 w 6816107"/>
              <a:gd name="connsiteY2660" fmla="*/ 4992437 h 5667411"/>
              <a:gd name="connsiteX2661" fmla="*/ 1508026 w 6816107"/>
              <a:gd name="connsiteY2661" fmla="*/ 5021479 h 5667411"/>
              <a:gd name="connsiteX2662" fmla="*/ 1470370 w 6816107"/>
              <a:gd name="connsiteY2662" fmla="*/ 5034122 h 5667411"/>
              <a:gd name="connsiteX2663" fmla="*/ 1467042 w 6816107"/>
              <a:gd name="connsiteY2663" fmla="*/ 5049558 h 5667411"/>
              <a:gd name="connsiteX2664" fmla="*/ 1460534 w 6816107"/>
              <a:gd name="connsiteY2664" fmla="*/ 5061297 h 5667411"/>
              <a:gd name="connsiteX2665" fmla="*/ 1447070 w 6816107"/>
              <a:gd name="connsiteY2665" fmla="*/ 5067055 h 5667411"/>
              <a:gd name="connsiteX2666" fmla="*/ 1428998 w 6816107"/>
              <a:gd name="connsiteY2666" fmla="*/ 5064999 h 5667411"/>
              <a:gd name="connsiteX2667" fmla="*/ 1425548 w 6816107"/>
              <a:gd name="connsiteY2667" fmla="*/ 5044097 h 5667411"/>
              <a:gd name="connsiteX2668" fmla="*/ 1440646 w 6816107"/>
              <a:gd name="connsiteY2668" fmla="*/ 5029752 h 5667411"/>
              <a:gd name="connsiteX2669" fmla="*/ 1470427 w 6816107"/>
              <a:gd name="connsiteY2669" fmla="*/ 5012383 h 5667411"/>
              <a:gd name="connsiteX2670" fmla="*/ 1489148 w 6816107"/>
              <a:gd name="connsiteY2670" fmla="*/ 4981894 h 5667411"/>
              <a:gd name="connsiteX2671" fmla="*/ 1516728 w 6816107"/>
              <a:gd name="connsiteY2671" fmla="*/ 4947224 h 5667411"/>
              <a:gd name="connsiteX2672" fmla="*/ 1555006 w 6816107"/>
              <a:gd name="connsiteY2672" fmla="*/ 4915254 h 5667411"/>
              <a:gd name="connsiteX2673" fmla="*/ 1555731 w 6816107"/>
              <a:gd name="connsiteY2673" fmla="*/ 4904827 h 5667411"/>
              <a:gd name="connsiteX2674" fmla="*/ 1532360 w 6816107"/>
              <a:gd name="connsiteY2674" fmla="*/ 4929266 h 5667411"/>
              <a:gd name="connsiteX2675" fmla="*/ 1521185 w 6816107"/>
              <a:gd name="connsiteY2675" fmla="*/ 4940844 h 5667411"/>
              <a:gd name="connsiteX2676" fmla="*/ 1510010 w 6816107"/>
              <a:gd name="connsiteY2676" fmla="*/ 4952423 h 5667411"/>
              <a:gd name="connsiteX2677" fmla="*/ 1492654 w 6816107"/>
              <a:gd name="connsiteY2677" fmla="*/ 4971206 h 5667411"/>
              <a:gd name="connsiteX2678" fmla="*/ 1495270 w 6816107"/>
              <a:gd name="connsiteY2678" fmla="*/ 4972492 h 5667411"/>
              <a:gd name="connsiteX2679" fmla="*/ 1484096 w 6816107"/>
              <a:gd name="connsiteY2679" fmla="*/ 4984071 h 5667411"/>
              <a:gd name="connsiteX2680" fmla="*/ 1472921 w 6816107"/>
              <a:gd name="connsiteY2680" fmla="*/ 4995648 h 5667411"/>
              <a:gd name="connsiteX2681" fmla="*/ 1466710 w 6816107"/>
              <a:gd name="connsiteY2681" fmla="*/ 5006680 h 5667411"/>
              <a:gd name="connsiteX2682" fmla="*/ 1455327 w 6816107"/>
              <a:gd name="connsiteY2682" fmla="*/ 5007485 h 5667411"/>
              <a:gd name="connsiteX2683" fmla="*/ 1446531 w 6816107"/>
              <a:gd name="connsiteY2683" fmla="*/ 5022793 h 5667411"/>
              <a:gd name="connsiteX2684" fmla="*/ 1431312 w 6816107"/>
              <a:gd name="connsiteY2684" fmla="*/ 5019580 h 5667411"/>
              <a:gd name="connsiteX2685" fmla="*/ 1418238 w 6816107"/>
              <a:gd name="connsiteY2685" fmla="*/ 5050711 h 5667411"/>
              <a:gd name="connsiteX2686" fmla="*/ 1407536 w 6816107"/>
              <a:gd name="connsiteY2686" fmla="*/ 5038620 h 5667411"/>
              <a:gd name="connsiteX2687" fmla="*/ 1375202 w 6816107"/>
              <a:gd name="connsiteY2687" fmla="*/ 5070525 h 5667411"/>
              <a:gd name="connsiteX2688" fmla="*/ 1378055 w 6816107"/>
              <a:gd name="connsiteY2688" fmla="*/ 5078757 h 5667411"/>
              <a:gd name="connsiteX2689" fmla="*/ 1364027 w 6816107"/>
              <a:gd name="connsiteY2689" fmla="*/ 5082104 h 5667411"/>
              <a:gd name="connsiteX2690" fmla="*/ 1354040 w 6816107"/>
              <a:gd name="connsiteY2690" fmla="*/ 5090852 h 5667411"/>
              <a:gd name="connsiteX2691" fmla="*/ 1353568 w 6816107"/>
              <a:gd name="connsiteY2691" fmla="*/ 5114521 h 5667411"/>
              <a:gd name="connsiteX2692" fmla="*/ 1341443 w 6816107"/>
              <a:gd name="connsiteY2692" fmla="*/ 5135876 h 5667411"/>
              <a:gd name="connsiteX2693" fmla="*/ 1326226 w 6816107"/>
              <a:gd name="connsiteY2693" fmla="*/ 5142052 h 5667411"/>
              <a:gd name="connsiteX2694" fmla="*/ 1303161 w 6816107"/>
              <a:gd name="connsiteY2694" fmla="*/ 5144371 h 5667411"/>
              <a:gd name="connsiteX2695" fmla="*/ 1309105 w 6816107"/>
              <a:gd name="connsiteY2695" fmla="*/ 5130220 h 5667411"/>
              <a:gd name="connsiteX2696" fmla="*/ 1300068 w 6816107"/>
              <a:gd name="connsiteY2696" fmla="*/ 5129192 h 5667411"/>
              <a:gd name="connsiteX2697" fmla="*/ 1283604 w 6816107"/>
              <a:gd name="connsiteY2697" fmla="*/ 5145852 h 5667411"/>
              <a:gd name="connsiteX2698" fmla="*/ 1268923 w 6816107"/>
              <a:gd name="connsiteY2698" fmla="*/ 5158267 h 5667411"/>
              <a:gd name="connsiteX2699" fmla="*/ 1267822 w 6816107"/>
              <a:gd name="connsiteY2699" fmla="*/ 5154312 h 5667411"/>
              <a:gd name="connsiteX2700" fmla="*/ 1268684 w 6816107"/>
              <a:gd name="connsiteY2700" fmla="*/ 5151321 h 5667411"/>
              <a:gd name="connsiteX2701" fmla="*/ 1264106 w 6816107"/>
              <a:gd name="connsiteY2701" fmla="*/ 5139680 h 5667411"/>
              <a:gd name="connsiteX2702" fmla="*/ 1277004 w 6816107"/>
              <a:gd name="connsiteY2702" fmla="*/ 5131510 h 5667411"/>
              <a:gd name="connsiteX2703" fmla="*/ 1277239 w 6816107"/>
              <a:gd name="connsiteY2703" fmla="*/ 5100895 h 5667411"/>
              <a:gd name="connsiteX2704" fmla="*/ 1296021 w 6816107"/>
              <a:gd name="connsiteY2704" fmla="*/ 5086229 h 5667411"/>
              <a:gd name="connsiteX2705" fmla="*/ 1281277 w 6816107"/>
              <a:gd name="connsiteY2705" fmla="*/ 5068737 h 5667411"/>
              <a:gd name="connsiteX2706" fmla="*/ 1261276 w 6816107"/>
              <a:gd name="connsiteY2706" fmla="*/ 5090060 h 5667411"/>
              <a:gd name="connsiteX2707" fmla="*/ 1240384 w 6816107"/>
              <a:gd name="connsiteY2707" fmla="*/ 5113506 h 5667411"/>
              <a:gd name="connsiteX2708" fmla="*/ 1203619 w 6816107"/>
              <a:gd name="connsiteY2708" fmla="*/ 5138111 h 5667411"/>
              <a:gd name="connsiteX2709" fmla="*/ 1168817 w 6816107"/>
              <a:gd name="connsiteY2709" fmla="*/ 5163682 h 5667411"/>
              <a:gd name="connsiteX2710" fmla="*/ 1149678 w 6816107"/>
              <a:gd name="connsiteY2710" fmla="*/ 5186710 h 5667411"/>
              <a:gd name="connsiteX2711" fmla="*/ 1126258 w 6816107"/>
              <a:gd name="connsiteY2711" fmla="*/ 5197390 h 5667411"/>
              <a:gd name="connsiteX2712" fmla="*/ 1124981 w 6816107"/>
              <a:gd name="connsiteY2712" fmla="*/ 5211700 h 5667411"/>
              <a:gd name="connsiteX2713" fmla="*/ 1124596 w 6816107"/>
              <a:gd name="connsiteY2713" fmla="*/ 5223887 h 5667411"/>
              <a:gd name="connsiteX2714" fmla="*/ 1128668 w 6816107"/>
              <a:gd name="connsiteY2714" fmla="*/ 5220768 h 5667411"/>
              <a:gd name="connsiteX2715" fmla="*/ 1130778 w 6816107"/>
              <a:gd name="connsiteY2715" fmla="*/ 5216683 h 5667411"/>
              <a:gd name="connsiteX2716" fmla="*/ 1177290 w 6816107"/>
              <a:gd name="connsiteY2716" fmla="*/ 5181078 h 5667411"/>
              <a:gd name="connsiteX2717" fmla="*/ 1216846 w 6816107"/>
              <a:gd name="connsiteY2717" fmla="*/ 5139493 h 5667411"/>
              <a:gd name="connsiteX2718" fmla="*/ 1229925 w 6816107"/>
              <a:gd name="connsiteY2718" fmla="*/ 5145922 h 5667411"/>
              <a:gd name="connsiteX2719" fmla="*/ 1250108 w 6816107"/>
              <a:gd name="connsiteY2719" fmla="*/ 5157980 h 5667411"/>
              <a:gd name="connsiteX2720" fmla="*/ 1257987 w 6816107"/>
              <a:gd name="connsiteY2720" fmla="*/ 5176792 h 5667411"/>
              <a:gd name="connsiteX2721" fmla="*/ 1234063 w 6816107"/>
              <a:gd name="connsiteY2721" fmla="*/ 5210271 h 5667411"/>
              <a:gd name="connsiteX2722" fmla="*/ 1202113 w 6816107"/>
              <a:gd name="connsiteY2722" fmla="*/ 5234684 h 5667411"/>
              <a:gd name="connsiteX2723" fmla="*/ 1198312 w 6816107"/>
              <a:gd name="connsiteY2723" fmla="*/ 5255008 h 5667411"/>
              <a:gd name="connsiteX2724" fmla="*/ 1194509 w 6816107"/>
              <a:gd name="connsiteY2724" fmla="*/ 5275332 h 5667411"/>
              <a:gd name="connsiteX2725" fmla="*/ 1178577 w 6816107"/>
              <a:gd name="connsiteY2725" fmla="*/ 5260671 h 5667411"/>
              <a:gd name="connsiteX2726" fmla="*/ 1164074 w 6816107"/>
              <a:gd name="connsiteY2726" fmla="*/ 5287685 h 5667411"/>
              <a:gd name="connsiteX2727" fmla="*/ 1141726 w 6816107"/>
              <a:gd name="connsiteY2727" fmla="*/ 5310842 h 5667411"/>
              <a:gd name="connsiteX2728" fmla="*/ 1136968 w 6816107"/>
              <a:gd name="connsiteY2728" fmla="*/ 5284602 h 5667411"/>
              <a:gd name="connsiteX2729" fmla="*/ 1155512 w 6816107"/>
              <a:gd name="connsiteY2729" fmla="*/ 5262989 h 5667411"/>
              <a:gd name="connsiteX2730" fmla="*/ 1152390 w 6816107"/>
              <a:gd name="connsiteY2730" fmla="*/ 5256332 h 5667411"/>
              <a:gd name="connsiteX2731" fmla="*/ 1151230 w 6816107"/>
              <a:gd name="connsiteY2731" fmla="*/ 5250641 h 5667411"/>
              <a:gd name="connsiteX2732" fmla="*/ 1160177 w 6816107"/>
              <a:gd name="connsiteY2732" fmla="*/ 5249064 h 5667411"/>
              <a:gd name="connsiteX2733" fmla="*/ 1169302 w 6816107"/>
              <a:gd name="connsiteY2733" fmla="*/ 5252697 h 5667411"/>
              <a:gd name="connsiteX2734" fmla="*/ 1205203 w 6816107"/>
              <a:gd name="connsiteY2734" fmla="*/ 5212301 h 5667411"/>
              <a:gd name="connsiteX2735" fmla="*/ 1207341 w 6816107"/>
              <a:gd name="connsiteY2735" fmla="*/ 5199694 h 5667411"/>
              <a:gd name="connsiteX2736" fmla="*/ 1202821 w 6816107"/>
              <a:gd name="connsiteY2736" fmla="*/ 5180400 h 5667411"/>
              <a:gd name="connsiteX2737" fmla="*/ 1183800 w 6816107"/>
              <a:gd name="connsiteY2737" fmla="*/ 5188121 h 5667411"/>
              <a:gd name="connsiteX2738" fmla="*/ 1150992 w 6816107"/>
              <a:gd name="connsiteY2738" fmla="*/ 5243694 h 5667411"/>
              <a:gd name="connsiteX2739" fmla="*/ 1114793 w 6816107"/>
              <a:gd name="connsiteY2739" fmla="*/ 5266017 h 5667411"/>
              <a:gd name="connsiteX2740" fmla="*/ 1084657 w 6816107"/>
              <a:gd name="connsiteY2740" fmla="*/ 5296442 h 5667411"/>
              <a:gd name="connsiteX2741" fmla="*/ 1066885 w 6816107"/>
              <a:gd name="connsiteY2741" fmla="*/ 5321849 h 5667411"/>
              <a:gd name="connsiteX2742" fmla="*/ 1045191 w 6816107"/>
              <a:gd name="connsiteY2742" fmla="*/ 5345328 h 5667411"/>
              <a:gd name="connsiteX2743" fmla="*/ 994545 w 6816107"/>
              <a:gd name="connsiteY2743" fmla="*/ 5368231 h 5667411"/>
              <a:gd name="connsiteX2744" fmla="*/ 952463 w 6816107"/>
              <a:gd name="connsiteY2744" fmla="*/ 5415831 h 5667411"/>
              <a:gd name="connsiteX2745" fmla="*/ 945954 w 6816107"/>
              <a:gd name="connsiteY2745" fmla="*/ 5413484 h 5667411"/>
              <a:gd name="connsiteX2746" fmla="*/ 939623 w 6816107"/>
              <a:gd name="connsiteY2746" fmla="*/ 5416347 h 5667411"/>
              <a:gd name="connsiteX2747" fmla="*/ 941496 w 6816107"/>
              <a:gd name="connsiteY2747" fmla="*/ 5424097 h 5667411"/>
              <a:gd name="connsiteX2748" fmla="*/ 945331 w 6816107"/>
              <a:gd name="connsiteY2748" fmla="*/ 5432811 h 5667411"/>
              <a:gd name="connsiteX2749" fmla="*/ 909427 w 6816107"/>
              <a:gd name="connsiteY2749" fmla="*/ 5435646 h 5667411"/>
              <a:gd name="connsiteX2750" fmla="*/ 891117 w 6816107"/>
              <a:gd name="connsiteY2750" fmla="*/ 5426643 h 5667411"/>
              <a:gd name="connsiteX2751" fmla="*/ 908472 w 6816107"/>
              <a:gd name="connsiteY2751" fmla="*/ 5398471 h 5667411"/>
              <a:gd name="connsiteX2752" fmla="*/ 927252 w 6816107"/>
              <a:gd name="connsiteY2752" fmla="*/ 5355633 h 5667411"/>
              <a:gd name="connsiteX2753" fmla="*/ 901158 w 6816107"/>
              <a:gd name="connsiteY2753" fmla="*/ 5372680 h 5667411"/>
              <a:gd name="connsiteX2754" fmla="*/ 881126 w 6816107"/>
              <a:gd name="connsiteY2754" fmla="*/ 5397831 h 5667411"/>
              <a:gd name="connsiteX2755" fmla="*/ 831672 w 6816107"/>
              <a:gd name="connsiteY2755" fmla="*/ 5417904 h 5667411"/>
              <a:gd name="connsiteX2756" fmla="*/ 807863 w 6816107"/>
              <a:gd name="connsiteY2756" fmla="*/ 5426686 h 5667411"/>
              <a:gd name="connsiteX2757" fmla="*/ 793866 w 6816107"/>
              <a:gd name="connsiteY2757" fmla="*/ 5440290 h 5667411"/>
              <a:gd name="connsiteX2758" fmla="*/ 783403 w 6816107"/>
              <a:gd name="connsiteY2758" fmla="*/ 5435146 h 5667411"/>
              <a:gd name="connsiteX2759" fmla="*/ 770594 w 6816107"/>
              <a:gd name="connsiteY2759" fmla="*/ 5450616 h 5667411"/>
              <a:gd name="connsiteX2760" fmla="*/ 758677 w 6816107"/>
              <a:gd name="connsiteY2760" fmla="*/ 5463964 h 5667411"/>
              <a:gd name="connsiteX2761" fmla="*/ 733236 w 6816107"/>
              <a:gd name="connsiteY2761" fmla="*/ 5471942 h 5667411"/>
              <a:gd name="connsiteX2762" fmla="*/ 732282 w 6816107"/>
              <a:gd name="connsiteY2762" fmla="*/ 5444157 h 5667411"/>
              <a:gd name="connsiteX2763" fmla="*/ 728001 w 6816107"/>
              <a:gd name="connsiteY2763" fmla="*/ 5431809 h 5667411"/>
              <a:gd name="connsiteX2764" fmla="*/ 750974 w 6816107"/>
              <a:gd name="connsiteY2764" fmla="*/ 5403411 h 5667411"/>
              <a:gd name="connsiteX2765" fmla="*/ 774837 w 6816107"/>
              <a:gd name="connsiteY2765" fmla="*/ 5372889 h 5667411"/>
              <a:gd name="connsiteX2766" fmla="*/ 775698 w 6816107"/>
              <a:gd name="connsiteY2766" fmla="*/ 5369898 h 5667411"/>
              <a:gd name="connsiteX2767" fmla="*/ 774599 w 6816107"/>
              <a:gd name="connsiteY2767" fmla="*/ 5365942 h 5667411"/>
              <a:gd name="connsiteX2768" fmla="*/ 765652 w 6816107"/>
              <a:gd name="connsiteY2768" fmla="*/ 5372215 h 5667411"/>
              <a:gd name="connsiteX2769" fmla="*/ 755816 w 6816107"/>
              <a:gd name="connsiteY2769" fmla="*/ 5380609 h 5667411"/>
              <a:gd name="connsiteX2770" fmla="*/ 747018 w 6816107"/>
              <a:gd name="connsiteY2770" fmla="*/ 5386527 h 5667411"/>
              <a:gd name="connsiteX2771" fmla="*/ 742115 w 6816107"/>
              <a:gd name="connsiteY2771" fmla="*/ 5398202 h 5667411"/>
              <a:gd name="connsiteX2772" fmla="*/ 732038 w 6816107"/>
              <a:gd name="connsiteY2772" fmla="*/ 5399650 h 5667411"/>
              <a:gd name="connsiteX2773" fmla="*/ 719199 w 6816107"/>
              <a:gd name="connsiteY2773" fmla="*/ 5400166 h 5667411"/>
              <a:gd name="connsiteX2774" fmla="*/ 691853 w 6816107"/>
              <a:gd name="connsiteY2774" fmla="*/ 5390136 h 5667411"/>
              <a:gd name="connsiteX2775" fmla="*/ 674497 w 6816107"/>
              <a:gd name="connsiteY2775" fmla="*/ 5408919 h 5667411"/>
              <a:gd name="connsiteX2776" fmla="*/ 659933 w 6816107"/>
              <a:gd name="connsiteY2776" fmla="*/ 5410721 h 5667411"/>
              <a:gd name="connsiteX2777" fmla="*/ 646440 w 6816107"/>
              <a:gd name="connsiteY2777" fmla="*/ 5415611 h 5667411"/>
              <a:gd name="connsiteX2778" fmla="*/ 636898 w 6816107"/>
              <a:gd name="connsiteY2778" fmla="*/ 5413908 h 5667411"/>
              <a:gd name="connsiteX2779" fmla="*/ 628607 w 6816107"/>
              <a:gd name="connsiteY2779" fmla="*/ 5420501 h 5667411"/>
              <a:gd name="connsiteX2780" fmla="*/ 626468 w 6816107"/>
              <a:gd name="connsiteY2780" fmla="*/ 5433108 h 5667411"/>
              <a:gd name="connsiteX2781" fmla="*/ 602927 w 6816107"/>
              <a:gd name="connsiteY2781" fmla="*/ 5421533 h 5667411"/>
              <a:gd name="connsiteX2782" fmla="*/ 620698 w 6816107"/>
              <a:gd name="connsiteY2782" fmla="*/ 5400821 h 5667411"/>
              <a:gd name="connsiteX2783" fmla="*/ 625987 w 6816107"/>
              <a:gd name="connsiteY2783" fmla="*/ 5381654 h 5667411"/>
              <a:gd name="connsiteX2784" fmla="*/ 617129 w 6816107"/>
              <a:gd name="connsiteY2784" fmla="*/ 5381140 h 5667411"/>
              <a:gd name="connsiteX2785" fmla="*/ 609342 w 6816107"/>
              <a:gd name="connsiteY2785" fmla="*/ 5383714 h 5667411"/>
              <a:gd name="connsiteX2786" fmla="*/ 589848 w 6816107"/>
              <a:gd name="connsiteY2786" fmla="*/ 5415104 h 5667411"/>
              <a:gd name="connsiteX2787" fmla="*/ 568449 w 6816107"/>
              <a:gd name="connsiteY2787" fmla="*/ 5428484 h 5667411"/>
              <a:gd name="connsiteX2788" fmla="*/ 555313 w 6816107"/>
              <a:gd name="connsiteY2788" fmla="*/ 5448488 h 5667411"/>
              <a:gd name="connsiteX2789" fmla="*/ 536115 w 6816107"/>
              <a:gd name="connsiteY2789" fmla="*/ 5460389 h 5667411"/>
              <a:gd name="connsiteX2790" fmla="*/ 526605 w 6816107"/>
              <a:gd name="connsiteY2790" fmla="*/ 5483030 h 5667411"/>
              <a:gd name="connsiteX2791" fmla="*/ 503067 w 6816107"/>
              <a:gd name="connsiteY2791" fmla="*/ 5509017 h 5667411"/>
              <a:gd name="connsiteX2792" fmla="*/ 490227 w 6816107"/>
              <a:gd name="connsiteY2792" fmla="*/ 5504837 h 5667411"/>
              <a:gd name="connsiteX2793" fmla="*/ 478814 w 6816107"/>
              <a:gd name="connsiteY2793" fmla="*/ 5514165 h 5667411"/>
              <a:gd name="connsiteX2794" fmla="*/ 452423 w 6816107"/>
              <a:gd name="connsiteY2794" fmla="*/ 5531920 h 5667411"/>
              <a:gd name="connsiteX2795" fmla="*/ 435063 w 6816107"/>
              <a:gd name="connsiteY2795" fmla="*/ 5513142 h 5667411"/>
              <a:gd name="connsiteX2796" fmla="*/ 455302 w 6816107"/>
              <a:gd name="connsiteY2796" fmla="*/ 5484679 h 5667411"/>
              <a:gd name="connsiteX2797" fmla="*/ 475718 w 6816107"/>
              <a:gd name="connsiteY2797" fmla="*/ 5461426 h 5667411"/>
              <a:gd name="connsiteX2798" fmla="*/ 492124 w 6816107"/>
              <a:gd name="connsiteY2798" fmla="*/ 5452419 h 5667411"/>
              <a:gd name="connsiteX2799" fmla="*/ 513199 w 6816107"/>
              <a:gd name="connsiteY2799" fmla="*/ 5462353 h 5667411"/>
              <a:gd name="connsiteX2800" fmla="*/ 515188 w 6816107"/>
              <a:gd name="connsiteY2800" fmla="*/ 5450101 h 5667411"/>
              <a:gd name="connsiteX2801" fmla="*/ 537537 w 6816107"/>
              <a:gd name="connsiteY2801" fmla="*/ 5426944 h 5667411"/>
              <a:gd name="connsiteX2802" fmla="*/ 527075 w 6816107"/>
              <a:gd name="connsiteY2802" fmla="*/ 5421800 h 5667411"/>
              <a:gd name="connsiteX2803" fmla="*/ 543480 w 6816107"/>
              <a:gd name="connsiteY2803" fmla="*/ 5412794 h 5667411"/>
              <a:gd name="connsiteX2804" fmla="*/ 555366 w 6816107"/>
              <a:gd name="connsiteY2804" fmla="*/ 5384493 h 5667411"/>
              <a:gd name="connsiteX2805" fmla="*/ 579620 w 6816107"/>
              <a:gd name="connsiteY2805" fmla="*/ 5379345 h 5667411"/>
              <a:gd name="connsiteX2806" fmla="*/ 590317 w 6816107"/>
              <a:gd name="connsiteY2806" fmla="*/ 5353874 h 5667411"/>
              <a:gd name="connsiteX2807" fmla="*/ 618136 w 6816107"/>
              <a:gd name="connsiteY2807" fmla="*/ 5340234 h 5667411"/>
              <a:gd name="connsiteX2808" fmla="*/ 635492 w 6816107"/>
              <a:gd name="connsiteY2808" fmla="*/ 5321452 h 5667411"/>
              <a:gd name="connsiteX2809" fmla="*/ 639827 w 6816107"/>
              <a:gd name="connsiteY2809" fmla="*/ 5288586 h 5667411"/>
              <a:gd name="connsiteX2810" fmla="*/ 661641 w 6816107"/>
              <a:gd name="connsiteY2810" fmla="*/ 5259190 h 5667411"/>
              <a:gd name="connsiteX2811" fmla="*/ 676918 w 6816107"/>
              <a:gd name="connsiteY2811" fmla="*/ 5245361 h 5667411"/>
              <a:gd name="connsiteX2812" fmla="*/ 686128 w 6816107"/>
              <a:gd name="connsiteY2812" fmla="*/ 5223427 h 5667411"/>
              <a:gd name="connsiteX2813" fmla="*/ 698166 w 6816107"/>
              <a:gd name="connsiteY2813" fmla="*/ 5218248 h 5667411"/>
              <a:gd name="connsiteX2814" fmla="*/ 706101 w 6816107"/>
              <a:gd name="connsiteY2814" fmla="*/ 5205930 h 5667411"/>
              <a:gd name="connsiteX2815" fmla="*/ 706218 w 6816107"/>
              <a:gd name="connsiteY2815" fmla="*/ 5190623 h 5667411"/>
              <a:gd name="connsiteX2816" fmla="*/ 706335 w 6816107"/>
              <a:gd name="connsiteY2816" fmla="*/ 5175315 h 5667411"/>
              <a:gd name="connsiteX2817" fmla="*/ 681578 w 6816107"/>
              <a:gd name="connsiteY2817" fmla="*/ 5193874 h 5667411"/>
              <a:gd name="connsiteX2818" fmla="*/ 658783 w 6816107"/>
              <a:gd name="connsiteY2818" fmla="*/ 5213398 h 5667411"/>
              <a:gd name="connsiteX2819" fmla="*/ 640357 w 6816107"/>
              <a:gd name="connsiteY2819" fmla="*/ 5233788 h 5667411"/>
              <a:gd name="connsiteX2820" fmla="*/ 614796 w 6816107"/>
              <a:gd name="connsiteY2820" fmla="*/ 5242988 h 5667411"/>
              <a:gd name="connsiteX2821" fmla="*/ 599345 w 6816107"/>
              <a:gd name="connsiteY2821" fmla="*/ 5279779 h 5667411"/>
              <a:gd name="connsiteX2822" fmla="*/ 541388 w 6816107"/>
              <a:gd name="connsiteY2822" fmla="*/ 5300368 h 5667411"/>
              <a:gd name="connsiteX2823" fmla="*/ 495204 w 6816107"/>
              <a:gd name="connsiteY2823" fmla="*/ 5354915 h 5667411"/>
              <a:gd name="connsiteX2824" fmla="*/ 467504 w 6816107"/>
              <a:gd name="connsiteY2824" fmla="*/ 5353245 h 5667411"/>
              <a:gd name="connsiteX2825" fmla="*/ 439802 w 6816107"/>
              <a:gd name="connsiteY2825" fmla="*/ 5351577 h 5667411"/>
              <a:gd name="connsiteX2826" fmla="*/ 426726 w 6816107"/>
              <a:gd name="connsiteY2826" fmla="*/ 5382708 h 5667411"/>
              <a:gd name="connsiteX2827" fmla="*/ 418880 w 6816107"/>
              <a:gd name="connsiteY2827" fmla="*/ 5378849 h 5667411"/>
              <a:gd name="connsiteX2828" fmla="*/ 411508 w 6816107"/>
              <a:gd name="connsiteY2828" fmla="*/ 5370103 h 5667411"/>
              <a:gd name="connsiteX2829" fmla="*/ 415548 w 6816107"/>
              <a:gd name="connsiteY2829" fmla="*/ 5356725 h 5667411"/>
              <a:gd name="connsiteX2830" fmla="*/ 432904 w 6816107"/>
              <a:gd name="connsiteY2830" fmla="*/ 5337942 h 5667411"/>
              <a:gd name="connsiteX2831" fmla="*/ 434568 w 6816107"/>
              <a:gd name="connsiteY2831" fmla="*/ 5325529 h 5667411"/>
              <a:gd name="connsiteX2832" fmla="*/ 433378 w 6816107"/>
              <a:gd name="connsiteY2832" fmla="*/ 5314273 h 5667411"/>
              <a:gd name="connsiteX2833" fmla="*/ 429811 w 6816107"/>
              <a:gd name="connsiteY2833" fmla="*/ 5322764 h 5667411"/>
              <a:gd name="connsiteX2834" fmla="*/ 400864 w 6816107"/>
              <a:gd name="connsiteY2834" fmla="*/ 5331578 h 5667411"/>
              <a:gd name="connsiteX2835" fmla="*/ 377979 w 6816107"/>
              <a:gd name="connsiteY2835" fmla="*/ 5348497 h 5667411"/>
              <a:gd name="connsiteX2836" fmla="*/ 364158 w 6816107"/>
              <a:gd name="connsiteY2836" fmla="*/ 5357921 h 5667411"/>
              <a:gd name="connsiteX2837" fmla="*/ 354441 w 6816107"/>
              <a:gd name="connsiteY2837" fmla="*/ 5374484 h 5667411"/>
              <a:gd name="connsiteX2838" fmla="*/ 331376 w 6816107"/>
              <a:gd name="connsiteY2838" fmla="*/ 5376802 h 5667411"/>
              <a:gd name="connsiteX2839" fmla="*/ 322699 w 6816107"/>
              <a:gd name="connsiteY2839" fmla="*/ 5390888 h 5667411"/>
              <a:gd name="connsiteX2840" fmla="*/ 309027 w 6816107"/>
              <a:gd name="connsiteY2840" fmla="*/ 5399959 h 5667411"/>
              <a:gd name="connsiteX2841" fmla="*/ 299519 w 6816107"/>
              <a:gd name="connsiteY2841" fmla="*/ 5422600 h 5667411"/>
              <a:gd name="connsiteX2842" fmla="*/ 285490 w 6816107"/>
              <a:gd name="connsiteY2842" fmla="*/ 5425946 h 5667411"/>
              <a:gd name="connsiteX2843" fmla="*/ 266915 w 6816107"/>
              <a:gd name="connsiteY2843" fmla="*/ 5446691 h 5667411"/>
              <a:gd name="connsiteX2844" fmla="*/ 240314 w 6816107"/>
              <a:gd name="connsiteY2844" fmla="*/ 5458367 h 5667411"/>
              <a:gd name="connsiteX2845" fmla="*/ 208425 w 6816107"/>
              <a:gd name="connsiteY2845" fmla="*/ 5479821 h 5667411"/>
              <a:gd name="connsiteX2846" fmla="*/ 173502 w 6816107"/>
              <a:gd name="connsiteY2846" fmla="*/ 5497223 h 5667411"/>
              <a:gd name="connsiteX2847" fmla="*/ 166727 w 6816107"/>
              <a:gd name="connsiteY2847" fmla="*/ 5510537 h 5667411"/>
              <a:gd name="connsiteX2848" fmla="*/ 154958 w 6816107"/>
              <a:gd name="connsiteY2848" fmla="*/ 5518835 h 5667411"/>
              <a:gd name="connsiteX2849" fmla="*/ 137424 w 6816107"/>
              <a:gd name="connsiteY2849" fmla="*/ 5541799 h 5667411"/>
              <a:gd name="connsiteX2850" fmla="*/ 113826 w 6816107"/>
              <a:gd name="connsiteY2850" fmla="*/ 5556659 h 5667411"/>
              <a:gd name="connsiteX2851" fmla="*/ 108595 w 6816107"/>
              <a:gd name="connsiteY2851" fmla="*/ 5563477 h 5667411"/>
              <a:gd name="connsiteX2852" fmla="*/ 101224 w 6816107"/>
              <a:gd name="connsiteY2852" fmla="*/ 5564122 h 5667411"/>
              <a:gd name="connsiteX2853" fmla="*/ 94566 w 6816107"/>
              <a:gd name="connsiteY2853" fmla="*/ 5557433 h 5667411"/>
              <a:gd name="connsiteX2854" fmla="*/ 114299 w 6816107"/>
              <a:gd name="connsiteY2854" fmla="*/ 5532990 h 5667411"/>
              <a:gd name="connsiteX2855" fmla="*/ 125088 w 6816107"/>
              <a:gd name="connsiteY2855" fmla="*/ 5524209 h 5667411"/>
              <a:gd name="connsiteX2856" fmla="*/ 132844 w 6816107"/>
              <a:gd name="connsiteY2856" fmla="*/ 5511378 h 5667411"/>
              <a:gd name="connsiteX2857" fmla="*/ 154004 w 6816107"/>
              <a:gd name="connsiteY2857" fmla="*/ 5491051 h 5667411"/>
              <a:gd name="connsiteX2858" fmla="*/ 162265 w 6816107"/>
              <a:gd name="connsiteY2858" fmla="*/ 5469503 h 5667411"/>
              <a:gd name="connsiteX2859" fmla="*/ 178730 w 6816107"/>
              <a:gd name="connsiteY2859" fmla="*/ 5462234 h 5667411"/>
              <a:gd name="connsiteX2860" fmla="*/ 241970 w 6816107"/>
              <a:gd name="connsiteY2860" fmla="*/ 5375526 h 5667411"/>
              <a:gd name="connsiteX2861" fmla="*/ 325187 w 6816107"/>
              <a:gd name="connsiteY2861" fmla="*/ 5308884 h 5667411"/>
              <a:gd name="connsiteX2862" fmla="*/ 340402 w 6816107"/>
              <a:gd name="connsiteY2862" fmla="*/ 5283928 h 5667411"/>
              <a:gd name="connsiteX2863" fmla="*/ 355617 w 6816107"/>
              <a:gd name="connsiteY2863" fmla="*/ 5258971 h 5667411"/>
              <a:gd name="connsiteX2864" fmla="*/ 366020 w 6816107"/>
              <a:gd name="connsiteY2864" fmla="*/ 5257683 h 5667411"/>
              <a:gd name="connsiteX2865" fmla="*/ 373212 w 6816107"/>
              <a:gd name="connsiteY2865" fmla="*/ 5247134 h 5667411"/>
              <a:gd name="connsiteX2866" fmla="*/ 386913 w 6816107"/>
              <a:gd name="connsiteY2866" fmla="*/ 5229542 h 5667411"/>
              <a:gd name="connsiteX2867" fmla="*/ 397938 w 6816107"/>
              <a:gd name="connsiteY2867" fmla="*/ 5218316 h 5667411"/>
              <a:gd name="connsiteX2868" fmla="*/ 422903 w 6816107"/>
              <a:gd name="connsiteY2868" fmla="*/ 5196446 h 5667411"/>
              <a:gd name="connsiteX2869" fmla="*/ 434346 w 6816107"/>
              <a:gd name="connsiteY2869" fmla="*/ 5192682 h 5667411"/>
              <a:gd name="connsiteX2870" fmla="*/ 441686 w 6816107"/>
              <a:gd name="connsiteY2870" fmla="*/ 5181780 h 5667411"/>
              <a:gd name="connsiteX2871" fmla="*/ 445013 w 6816107"/>
              <a:gd name="connsiteY2871" fmla="*/ 5166343 h 5667411"/>
              <a:gd name="connsiteX2872" fmla="*/ 505402 w 6816107"/>
              <a:gd name="connsiteY2872" fmla="*/ 5090184 h 5667411"/>
              <a:gd name="connsiteX2873" fmla="*/ 519430 w 6816107"/>
              <a:gd name="connsiteY2873" fmla="*/ 5086838 h 5667411"/>
              <a:gd name="connsiteX2874" fmla="*/ 533221 w 6816107"/>
              <a:gd name="connsiteY2874" fmla="*/ 5076546 h 5667411"/>
              <a:gd name="connsiteX2875" fmla="*/ 541570 w 6816107"/>
              <a:gd name="connsiteY2875" fmla="*/ 5062299 h 5667411"/>
              <a:gd name="connsiteX2876" fmla="*/ 552953 w 6816107"/>
              <a:gd name="connsiteY2876" fmla="*/ 5052103 h 5667411"/>
              <a:gd name="connsiteX2877" fmla="*/ 560768 w 6816107"/>
              <a:gd name="connsiteY2877" fmla="*/ 5031617 h 5667411"/>
              <a:gd name="connsiteX2878" fmla="*/ 577680 w 6816107"/>
              <a:gd name="connsiteY2878" fmla="*/ 5023286 h 5667411"/>
              <a:gd name="connsiteX2879" fmla="*/ 607785 w 6816107"/>
              <a:gd name="connsiteY2879" fmla="*/ 4991992 h 5667411"/>
              <a:gd name="connsiteX2880" fmla="*/ 640211 w 6816107"/>
              <a:gd name="connsiteY2880" fmla="*/ 4972082 h 5667411"/>
              <a:gd name="connsiteX2881" fmla="*/ 656378 w 6816107"/>
              <a:gd name="connsiteY2881" fmla="*/ 4956130 h 5667411"/>
              <a:gd name="connsiteX2882" fmla="*/ 671672 w 6816107"/>
              <a:gd name="connsiteY2882" fmla="*/ 4933696 h 5667411"/>
              <a:gd name="connsiteX2883" fmla="*/ 668846 w 6816107"/>
              <a:gd name="connsiteY2883" fmla="*/ 4935191 h 5667411"/>
              <a:gd name="connsiteX2884" fmla="*/ 659782 w 6816107"/>
              <a:gd name="connsiteY2884" fmla="*/ 4947380 h 5667411"/>
              <a:gd name="connsiteX2885" fmla="*/ 647686 w 6816107"/>
              <a:gd name="connsiteY2885" fmla="*/ 4955518 h 5667411"/>
              <a:gd name="connsiteX2886" fmla="*/ 628902 w 6816107"/>
              <a:gd name="connsiteY2886" fmla="*/ 4970184 h 5667411"/>
              <a:gd name="connsiteX2887" fmla="*/ 615915 w 6816107"/>
              <a:gd name="connsiteY2887" fmla="*/ 4971054 h 5667411"/>
              <a:gd name="connsiteX2888" fmla="*/ 605600 w 6816107"/>
              <a:gd name="connsiteY2888" fmla="*/ 4965556 h 5667411"/>
              <a:gd name="connsiteX2889" fmla="*/ 638499 w 6816107"/>
              <a:gd name="connsiteY2889" fmla="*/ 4926672 h 5667411"/>
              <a:gd name="connsiteX2890" fmla="*/ 684060 w 6816107"/>
              <a:gd name="connsiteY2890" fmla="*/ 4891454 h 5667411"/>
              <a:gd name="connsiteX2891" fmla="*/ 681445 w 6816107"/>
              <a:gd name="connsiteY2891" fmla="*/ 4890167 h 5667411"/>
              <a:gd name="connsiteX2892" fmla="*/ 679986 w 6816107"/>
              <a:gd name="connsiteY2892" fmla="*/ 4875793 h 5667411"/>
              <a:gd name="connsiteX2893" fmla="*/ 688337 w 6816107"/>
              <a:gd name="connsiteY2893" fmla="*/ 4866240 h 5667411"/>
              <a:gd name="connsiteX2894" fmla="*/ 733925 w 6816107"/>
              <a:gd name="connsiteY2894" fmla="*/ 4808414 h 5667411"/>
              <a:gd name="connsiteX2895" fmla="*/ 783438 w 6816107"/>
              <a:gd name="connsiteY2895" fmla="*/ 4752517 h 5667411"/>
              <a:gd name="connsiteX2896" fmla="*/ 785874 w 6816107"/>
              <a:gd name="connsiteY2896" fmla="*/ 4743898 h 5667411"/>
              <a:gd name="connsiteX2897" fmla="*/ 797228 w 6816107"/>
              <a:gd name="connsiteY2897" fmla="*/ 4742224 h 5667411"/>
              <a:gd name="connsiteX2898" fmla="*/ 801150 w 6816107"/>
              <a:gd name="connsiteY2898" fmla="*/ 4734763 h 5667411"/>
              <a:gd name="connsiteX2899" fmla="*/ 799366 w 6816107"/>
              <a:gd name="connsiteY2899" fmla="*/ 4729618 h 5667411"/>
              <a:gd name="connsiteX2900" fmla="*/ 814524 w 6816107"/>
              <a:gd name="connsiteY2900" fmla="*/ 4717010 h 5667411"/>
              <a:gd name="connsiteX2901" fmla="*/ 822906 w 6816107"/>
              <a:gd name="connsiteY2901" fmla="*/ 4703631 h 5667411"/>
              <a:gd name="connsiteX2902" fmla="*/ 800078 w 6816107"/>
              <a:gd name="connsiteY2902" fmla="*/ 4712896 h 5667411"/>
              <a:gd name="connsiteX2903" fmla="*/ 791281 w 6816107"/>
              <a:gd name="connsiteY2903" fmla="*/ 4718814 h 5667411"/>
              <a:gd name="connsiteX2904" fmla="*/ 790331 w 6816107"/>
              <a:gd name="connsiteY2904" fmla="*/ 4728590 h 5667411"/>
              <a:gd name="connsiteX2905" fmla="*/ 776599 w 6816107"/>
              <a:gd name="connsiteY2905" fmla="*/ 4735924 h 5667411"/>
              <a:gd name="connsiteX2906" fmla="*/ 763939 w 6816107"/>
              <a:gd name="connsiteY2906" fmla="*/ 4746344 h 5667411"/>
              <a:gd name="connsiteX2907" fmla="*/ 721618 w 6816107"/>
              <a:gd name="connsiteY2907" fmla="*/ 4786999 h 5667411"/>
              <a:gd name="connsiteX2908" fmla="*/ 699982 w 6816107"/>
              <a:gd name="connsiteY2908" fmla="*/ 4793433 h 5667411"/>
              <a:gd name="connsiteX2909" fmla="*/ 689281 w 6816107"/>
              <a:gd name="connsiteY2909" fmla="*/ 4800123 h 5667411"/>
              <a:gd name="connsiteX2910" fmla="*/ 686429 w 6816107"/>
              <a:gd name="connsiteY2910" fmla="*/ 4810671 h 5667411"/>
              <a:gd name="connsiteX2911" fmla="*/ 666458 w 6816107"/>
              <a:gd name="connsiteY2911" fmla="*/ 4828168 h 5667411"/>
              <a:gd name="connsiteX2912" fmla="*/ 648506 w 6816107"/>
              <a:gd name="connsiteY2912" fmla="*/ 4848365 h 5667411"/>
              <a:gd name="connsiteX2913" fmla="*/ 630556 w 6816107"/>
              <a:gd name="connsiteY2913" fmla="*/ 4868563 h 5667411"/>
              <a:gd name="connsiteX2914" fmla="*/ 583477 w 6816107"/>
              <a:gd name="connsiteY2914" fmla="*/ 4882976 h 5667411"/>
              <a:gd name="connsiteX2915" fmla="*/ 580503 w 6816107"/>
              <a:gd name="connsiteY2915" fmla="*/ 4861881 h 5667411"/>
              <a:gd name="connsiteX2916" fmla="*/ 595363 w 6816107"/>
              <a:gd name="connsiteY2916" fmla="*/ 4854676 h 5667411"/>
              <a:gd name="connsiteX2917" fmla="*/ 603268 w 6816107"/>
              <a:gd name="connsiteY2917" fmla="*/ 4836795 h 5667411"/>
              <a:gd name="connsiteX2918" fmla="*/ 612243 w 6816107"/>
              <a:gd name="connsiteY2918" fmla="*/ 4822000 h 5667411"/>
              <a:gd name="connsiteX2919" fmla="*/ 642913 w 6816107"/>
              <a:gd name="connsiteY2919" fmla="*/ 4793118 h 5667411"/>
              <a:gd name="connsiteX2920" fmla="*/ 662884 w 6816107"/>
              <a:gd name="connsiteY2920" fmla="*/ 4761536 h 5667411"/>
              <a:gd name="connsiteX2921" fmla="*/ 706393 w 6816107"/>
              <a:gd name="connsiteY2921" fmla="*/ 4718052 h 5667411"/>
              <a:gd name="connsiteX2922" fmla="*/ 707400 w 6816107"/>
              <a:gd name="connsiteY2922" fmla="*/ 4691232 h 5667411"/>
              <a:gd name="connsiteX2923" fmla="*/ 728027 w 6816107"/>
              <a:gd name="connsiteY2923" fmla="*/ 4674057 h 5667411"/>
              <a:gd name="connsiteX2924" fmla="*/ 754952 w 6816107"/>
              <a:gd name="connsiteY2924" fmla="*/ 4643760 h 5667411"/>
              <a:gd name="connsiteX2925" fmla="*/ 787942 w 6816107"/>
              <a:gd name="connsiteY2925" fmla="*/ 4621567 h 5667411"/>
              <a:gd name="connsiteX2926" fmla="*/ 789603 w 6816107"/>
              <a:gd name="connsiteY2926" fmla="*/ 4595068 h 5667411"/>
              <a:gd name="connsiteX2927" fmla="*/ 813857 w 6816107"/>
              <a:gd name="connsiteY2927" fmla="*/ 4589920 h 5667411"/>
              <a:gd name="connsiteX2928" fmla="*/ 826931 w 6816107"/>
              <a:gd name="connsiteY2928" fmla="*/ 4558789 h 5667411"/>
              <a:gd name="connsiteX2929" fmla="*/ 840631 w 6816107"/>
              <a:gd name="connsiteY2929" fmla="*/ 4545891 h 5667411"/>
              <a:gd name="connsiteX2930" fmla="*/ 854512 w 6816107"/>
              <a:gd name="connsiteY2930" fmla="*/ 4538204 h 5667411"/>
              <a:gd name="connsiteX2931" fmla="*/ 860366 w 6816107"/>
              <a:gd name="connsiteY2931" fmla="*/ 4526143 h 5667411"/>
              <a:gd name="connsiteX2932" fmla="*/ 861405 w 6816107"/>
              <a:gd name="connsiteY2932" fmla="*/ 4514277 h 5667411"/>
              <a:gd name="connsiteX2933" fmla="*/ 857837 w 6816107"/>
              <a:gd name="connsiteY2933" fmla="*/ 4508683 h 5667411"/>
              <a:gd name="connsiteX2934" fmla="*/ 853558 w 6816107"/>
              <a:gd name="connsiteY2934" fmla="*/ 4510419 h 5667411"/>
              <a:gd name="connsiteX2935" fmla="*/ 842028 w 6816107"/>
              <a:gd name="connsiteY2935" fmla="*/ 4530359 h 5667411"/>
              <a:gd name="connsiteX2936" fmla="*/ 818369 w 6816107"/>
              <a:gd name="connsiteY2936" fmla="*/ 4534093 h 5667411"/>
              <a:gd name="connsiteX2937" fmla="*/ 800540 w 6816107"/>
              <a:gd name="connsiteY2937" fmla="*/ 4576543 h 5667411"/>
              <a:gd name="connsiteX2938" fmla="*/ 797924 w 6816107"/>
              <a:gd name="connsiteY2938" fmla="*/ 4575258 h 5667411"/>
              <a:gd name="connsiteX2939" fmla="*/ 790820 w 6816107"/>
              <a:gd name="connsiteY2939" fmla="*/ 4583716 h 5667411"/>
              <a:gd name="connsiteX2940" fmla="*/ 789603 w 6816107"/>
              <a:gd name="connsiteY2940" fmla="*/ 4595068 h 5667411"/>
              <a:gd name="connsiteX2941" fmla="*/ 762647 w 6816107"/>
              <a:gd name="connsiteY2941" fmla="*/ 4610411 h 5667411"/>
              <a:gd name="connsiteX2942" fmla="*/ 736581 w 6816107"/>
              <a:gd name="connsiteY2942" fmla="*/ 4623631 h 5667411"/>
              <a:gd name="connsiteX2943" fmla="*/ 735603 w 6816107"/>
              <a:gd name="connsiteY2943" fmla="*/ 4646625 h 5667411"/>
              <a:gd name="connsiteX2944" fmla="*/ 708052 w 6816107"/>
              <a:gd name="connsiteY2944" fmla="*/ 4653993 h 5667411"/>
              <a:gd name="connsiteX2945" fmla="*/ 677261 w 6816107"/>
              <a:gd name="connsiteY2945" fmla="*/ 4688792 h 5667411"/>
              <a:gd name="connsiteX2946" fmla="*/ 643619 w 6816107"/>
              <a:gd name="connsiteY2946" fmla="*/ 4724749 h 5667411"/>
              <a:gd name="connsiteX2947" fmla="*/ 635802 w 6816107"/>
              <a:gd name="connsiteY2947" fmla="*/ 4721760 h 5667411"/>
              <a:gd name="connsiteX2948" fmla="*/ 631730 w 6816107"/>
              <a:gd name="connsiteY2948" fmla="*/ 4715489 h 5667411"/>
              <a:gd name="connsiteX2949" fmla="*/ 639721 w 6816107"/>
              <a:gd name="connsiteY2949" fmla="*/ 4686127 h 5667411"/>
              <a:gd name="connsiteX2950" fmla="*/ 663587 w 6816107"/>
              <a:gd name="connsiteY2950" fmla="*/ 4669691 h 5667411"/>
              <a:gd name="connsiteX2951" fmla="*/ 701122 w 6816107"/>
              <a:gd name="connsiteY2951" fmla="*/ 4625404 h 5667411"/>
              <a:gd name="connsiteX2952" fmla="*/ 737766 w 6816107"/>
              <a:gd name="connsiteY2952" fmla="*/ 4583240 h 5667411"/>
              <a:gd name="connsiteX2953" fmla="*/ 739430 w 6816107"/>
              <a:gd name="connsiteY2953" fmla="*/ 4575522 h 5667411"/>
              <a:gd name="connsiteX2954" fmla="*/ 748941 w 6816107"/>
              <a:gd name="connsiteY2954" fmla="*/ 4571662 h 5667411"/>
              <a:gd name="connsiteX2955" fmla="*/ 754973 w 6816107"/>
              <a:gd name="connsiteY2955" fmla="*/ 4564811 h 5667411"/>
              <a:gd name="connsiteX2956" fmla="*/ 752267 w 6816107"/>
              <a:gd name="connsiteY2956" fmla="*/ 4556226 h 5667411"/>
              <a:gd name="connsiteX2957" fmla="*/ 769002 w 6816107"/>
              <a:gd name="connsiteY2957" fmla="*/ 4547380 h 5667411"/>
              <a:gd name="connsiteX2958" fmla="*/ 779848 w 6816107"/>
              <a:gd name="connsiteY2958" fmla="*/ 4535640 h 5667411"/>
              <a:gd name="connsiteX2959" fmla="*/ 798631 w 6816107"/>
              <a:gd name="connsiteY2959" fmla="*/ 4520974 h 5667411"/>
              <a:gd name="connsiteX2960" fmla="*/ 800889 w 6816107"/>
              <a:gd name="connsiteY2960" fmla="*/ 4502451 h 5667411"/>
              <a:gd name="connsiteX2961" fmla="*/ 813133 w 6816107"/>
              <a:gd name="connsiteY2961" fmla="*/ 4493959 h 5667411"/>
              <a:gd name="connsiteX2962" fmla="*/ 777256 w 6816107"/>
              <a:gd name="connsiteY2962" fmla="*/ 4478881 h 5667411"/>
              <a:gd name="connsiteX2963" fmla="*/ 748690 w 6816107"/>
              <a:gd name="connsiteY2963" fmla="*/ 4452032 h 5667411"/>
              <a:gd name="connsiteX2964" fmla="*/ 750084 w 6816107"/>
              <a:gd name="connsiteY2964" fmla="*/ 4431804 h 5667411"/>
              <a:gd name="connsiteX2965" fmla="*/ 760576 w 6816107"/>
              <a:gd name="connsiteY2965" fmla="*/ 4423732 h 5667411"/>
              <a:gd name="connsiteX2966" fmla="*/ 765837 w 6816107"/>
              <a:gd name="connsiteY2966" fmla="*/ 4417782 h 5667411"/>
              <a:gd name="connsiteX2967" fmla="*/ 769136 w 6816107"/>
              <a:gd name="connsiteY2967" fmla="*/ 4410867 h 5667411"/>
              <a:gd name="connsiteX2968" fmla="*/ 758911 w 6816107"/>
              <a:gd name="connsiteY2968" fmla="*/ 4412669 h 5667411"/>
              <a:gd name="connsiteX2969" fmla="*/ 713021 w 6816107"/>
              <a:gd name="connsiteY2969" fmla="*/ 4424252 h 5667411"/>
              <a:gd name="connsiteX2970" fmla="*/ 699469 w 6816107"/>
              <a:gd name="connsiteY2970" fmla="*/ 4441490 h 5667411"/>
              <a:gd name="connsiteX2971" fmla="*/ 697359 w 6816107"/>
              <a:gd name="connsiteY2971" fmla="*/ 4450270 h 5667411"/>
              <a:gd name="connsiteX2972" fmla="*/ 688294 w 6816107"/>
              <a:gd name="connsiteY2972" fmla="*/ 4453069 h 5667411"/>
              <a:gd name="connsiteX2973" fmla="*/ 684817 w 6816107"/>
              <a:gd name="connsiteY2973" fmla="*/ 4459469 h 5667411"/>
              <a:gd name="connsiteX2974" fmla="*/ 686156 w 6816107"/>
              <a:gd name="connsiteY2974" fmla="*/ 4465675 h 5667411"/>
              <a:gd name="connsiteX2975" fmla="*/ 653343 w 6816107"/>
              <a:gd name="connsiteY2975" fmla="*/ 4483689 h 5667411"/>
              <a:gd name="connsiteX2976" fmla="*/ 620533 w 6816107"/>
              <a:gd name="connsiteY2976" fmla="*/ 4501701 h 5667411"/>
              <a:gd name="connsiteX2977" fmla="*/ 590187 w 6816107"/>
              <a:gd name="connsiteY2977" fmla="*/ 4530743 h 5667411"/>
              <a:gd name="connsiteX2978" fmla="*/ 552531 w 6816107"/>
              <a:gd name="connsiteY2978" fmla="*/ 4543386 h 5667411"/>
              <a:gd name="connsiteX2979" fmla="*/ 549204 w 6816107"/>
              <a:gd name="connsiteY2979" fmla="*/ 4558823 h 5667411"/>
              <a:gd name="connsiteX2980" fmla="*/ 542696 w 6816107"/>
              <a:gd name="connsiteY2980" fmla="*/ 4570561 h 5667411"/>
              <a:gd name="connsiteX2981" fmla="*/ 529231 w 6816107"/>
              <a:gd name="connsiteY2981" fmla="*/ 4576319 h 5667411"/>
              <a:gd name="connsiteX2982" fmla="*/ 511160 w 6816107"/>
              <a:gd name="connsiteY2982" fmla="*/ 4574263 h 5667411"/>
              <a:gd name="connsiteX2983" fmla="*/ 507710 w 6816107"/>
              <a:gd name="connsiteY2983" fmla="*/ 4553361 h 5667411"/>
              <a:gd name="connsiteX2984" fmla="*/ 522807 w 6816107"/>
              <a:gd name="connsiteY2984" fmla="*/ 4539016 h 5667411"/>
              <a:gd name="connsiteX2985" fmla="*/ 552588 w 6816107"/>
              <a:gd name="connsiteY2985" fmla="*/ 4521647 h 5667411"/>
              <a:gd name="connsiteX2986" fmla="*/ 571310 w 6816107"/>
              <a:gd name="connsiteY2986" fmla="*/ 4491159 h 5667411"/>
              <a:gd name="connsiteX2987" fmla="*/ 598889 w 6816107"/>
              <a:gd name="connsiteY2987" fmla="*/ 4456489 h 5667411"/>
              <a:gd name="connsiteX2988" fmla="*/ 637168 w 6816107"/>
              <a:gd name="connsiteY2988" fmla="*/ 4424519 h 5667411"/>
              <a:gd name="connsiteX2989" fmla="*/ 638028 w 6816107"/>
              <a:gd name="connsiteY2989" fmla="*/ 4412137 h 5667411"/>
              <a:gd name="connsiteX2990" fmla="*/ 646916 w 6816107"/>
              <a:gd name="connsiteY2990" fmla="*/ 4408824 h 5667411"/>
              <a:gd name="connsiteX2991" fmla="*/ 654641 w 6816107"/>
              <a:gd name="connsiteY2991" fmla="*/ 4385734 h 5667411"/>
              <a:gd name="connsiteX2992" fmla="*/ 651667 w 6816107"/>
              <a:gd name="connsiteY2992" fmla="*/ 4359943 h 5667411"/>
              <a:gd name="connsiteX2993" fmla="*/ 703825 w 6816107"/>
              <a:gd name="connsiteY2993" fmla="*/ 4315589 h 5667411"/>
              <a:gd name="connsiteX2994" fmla="*/ 742250 w 6816107"/>
              <a:gd name="connsiteY2994" fmla="*/ 4264485 h 5667411"/>
              <a:gd name="connsiteX2995" fmla="*/ 771498 w 6816107"/>
              <a:gd name="connsiteY2995" fmla="*/ 4254963 h 5667411"/>
              <a:gd name="connsiteX2996" fmla="*/ 793045 w 6816107"/>
              <a:gd name="connsiteY2996" fmla="*/ 4236533 h 5667411"/>
              <a:gd name="connsiteX2997" fmla="*/ 812629 w 6816107"/>
              <a:gd name="connsiteY2997" fmla="*/ 4217139 h 5667411"/>
              <a:gd name="connsiteX2998" fmla="*/ 813579 w 6816107"/>
              <a:gd name="connsiteY2998" fmla="*/ 4207363 h 5667411"/>
              <a:gd name="connsiteX2999" fmla="*/ 784839 w 6816107"/>
              <a:gd name="connsiteY2999" fmla="*/ 4222256 h 5667411"/>
              <a:gd name="connsiteX3000" fmla="*/ 754137 w 6816107"/>
              <a:gd name="connsiteY3000" fmla="*/ 4236184 h 5667411"/>
              <a:gd name="connsiteX3001" fmla="*/ 733449 w 6816107"/>
              <a:gd name="connsiteY3001" fmla="*/ 4232842 h 5667411"/>
              <a:gd name="connsiteX3002" fmla="*/ 748194 w 6816107"/>
              <a:gd name="connsiteY3002" fmla="*/ 4250335 h 5667411"/>
              <a:gd name="connsiteX3003" fmla="*/ 737968 w 6816107"/>
              <a:gd name="connsiteY3003" fmla="*/ 4252136 h 5667411"/>
              <a:gd name="connsiteX3004" fmla="*/ 727239 w 6816107"/>
              <a:gd name="connsiteY3004" fmla="*/ 4248568 h 5667411"/>
              <a:gd name="connsiteX3005" fmla="*/ 722037 w 6816107"/>
              <a:gd name="connsiteY3005" fmla="*/ 4237475 h 5667411"/>
              <a:gd name="connsiteX3006" fmla="*/ 710088 w 6816107"/>
              <a:gd name="connsiteY3006" fmla="*/ 4245258 h 5667411"/>
              <a:gd name="connsiteX3007" fmla="*/ 702066 w 6816107"/>
              <a:gd name="connsiteY3007" fmla="*/ 4254971 h 5667411"/>
              <a:gd name="connsiteX3008" fmla="*/ 691514 w 6816107"/>
              <a:gd name="connsiteY3008" fmla="*/ 4266003 h 5667411"/>
              <a:gd name="connsiteX3009" fmla="*/ 681142 w 6816107"/>
              <a:gd name="connsiteY3009" fmla="*/ 4282244 h 5667411"/>
              <a:gd name="connsiteX3010" fmla="*/ 696125 w 6816107"/>
              <a:gd name="connsiteY3010" fmla="*/ 4306683 h 5667411"/>
              <a:gd name="connsiteX3011" fmla="*/ 672349 w 6816107"/>
              <a:gd name="connsiteY3011" fmla="*/ 4325723 h 5667411"/>
              <a:gd name="connsiteX3012" fmla="*/ 648570 w 6816107"/>
              <a:gd name="connsiteY3012" fmla="*/ 4307203 h 5667411"/>
              <a:gd name="connsiteX3013" fmla="*/ 661438 w 6816107"/>
              <a:gd name="connsiteY3013" fmla="*/ 4298165 h 5667411"/>
              <a:gd name="connsiteX3014" fmla="*/ 672345 w 6816107"/>
              <a:gd name="connsiteY3014" fmla="*/ 4288162 h 5667411"/>
              <a:gd name="connsiteX3015" fmla="*/ 665449 w 6816107"/>
              <a:gd name="connsiteY3015" fmla="*/ 4274528 h 5667411"/>
              <a:gd name="connsiteX3016" fmla="*/ 661792 w 6816107"/>
              <a:gd name="connsiteY3016" fmla="*/ 4263981 h 5667411"/>
              <a:gd name="connsiteX3017" fmla="*/ 659304 w 6816107"/>
              <a:gd name="connsiteY3017" fmla="*/ 4267009 h 5667411"/>
              <a:gd name="connsiteX3018" fmla="*/ 606253 w 6816107"/>
              <a:gd name="connsiteY3018" fmla="*/ 4308790 h 5667411"/>
              <a:gd name="connsiteX3019" fmla="*/ 550171 w 6816107"/>
              <a:gd name="connsiteY3019" fmla="*/ 4346519 h 5667411"/>
              <a:gd name="connsiteX3020" fmla="*/ 544466 w 6816107"/>
              <a:gd name="connsiteY3020" fmla="*/ 4367615 h 5667411"/>
              <a:gd name="connsiteX3021" fmla="*/ 495487 w 6816107"/>
              <a:gd name="connsiteY3021" fmla="*/ 4401580 h 5667411"/>
              <a:gd name="connsiteX3022" fmla="*/ 468502 w 6816107"/>
              <a:gd name="connsiteY3022" fmla="*/ 4434835 h 5667411"/>
              <a:gd name="connsiteX3023" fmla="*/ 430818 w 6816107"/>
              <a:gd name="connsiteY3023" fmla="*/ 4465391 h 5667411"/>
              <a:gd name="connsiteX3024" fmla="*/ 403237 w 6816107"/>
              <a:gd name="connsiteY3024" fmla="*/ 4485976 h 5667411"/>
              <a:gd name="connsiteX3025" fmla="*/ 397651 w 6816107"/>
              <a:gd name="connsiteY3025" fmla="*/ 4501154 h 5667411"/>
              <a:gd name="connsiteX3026" fmla="*/ 382077 w 6816107"/>
              <a:gd name="connsiteY3026" fmla="*/ 4506302 h 5667411"/>
              <a:gd name="connsiteX3027" fmla="*/ 208036 w 6816107"/>
              <a:gd name="connsiteY3027" fmla="*/ 4642675 h 5667411"/>
              <a:gd name="connsiteX3028" fmla="*/ 185270 w 6816107"/>
              <a:gd name="connsiteY3028" fmla="*/ 4658371 h 5667411"/>
              <a:gd name="connsiteX3029" fmla="*/ 161434 w 6816107"/>
              <a:gd name="connsiteY3029" fmla="*/ 4670981 h 5667411"/>
              <a:gd name="connsiteX3030" fmla="*/ 152369 w 6816107"/>
              <a:gd name="connsiteY3030" fmla="*/ 4683169 h 5667411"/>
              <a:gd name="connsiteX3031" fmla="*/ 140273 w 6816107"/>
              <a:gd name="connsiteY3031" fmla="*/ 4691307 h 5667411"/>
              <a:gd name="connsiteX3032" fmla="*/ 121490 w 6816107"/>
              <a:gd name="connsiteY3032" fmla="*/ 4705974 h 5667411"/>
              <a:gd name="connsiteX3033" fmla="*/ 108501 w 6816107"/>
              <a:gd name="connsiteY3033" fmla="*/ 4706843 h 5667411"/>
              <a:gd name="connsiteX3034" fmla="*/ 98187 w 6816107"/>
              <a:gd name="connsiteY3034" fmla="*/ 4701346 h 5667411"/>
              <a:gd name="connsiteX3035" fmla="*/ 131086 w 6816107"/>
              <a:gd name="connsiteY3035" fmla="*/ 4662462 h 5667411"/>
              <a:gd name="connsiteX3036" fmla="*/ 176647 w 6816107"/>
              <a:gd name="connsiteY3036" fmla="*/ 4627243 h 5667411"/>
              <a:gd name="connsiteX3037" fmla="*/ 174031 w 6816107"/>
              <a:gd name="connsiteY3037" fmla="*/ 4625957 h 5667411"/>
              <a:gd name="connsiteX3038" fmla="*/ 172573 w 6816107"/>
              <a:gd name="connsiteY3038" fmla="*/ 4611583 h 5667411"/>
              <a:gd name="connsiteX3039" fmla="*/ 180925 w 6816107"/>
              <a:gd name="connsiteY3039" fmla="*/ 4602030 h 5667411"/>
              <a:gd name="connsiteX3040" fmla="*/ 226514 w 6816107"/>
              <a:gd name="connsiteY3040" fmla="*/ 4544204 h 5667411"/>
              <a:gd name="connsiteX3041" fmla="*/ 276024 w 6816107"/>
              <a:gd name="connsiteY3041" fmla="*/ 4488307 h 5667411"/>
              <a:gd name="connsiteX3042" fmla="*/ 278461 w 6816107"/>
              <a:gd name="connsiteY3042" fmla="*/ 4479687 h 5667411"/>
              <a:gd name="connsiteX3043" fmla="*/ 289815 w 6816107"/>
              <a:gd name="connsiteY3043" fmla="*/ 4478014 h 5667411"/>
              <a:gd name="connsiteX3044" fmla="*/ 293737 w 6816107"/>
              <a:gd name="connsiteY3044" fmla="*/ 4470552 h 5667411"/>
              <a:gd name="connsiteX3045" fmla="*/ 291953 w 6816107"/>
              <a:gd name="connsiteY3045" fmla="*/ 4465407 h 5667411"/>
              <a:gd name="connsiteX3046" fmla="*/ 307111 w 6816107"/>
              <a:gd name="connsiteY3046" fmla="*/ 4452800 h 5667411"/>
              <a:gd name="connsiteX3047" fmla="*/ 315491 w 6816107"/>
              <a:gd name="connsiteY3047" fmla="*/ 4439420 h 5667411"/>
              <a:gd name="connsiteX3048" fmla="*/ 292665 w 6816107"/>
              <a:gd name="connsiteY3048" fmla="*/ 4448686 h 5667411"/>
              <a:gd name="connsiteX3049" fmla="*/ 283868 w 6816107"/>
              <a:gd name="connsiteY3049" fmla="*/ 4454603 h 5667411"/>
              <a:gd name="connsiteX3050" fmla="*/ 282918 w 6816107"/>
              <a:gd name="connsiteY3050" fmla="*/ 4464379 h 5667411"/>
              <a:gd name="connsiteX3051" fmla="*/ 269188 w 6816107"/>
              <a:gd name="connsiteY3051" fmla="*/ 4471713 h 5667411"/>
              <a:gd name="connsiteX3052" fmla="*/ 256526 w 6816107"/>
              <a:gd name="connsiteY3052" fmla="*/ 4482134 h 5667411"/>
              <a:gd name="connsiteX3053" fmla="*/ 214206 w 6816107"/>
              <a:gd name="connsiteY3053" fmla="*/ 4522788 h 5667411"/>
              <a:gd name="connsiteX3054" fmla="*/ 192568 w 6816107"/>
              <a:gd name="connsiteY3054" fmla="*/ 4529223 h 5667411"/>
              <a:gd name="connsiteX3055" fmla="*/ 181869 w 6816107"/>
              <a:gd name="connsiteY3055" fmla="*/ 4535913 h 5667411"/>
              <a:gd name="connsiteX3056" fmla="*/ 179016 w 6816107"/>
              <a:gd name="connsiteY3056" fmla="*/ 4546460 h 5667411"/>
              <a:gd name="connsiteX3057" fmla="*/ 159045 w 6816107"/>
              <a:gd name="connsiteY3057" fmla="*/ 4563957 h 5667411"/>
              <a:gd name="connsiteX3058" fmla="*/ 141094 w 6816107"/>
              <a:gd name="connsiteY3058" fmla="*/ 4584155 h 5667411"/>
              <a:gd name="connsiteX3059" fmla="*/ 123144 w 6816107"/>
              <a:gd name="connsiteY3059" fmla="*/ 4604352 h 5667411"/>
              <a:gd name="connsiteX3060" fmla="*/ 76065 w 6816107"/>
              <a:gd name="connsiteY3060" fmla="*/ 4618765 h 5667411"/>
              <a:gd name="connsiteX3061" fmla="*/ 73090 w 6816107"/>
              <a:gd name="connsiteY3061" fmla="*/ 4597670 h 5667411"/>
              <a:gd name="connsiteX3062" fmla="*/ 87951 w 6816107"/>
              <a:gd name="connsiteY3062" fmla="*/ 4590465 h 5667411"/>
              <a:gd name="connsiteX3063" fmla="*/ 95855 w 6816107"/>
              <a:gd name="connsiteY3063" fmla="*/ 4572584 h 5667411"/>
              <a:gd name="connsiteX3064" fmla="*/ 104830 w 6816107"/>
              <a:gd name="connsiteY3064" fmla="*/ 4557789 h 5667411"/>
              <a:gd name="connsiteX3065" fmla="*/ 135500 w 6816107"/>
              <a:gd name="connsiteY3065" fmla="*/ 4528907 h 5667411"/>
              <a:gd name="connsiteX3066" fmla="*/ 155472 w 6816107"/>
              <a:gd name="connsiteY3066" fmla="*/ 4497325 h 5667411"/>
              <a:gd name="connsiteX3067" fmla="*/ 198980 w 6816107"/>
              <a:gd name="connsiteY3067" fmla="*/ 4453841 h 5667411"/>
              <a:gd name="connsiteX3068" fmla="*/ 199988 w 6816107"/>
              <a:gd name="connsiteY3068" fmla="*/ 4427021 h 5667411"/>
              <a:gd name="connsiteX3069" fmla="*/ 220613 w 6816107"/>
              <a:gd name="connsiteY3069" fmla="*/ 4409846 h 5667411"/>
              <a:gd name="connsiteX3070" fmla="*/ 247539 w 6816107"/>
              <a:gd name="connsiteY3070" fmla="*/ 4379550 h 5667411"/>
              <a:gd name="connsiteX3071" fmla="*/ 280529 w 6816107"/>
              <a:gd name="connsiteY3071" fmla="*/ 4357357 h 5667411"/>
              <a:gd name="connsiteX3072" fmla="*/ 282190 w 6816107"/>
              <a:gd name="connsiteY3072" fmla="*/ 4330857 h 5667411"/>
              <a:gd name="connsiteX3073" fmla="*/ 306444 w 6816107"/>
              <a:gd name="connsiteY3073" fmla="*/ 4325709 h 5667411"/>
              <a:gd name="connsiteX3074" fmla="*/ 319518 w 6816107"/>
              <a:gd name="connsiteY3074" fmla="*/ 4294578 h 5667411"/>
              <a:gd name="connsiteX3075" fmla="*/ 333219 w 6816107"/>
              <a:gd name="connsiteY3075" fmla="*/ 4281681 h 5667411"/>
              <a:gd name="connsiteX3076" fmla="*/ 347098 w 6816107"/>
              <a:gd name="connsiteY3076" fmla="*/ 4273993 h 5667411"/>
              <a:gd name="connsiteX3077" fmla="*/ 352953 w 6816107"/>
              <a:gd name="connsiteY3077" fmla="*/ 4261933 h 5667411"/>
              <a:gd name="connsiteX3078" fmla="*/ 353992 w 6816107"/>
              <a:gd name="connsiteY3078" fmla="*/ 4250066 h 5667411"/>
              <a:gd name="connsiteX3079" fmla="*/ 350425 w 6816107"/>
              <a:gd name="connsiteY3079" fmla="*/ 4244472 h 5667411"/>
              <a:gd name="connsiteX3080" fmla="*/ 346144 w 6816107"/>
              <a:gd name="connsiteY3080" fmla="*/ 4246209 h 5667411"/>
              <a:gd name="connsiteX3081" fmla="*/ 334614 w 6816107"/>
              <a:gd name="connsiteY3081" fmla="*/ 4266149 h 5667411"/>
              <a:gd name="connsiteX3082" fmla="*/ 310956 w 6816107"/>
              <a:gd name="connsiteY3082" fmla="*/ 4269882 h 5667411"/>
              <a:gd name="connsiteX3083" fmla="*/ 293126 w 6816107"/>
              <a:gd name="connsiteY3083" fmla="*/ 4312333 h 5667411"/>
              <a:gd name="connsiteX3084" fmla="*/ 290511 w 6816107"/>
              <a:gd name="connsiteY3084" fmla="*/ 4311047 h 5667411"/>
              <a:gd name="connsiteX3085" fmla="*/ 283407 w 6816107"/>
              <a:gd name="connsiteY3085" fmla="*/ 4319506 h 5667411"/>
              <a:gd name="connsiteX3086" fmla="*/ 282190 w 6816107"/>
              <a:gd name="connsiteY3086" fmla="*/ 4330857 h 5667411"/>
              <a:gd name="connsiteX3087" fmla="*/ 255235 w 6816107"/>
              <a:gd name="connsiteY3087" fmla="*/ 4346200 h 5667411"/>
              <a:gd name="connsiteX3088" fmla="*/ 229169 w 6816107"/>
              <a:gd name="connsiteY3088" fmla="*/ 4359421 h 5667411"/>
              <a:gd name="connsiteX3089" fmla="*/ 228190 w 6816107"/>
              <a:gd name="connsiteY3089" fmla="*/ 4382415 h 5667411"/>
              <a:gd name="connsiteX3090" fmla="*/ 200638 w 6816107"/>
              <a:gd name="connsiteY3090" fmla="*/ 4389782 h 5667411"/>
              <a:gd name="connsiteX3091" fmla="*/ 169848 w 6816107"/>
              <a:gd name="connsiteY3091" fmla="*/ 4424582 h 5667411"/>
              <a:gd name="connsiteX3092" fmla="*/ 136207 w 6816107"/>
              <a:gd name="connsiteY3092" fmla="*/ 4460538 h 5667411"/>
              <a:gd name="connsiteX3093" fmla="*/ 128390 w 6816107"/>
              <a:gd name="connsiteY3093" fmla="*/ 4457549 h 5667411"/>
              <a:gd name="connsiteX3094" fmla="*/ 124317 w 6816107"/>
              <a:gd name="connsiteY3094" fmla="*/ 4451278 h 5667411"/>
              <a:gd name="connsiteX3095" fmla="*/ 132309 w 6816107"/>
              <a:gd name="connsiteY3095" fmla="*/ 4421916 h 5667411"/>
              <a:gd name="connsiteX3096" fmla="*/ 156174 w 6816107"/>
              <a:gd name="connsiteY3096" fmla="*/ 4405481 h 5667411"/>
              <a:gd name="connsiteX3097" fmla="*/ 193709 w 6816107"/>
              <a:gd name="connsiteY3097" fmla="*/ 4361194 h 5667411"/>
              <a:gd name="connsiteX3098" fmla="*/ 230353 w 6816107"/>
              <a:gd name="connsiteY3098" fmla="*/ 4319030 h 5667411"/>
              <a:gd name="connsiteX3099" fmla="*/ 232016 w 6816107"/>
              <a:gd name="connsiteY3099" fmla="*/ 4311312 h 5667411"/>
              <a:gd name="connsiteX3100" fmla="*/ 241528 w 6816107"/>
              <a:gd name="connsiteY3100" fmla="*/ 4307451 h 5667411"/>
              <a:gd name="connsiteX3101" fmla="*/ 247560 w 6816107"/>
              <a:gd name="connsiteY3101" fmla="*/ 4300601 h 5667411"/>
              <a:gd name="connsiteX3102" fmla="*/ 244855 w 6816107"/>
              <a:gd name="connsiteY3102" fmla="*/ 4292015 h 5667411"/>
              <a:gd name="connsiteX3103" fmla="*/ 261588 w 6816107"/>
              <a:gd name="connsiteY3103" fmla="*/ 4283169 h 5667411"/>
              <a:gd name="connsiteX3104" fmla="*/ 272435 w 6816107"/>
              <a:gd name="connsiteY3104" fmla="*/ 4271430 h 5667411"/>
              <a:gd name="connsiteX3105" fmla="*/ 291219 w 6816107"/>
              <a:gd name="connsiteY3105" fmla="*/ 4256763 h 5667411"/>
              <a:gd name="connsiteX3106" fmla="*/ 293476 w 6816107"/>
              <a:gd name="connsiteY3106" fmla="*/ 4238240 h 5667411"/>
              <a:gd name="connsiteX3107" fmla="*/ 305721 w 6816107"/>
              <a:gd name="connsiteY3107" fmla="*/ 4229749 h 5667411"/>
              <a:gd name="connsiteX3108" fmla="*/ 269844 w 6816107"/>
              <a:gd name="connsiteY3108" fmla="*/ 4214671 h 5667411"/>
              <a:gd name="connsiteX3109" fmla="*/ 241278 w 6816107"/>
              <a:gd name="connsiteY3109" fmla="*/ 4187821 h 5667411"/>
              <a:gd name="connsiteX3110" fmla="*/ 242672 w 6816107"/>
              <a:gd name="connsiteY3110" fmla="*/ 4167594 h 5667411"/>
              <a:gd name="connsiteX3111" fmla="*/ 253163 w 6816107"/>
              <a:gd name="connsiteY3111" fmla="*/ 4159521 h 5667411"/>
              <a:gd name="connsiteX3112" fmla="*/ 258424 w 6816107"/>
              <a:gd name="connsiteY3112" fmla="*/ 4153571 h 5667411"/>
              <a:gd name="connsiteX3113" fmla="*/ 261722 w 6816107"/>
              <a:gd name="connsiteY3113" fmla="*/ 4146656 h 5667411"/>
              <a:gd name="connsiteX3114" fmla="*/ 251497 w 6816107"/>
              <a:gd name="connsiteY3114" fmla="*/ 4148459 h 5667411"/>
              <a:gd name="connsiteX3115" fmla="*/ 205607 w 6816107"/>
              <a:gd name="connsiteY3115" fmla="*/ 4160041 h 5667411"/>
              <a:gd name="connsiteX3116" fmla="*/ 192056 w 6816107"/>
              <a:gd name="connsiteY3116" fmla="*/ 4177280 h 5667411"/>
              <a:gd name="connsiteX3117" fmla="*/ 189947 w 6816107"/>
              <a:gd name="connsiteY3117" fmla="*/ 4186059 h 5667411"/>
              <a:gd name="connsiteX3118" fmla="*/ 180881 w 6816107"/>
              <a:gd name="connsiteY3118" fmla="*/ 4188858 h 5667411"/>
              <a:gd name="connsiteX3119" fmla="*/ 177404 w 6816107"/>
              <a:gd name="connsiteY3119" fmla="*/ 4195259 h 5667411"/>
              <a:gd name="connsiteX3120" fmla="*/ 178742 w 6816107"/>
              <a:gd name="connsiteY3120" fmla="*/ 4201465 h 5667411"/>
              <a:gd name="connsiteX3121" fmla="*/ 145930 w 6816107"/>
              <a:gd name="connsiteY3121" fmla="*/ 4219478 h 5667411"/>
              <a:gd name="connsiteX3122" fmla="*/ 113119 w 6816107"/>
              <a:gd name="connsiteY3122" fmla="*/ 4237490 h 5667411"/>
              <a:gd name="connsiteX3123" fmla="*/ 82774 w 6816107"/>
              <a:gd name="connsiteY3123" fmla="*/ 4266533 h 5667411"/>
              <a:gd name="connsiteX3124" fmla="*/ 45119 w 6816107"/>
              <a:gd name="connsiteY3124" fmla="*/ 4279175 h 5667411"/>
              <a:gd name="connsiteX3125" fmla="*/ 41791 w 6816107"/>
              <a:gd name="connsiteY3125" fmla="*/ 4294613 h 5667411"/>
              <a:gd name="connsiteX3126" fmla="*/ 35283 w 6816107"/>
              <a:gd name="connsiteY3126" fmla="*/ 4306351 h 5667411"/>
              <a:gd name="connsiteX3127" fmla="*/ 21819 w 6816107"/>
              <a:gd name="connsiteY3127" fmla="*/ 4312109 h 5667411"/>
              <a:gd name="connsiteX3128" fmla="*/ 3747 w 6816107"/>
              <a:gd name="connsiteY3128" fmla="*/ 4310053 h 5667411"/>
              <a:gd name="connsiteX3129" fmla="*/ 297 w 6816107"/>
              <a:gd name="connsiteY3129" fmla="*/ 4289150 h 5667411"/>
              <a:gd name="connsiteX3130" fmla="*/ 15394 w 6816107"/>
              <a:gd name="connsiteY3130" fmla="*/ 4274806 h 5667411"/>
              <a:gd name="connsiteX3131" fmla="*/ 45175 w 6816107"/>
              <a:gd name="connsiteY3131" fmla="*/ 4257437 h 5667411"/>
              <a:gd name="connsiteX3132" fmla="*/ 63897 w 6816107"/>
              <a:gd name="connsiteY3132" fmla="*/ 4226948 h 5667411"/>
              <a:gd name="connsiteX3133" fmla="*/ 91477 w 6816107"/>
              <a:gd name="connsiteY3133" fmla="*/ 4192278 h 5667411"/>
              <a:gd name="connsiteX3134" fmla="*/ 129755 w 6816107"/>
              <a:gd name="connsiteY3134" fmla="*/ 4160308 h 5667411"/>
              <a:gd name="connsiteX3135" fmla="*/ 130616 w 6816107"/>
              <a:gd name="connsiteY3135" fmla="*/ 4147927 h 5667411"/>
              <a:gd name="connsiteX3136" fmla="*/ 139503 w 6816107"/>
              <a:gd name="connsiteY3136" fmla="*/ 4144614 h 5667411"/>
              <a:gd name="connsiteX3137" fmla="*/ 147228 w 6816107"/>
              <a:gd name="connsiteY3137" fmla="*/ 4121523 h 5667411"/>
              <a:gd name="connsiteX3138" fmla="*/ 144253 w 6816107"/>
              <a:gd name="connsiteY3138" fmla="*/ 4095732 h 5667411"/>
              <a:gd name="connsiteX3139" fmla="*/ 196411 w 6816107"/>
              <a:gd name="connsiteY3139" fmla="*/ 4051379 h 5667411"/>
              <a:gd name="connsiteX3140" fmla="*/ 234838 w 6816107"/>
              <a:gd name="connsiteY3140" fmla="*/ 4000275 h 5667411"/>
              <a:gd name="connsiteX3141" fmla="*/ 264084 w 6816107"/>
              <a:gd name="connsiteY3141" fmla="*/ 3990752 h 5667411"/>
              <a:gd name="connsiteX3142" fmla="*/ 285631 w 6816107"/>
              <a:gd name="connsiteY3142" fmla="*/ 3972322 h 5667411"/>
              <a:gd name="connsiteX3143" fmla="*/ 305216 w 6816107"/>
              <a:gd name="connsiteY3143" fmla="*/ 3952929 h 5667411"/>
              <a:gd name="connsiteX3144" fmla="*/ 306165 w 6816107"/>
              <a:gd name="connsiteY3144" fmla="*/ 3943152 h 5667411"/>
              <a:gd name="connsiteX3145" fmla="*/ 277426 w 6816107"/>
              <a:gd name="connsiteY3145" fmla="*/ 3958045 h 5667411"/>
              <a:gd name="connsiteX3146" fmla="*/ 246724 w 6816107"/>
              <a:gd name="connsiteY3146" fmla="*/ 3971974 h 5667411"/>
              <a:gd name="connsiteX3147" fmla="*/ 226038 w 6816107"/>
              <a:gd name="connsiteY3147" fmla="*/ 3968632 h 5667411"/>
              <a:gd name="connsiteX3148" fmla="*/ 240780 w 6816107"/>
              <a:gd name="connsiteY3148" fmla="*/ 3986124 h 5667411"/>
              <a:gd name="connsiteX3149" fmla="*/ 230557 w 6816107"/>
              <a:gd name="connsiteY3149" fmla="*/ 3987926 h 5667411"/>
              <a:gd name="connsiteX3150" fmla="*/ 219826 w 6816107"/>
              <a:gd name="connsiteY3150" fmla="*/ 3984358 h 5667411"/>
              <a:gd name="connsiteX3151" fmla="*/ 214625 w 6816107"/>
              <a:gd name="connsiteY3151" fmla="*/ 3973264 h 5667411"/>
              <a:gd name="connsiteX3152" fmla="*/ 202675 w 6816107"/>
              <a:gd name="connsiteY3152" fmla="*/ 3981048 h 5667411"/>
              <a:gd name="connsiteX3153" fmla="*/ 194651 w 6816107"/>
              <a:gd name="connsiteY3153" fmla="*/ 3990760 h 5667411"/>
              <a:gd name="connsiteX3154" fmla="*/ 184102 w 6816107"/>
              <a:gd name="connsiteY3154" fmla="*/ 4001792 h 5667411"/>
              <a:gd name="connsiteX3155" fmla="*/ 173730 w 6816107"/>
              <a:gd name="connsiteY3155" fmla="*/ 4018033 h 5667411"/>
              <a:gd name="connsiteX3156" fmla="*/ 188712 w 6816107"/>
              <a:gd name="connsiteY3156" fmla="*/ 4042472 h 5667411"/>
              <a:gd name="connsiteX3157" fmla="*/ 164936 w 6816107"/>
              <a:gd name="connsiteY3157" fmla="*/ 4061512 h 5667411"/>
              <a:gd name="connsiteX3158" fmla="*/ 141156 w 6816107"/>
              <a:gd name="connsiteY3158" fmla="*/ 4042992 h 5667411"/>
              <a:gd name="connsiteX3159" fmla="*/ 154025 w 6816107"/>
              <a:gd name="connsiteY3159" fmla="*/ 4033954 h 5667411"/>
              <a:gd name="connsiteX3160" fmla="*/ 164932 w 6816107"/>
              <a:gd name="connsiteY3160" fmla="*/ 4023952 h 5667411"/>
              <a:gd name="connsiteX3161" fmla="*/ 158036 w 6816107"/>
              <a:gd name="connsiteY3161" fmla="*/ 4010317 h 5667411"/>
              <a:gd name="connsiteX3162" fmla="*/ 153755 w 6816107"/>
              <a:gd name="connsiteY3162" fmla="*/ 3997969 h 5667411"/>
              <a:gd name="connsiteX3163" fmla="*/ 165315 w 6816107"/>
              <a:gd name="connsiteY3163" fmla="*/ 3983592 h 5667411"/>
              <a:gd name="connsiteX3164" fmla="*/ 179908 w 6816107"/>
              <a:gd name="connsiteY3164" fmla="*/ 3973268 h 5667411"/>
              <a:gd name="connsiteX3165" fmla="*/ 167750 w 6816107"/>
              <a:gd name="connsiteY3165" fmla="*/ 3965583 h 5667411"/>
              <a:gd name="connsiteX3166" fmla="*/ 157554 w 6816107"/>
              <a:gd name="connsiteY3166" fmla="*/ 3958864 h 5667411"/>
              <a:gd name="connsiteX3167" fmla="*/ 170839 w 6816107"/>
              <a:gd name="connsiteY3167" fmla="*/ 3943201 h 5667411"/>
              <a:gd name="connsiteX3168" fmla="*/ 193932 w 6816107"/>
              <a:gd name="connsiteY3168" fmla="*/ 3932361 h 5667411"/>
              <a:gd name="connsiteX3169" fmla="*/ 203739 w 6816107"/>
              <a:gd name="connsiteY3169" fmla="*/ 3918403 h 5667411"/>
              <a:gd name="connsiteX3170" fmla="*/ 213903 w 6816107"/>
              <a:gd name="connsiteY3170" fmla="*/ 3914864 h 5667411"/>
              <a:gd name="connsiteX3171" fmla="*/ 235303 w 6816107"/>
              <a:gd name="connsiteY3171" fmla="*/ 3901484 h 5667411"/>
              <a:gd name="connsiteX3172" fmla="*/ 246001 w 6816107"/>
              <a:gd name="connsiteY3172" fmla="*/ 3876013 h 5667411"/>
              <a:gd name="connsiteX3173" fmla="*/ 234588 w 6816107"/>
              <a:gd name="connsiteY3173" fmla="*/ 3880645 h 5667411"/>
              <a:gd name="connsiteX3174" fmla="*/ 214616 w 6816107"/>
              <a:gd name="connsiteY3174" fmla="*/ 3898142 h 5667411"/>
              <a:gd name="connsiteX3175" fmla="*/ 206709 w 6816107"/>
              <a:gd name="connsiteY3175" fmla="*/ 3901937 h 5667411"/>
              <a:gd name="connsiteX3176" fmla="*/ 200587 w 6816107"/>
              <a:gd name="connsiteY3176" fmla="*/ 3901488 h 5667411"/>
              <a:gd name="connsiteX3177" fmla="*/ 206323 w 6816107"/>
              <a:gd name="connsiteY3177" fmla="*/ 3895345 h 5667411"/>
              <a:gd name="connsiteX3178" fmla="*/ 212950 w 6816107"/>
              <a:gd name="connsiteY3178" fmla="*/ 3887080 h 5667411"/>
              <a:gd name="connsiteX3179" fmla="*/ 235298 w 6816107"/>
              <a:gd name="connsiteY3179" fmla="*/ 3863922 h 5667411"/>
              <a:gd name="connsiteX3180" fmla="*/ 257648 w 6816107"/>
              <a:gd name="connsiteY3180" fmla="*/ 3840765 h 5667411"/>
              <a:gd name="connsiteX3181" fmla="*/ 276431 w 6816107"/>
              <a:gd name="connsiteY3181" fmla="*/ 3826099 h 5667411"/>
              <a:gd name="connsiteX3182" fmla="*/ 291172 w 6816107"/>
              <a:gd name="connsiteY3182" fmla="*/ 3806030 h 5667411"/>
              <a:gd name="connsiteX3183" fmla="*/ 265671 w 6816107"/>
              <a:gd name="connsiteY3183" fmla="*/ 3821662 h 5667411"/>
              <a:gd name="connsiteX3184" fmla="*/ 246235 w 6816107"/>
              <a:gd name="connsiteY3184" fmla="*/ 3845398 h 5667411"/>
              <a:gd name="connsiteX3185" fmla="*/ 228874 w 6816107"/>
              <a:gd name="connsiteY3185" fmla="*/ 3826619 h 5667411"/>
              <a:gd name="connsiteX3186" fmla="*/ 247181 w 6816107"/>
              <a:gd name="connsiteY3186" fmla="*/ 3798061 h 5667411"/>
              <a:gd name="connsiteX3187" fmla="*/ 232914 w 6816107"/>
              <a:gd name="connsiteY3187" fmla="*/ 3794461 h 5667411"/>
              <a:gd name="connsiteX3188" fmla="*/ 226968 w 6816107"/>
              <a:gd name="connsiteY3188" fmla="*/ 3771050 h 5667411"/>
              <a:gd name="connsiteX3189" fmla="*/ 257874 w 6816107"/>
              <a:gd name="connsiteY3189" fmla="*/ 3735028 h 5667411"/>
              <a:gd name="connsiteX3190" fmla="*/ 298682 w 6816107"/>
              <a:gd name="connsiteY3190" fmla="*/ 3711130 h 5667411"/>
              <a:gd name="connsiteX3191" fmla="*/ 334674 w 6816107"/>
              <a:gd name="connsiteY3191" fmla="*/ 3687425 h 5667411"/>
              <a:gd name="connsiteX3192" fmla="*/ 339904 w 6816107"/>
              <a:gd name="connsiteY3192" fmla="*/ 3689997 h 5667411"/>
              <a:gd name="connsiteX3193" fmla="*/ 343470 w 6816107"/>
              <a:gd name="connsiteY3193" fmla="*/ 3681506 h 5667411"/>
              <a:gd name="connsiteX3194" fmla="*/ 371050 w 6816107"/>
              <a:gd name="connsiteY3194" fmla="*/ 3660922 h 5667411"/>
              <a:gd name="connsiteX3195" fmla="*/ 397500 w 6816107"/>
              <a:gd name="connsiteY3195" fmla="*/ 3635513 h 5667411"/>
              <a:gd name="connsiteX3196" fmla="*/ 425734 w 6816107"/>
              <a:gd name="connsiteY3196" fmla="*/ 3605859 h 5667411"/>
              <a:gd name="connsiteX3197" fmla="*/ 452750 w 6816107"/>
              <a:gd name="connsiteY3197" fmla="*/ 3582863 h 5667411"/>
              <a:gd name="connsiteX3198" fmla="*/ 477091 w 6816107"/>
              <a:gd name="connsiteY3198" fmla="*/ 3566234 h 5667411"/>
              <a:gd name="connsiteX3199" fmla="*/ 492510 w 6816107"/>
              <a:gd name="connsiteY3199" fmla="*/ 3536904 h 5667411"/>
              <a:gd name="connsiteX3200" fmla="*/ 481032 w 6816107"/>
              <a:gd name="connsiteY3200" fmla="*/ 3539642 h 5667411"/>
              <a:gd name="connsiteX3201" fmla="*/ 462458 w 6816107"/>
              <a:gd name="connsiteY3201" fmla="*/ 3560386 h 5667411"/>
              <a:gd name="connsiteX3202" fmla="*/ 435858 w 6816107"/>
              <a:gd name="connsiteY3202" fmla="*/ 3572064 h 5667411"/>
              <a:gd name="connsiteX3203" fmla="*/ 403969 w 6816107"/>
              <a:gd name="connsiteY3203" fmla="*/ 3593517 h 5667411"/>
              <a:gd name="connsiteX3204" fmla="*/ 369046 w 6816107"/>
              <a:gd name="connsiteY3204" fmla="*/ 3610919 h 5667411"/>
              <a:gd name="connsiteX3205" fmla="*/ 362270 w 6816107"/>
              <a:gd name="connsiteY3205" fmla="*/ 3624234 h 5667411"/>
              <a:gd name="connsiteX3206" fmla="*/ 350501 w 6816107"/>
              <a:gd name="connsiteY3206" fmla="*/ 3632532 h 5667411"/>
              <a:gd name="connsiteX3207" fmla="*/ 332967 w 6816107"/>
              <a:gd name="connsiteY3207" fmla="*/ 3655495 h 5667411"/>
              <a:gd name="connsiteX3208" fmla="*/ 309369 w 6816107"/>
              <a:gd name="connsiteY3208" fmla="*/ 3670355 h 5667411"/>
              <a:gd name="connsiteX3209" fmla="*/ 304138 w 6816107"/>
              <a:gd name="connsiteY3209" fmla="*/ 3677174 h 5667411"/>
              <a:gd name="connsiteX3210" fmla="*/ 296767 w 6816107"/>
              <a:gd name="connsiteY3210" fmla="*/ 3677817 h 5667411"/>
              <a:gd name="connsiteX3211" fmla="*/ 290108 w 6816107"/>
              <a:gd name="connsiteY3211" fmla="*/ 3671129 h 5667411"/>
              <a:gd name="connsiteX3212" fmla="*/ 309842 w 6816107"/>
              <a:gd name="connsiteY3212" fmla="*/ 3646686 h 5667411"/>
              <a:gd name="connsiteX3213" fmla="*/ 320630 w 6816107"/>
              <a:gd name="connsiteY3213" fmla="*/ 3637906 h 5667411"/>
              <a:gd name="connsiteX3214" fmla="*/ 328386 w 6816107"/>
              <a:gd name="connsiteY3214" fmla="*/ 3625074 h 5667411"/>
              <a:gd name="connsiteX3215" fmla="*/ 349547 w 6816107"/>
              <a:gd name="connsiteY3215" fmla="*/ 3604746 h 5667411"/>
              <a:gd name="connsiteX3216" fmla="*/ 357807 w 6816107"/>
              <a:gd name="connsiteY3216" fmla="*/ 3583200 h 5667411"/>
              <a:gd name="connsiteX3217" fmla="*/ 374273 w 6816107"/>
              <a:gd name="connsiteY3217" fmla="*/ 3575930 h 5667411"/>
              <a:gd name="connsiteX3218" fmla="*/ 437513 w 6816107"/>
              <a:gd name="connsiteY3218" fmla="*/ 3489223 h 5667411"/>
              <a:gd name="connsiteX3219" fmla="*/ 520729 w 6816107"/>
              <a:gd name="connsiteY3219" fmla="*/ 3422581 h 5667411"/>
              <a:gd name="connsiteX3220" fmla="*/ 535945 w 6816107"/>
              <a:gd name="connsiteY3220" fmla="*/ 3397624 h 5667411"/>
              <a:gd name="connsiteX3221" fmla="*/ 551160 w 6816107"/>
              <a:gd name="connsiteY3221" fmla="*/ 3372667 h 5667411"/>
              <a:gd name="connsiteX3222" fmla="*/ 561563 w 6816107"/>
              <a:gd name="connsiteY3222" fmla="*/ 3371379 h 5667411"/>
              <a:gd name="connsiteX3223" fmla="*/ 568756 w 6816107"/>
              <a:gd name="connsiteY3223" fmla="*/ 3360830 h 5667411"/>
              <a:gd name="connsiteX3224" fmla="*/ 582455 w 6816107"/>
              <a:gd name="connsiteY3224" fmla="*/ 3343238 h 5667411"/>
              <a:gd name="connsiteX3225" fmla="*/ 593481 w 6816107"/>
              <a:gd name="connsiteY3225" fmla="*/ 3332013 h 5667411"/>
              <a:gd name="connsiteX3226" fmla="*/ 618446 w 6816107"/>
              <a:gd name="connsiteY3226" fmla="*/ 3310142 h 5667411"/>
              <a:gd name="connsiteX3227" fmla="*/ 629890 w 6816107"/>
              <a:gd name="connsiteY3227" fmla="*/ 3306379 h 5667411"/>
              <a:gd name="connsiteX3228" fmla="*/ 637228 w 6816107"/>
              <a:gd name="connsiteY3228" fmla="*/ 3295476 h 5667411"/>
              <a:gd name="connsiteX3229" fmla="*/ 640556 w 6816107"/>
              <a:gd name="connsiteY3229" fmla="*/ 3280039 h 5667411"/>
              <a:gd name="connsiteX3230" fmla="*/ 641215 w 6816107"/>
              <a:gd name="connsiteY3230" fmla="*/ 3279208 h 5667411"/>
              <a:gd name="connsiteX3231" fmla="*/ 635771 w 6816107"/>
              <a:gd name="connsiteY3231" fmla="*/ 3282872 h 5667411"/>
              <a:gd name="connsiteX3232" fmla="*/ 616986 w 6816107"/>
              <a:gd name="connsiteY3232" fmla="*/ 3297539 h 5667411"/>
              <a:gd name="connsiteX3233" fmla="*/ 603998 w 6816107"/>
              <a:gd name="connsiteY3233" fmla="*/ 3298408 h 5667411"/>
              <a:gd name="connsiteX3234" fmla="*/ 593684 w 6816107"/>
              <a:gd name="connsiteY3234" fmla="*/ 3292910 h 5667411"/>
              <a:gd name="connsiteX3235" fmla="*/ 626583 w 6816107"/>
              <a:gd name="connsiteY3235" fmla="*/ 3254026 h 5667411"/>
              <a:gd name="connsiteX3236" fmla="*/ 672144 w 6816107"/>
              <a:gd name="connsiteY3236" fmla="*/ 3218808 h 5667411"/>
              <a:gd name="connsiteX3237" fmla="*/ 669528 w 6816107"/>
              <a:gd name="connsiteY3237" fmla="*/ 3217521 h 5667411"/>
              <a:gd name="connsiteX3238" fmla="*/ 668070 w 6816107"/>
              <a:gd name="connsiteY3238" fmla="*/ 3203147 h 5667411"/>
              <a:gd name="connsiteX3239" fmla="*/ 676421 w 6816107"/>
              <a:gd name="connsiteY3239" fmla="*/ 3193595 h 5667411"/>
              <a:gd name="connsiteX3240" fmla="*/ 722009 w 6816107"/>
              <a:gd name="connsiteY3240" fmla="*/ 3135768 h 5667411"/>
              <a:gd name="connsiteX3241" fmla="*/ 771521 w 6816107"/>
              <a:gd name="connsiteY3241" fmla="*/ 3079871 h 5667411"/>
              <a:gd name="connsiteX3242" fmla="*/ 773958 w 6816107"/>
              <a:gd name="connsiteY3242" fmla="*/ 3071252 h 5667411"/>
              <a:gd name="connsiteX3243" fmla="*/ 785312 w 6816107"/>
              <a:gd name="connsiteY3243" fmla="*/ 3069578 h 5667411"/>
              <a:gd name="connsiteX3244" fmla="*/ 789234 w 6816107"/>
              <a:gd name="connsiteY3244" fmla="*/ 3062117 h 5667411"/>
              <a:gd name="connsiteX3245" fmla="*/ 787450 w 6816107"/>
              <a:gd name="connsiteY3245" fmla="*/ 3056972 h 5667411"/>
              <a:gd name="connsiteX3246" fmla="*/ 802608 w 6816107"/>
              <a:gd name="connsiteY3246" fmla="*/ 3044364 h 5667411"/>
              <a:gd name="connsiteX3247" fmla="*/ 810988 w 6816107"/>
              <a:gd name="connsiteY3247" fmla="*/ 3030985 h 5667411"/>
              <a:gd name="connsiteX3248" fmla="*/ 788161 w 6816107"/>
              <a:gd name="connsiteY3248" fmla="*/ 3040250 h 5667411"/>
              <a:gd name="connsiteX3249" fmla="*/ 779365 w 6816107"/>
              <a:gd name="connsiteY3249" fmla="*/ 3046168 h 5667411"/>
              <a:gd name="connsiteX3250" fmla="*/ 778416 w 6816107"/>
              <a:gd name="connsiteY3250" fmla="*/ 3055944 h 5667411"/>
              <a:gd name="connsiteX3251" fmla="*/ 764683 w 6816107"/>
              <a:gd name="connsiteY3251" fmla="*/ 3063278 h 5667411"/>
              <a:gd name="connsiteX3252" fmla="*/ 752023 w 6816107"/>
              <a:gd name="connsiteY3252" fmla="*/ 3073698 h 5667411"/>
              <a:gd name="connsiteX3253" fmla="*/ 709702 w 6816107"/>
              <a:gd name="connsiteY3253" fmla="*/ 3114353 h 5667411"/>
              <a:gd name="connsiteX3254" fmla="*/ 688065 w 6816107"/>
              <a:gd name="connsiteY3254" fmla="*/ 3120787 h 5667411"/>
              <a:gd name="connsiteX3255" fmla="*/ 677365 w 6816107"/>
              <a:gd name="connsiteY3255" fmla="*/ 3127477 h 5667411"/>
              <a:gd name="connsiteX3256" fmla="*/ 674513 w 6816107"/>
              <a:gd name="connsiteY3256" fmla="*/ 3138025 h 5667411"/>
              <a:gd name="connsiteX3257" fmla="*/ 654541 w 6816107"/>
              <a:gd name="connsiteY3257" fmla="*/ 3155522 h 5667411"/>
              <a:gd name="connsiteX3258" fmla="*/ 636590 w 6816107"/>
              <a:gd name="connsiteY3258" fmla="*/ 3175719 h 5667411"/>
              <a:gd name="connsiteX3259" fmla="*/ 618640 w 6816107"/>
              <a:gd name="connsiteY3259" fmla="*/ 3195917 h 5667411"/>
              <a:gd name="connsiteX3260" fmla="*/ 571561 w 6816107"/>
              <a:gd name="connsiteY3260" fmla="*/ 3210330 h 5667411"/>
              <a:gd name="connsiteX3261" fmla="*/ 568587 w 6816107"/>
              <a:gd name="connsiteY3261" fmla="*/ 3189235 h 5667411"/>
              <a:gd name="connsiteX3262" fmla="*/ 583447 w 6816107"/>
              <a:gd name="connsiteY3262" fmla="*/ 3182030 h 5667411"/>
              <a:gd name="connsiteX3263" fmla="*/ 591352 w 6816107"/>
              <a:gd name="connsiteY3263" fmla="*/ 3164149 h 5667411"/>
              <a:gd name="connsiteX3264" fmla="*/ 600327 w 6816107"/>
              <a:gd name="connsiteY3264" fmla="*/ 3149354 h 5667411"/>
              <a:gd name="connsiteX3265" fmla="*/ 630997 w 6816107"/>
              <a:gd name="connsiteY3265" fmla="*/ 3120472 h 5667411"/>
              <a:gd name="connsiteX3266" fmla="*/ 650969 w 6816107"/>
              <a:gd name="connsiteY3266" fmla="*/ 3088890 h 5667411"/>
              <a:gd name="connsiteX3267" fmla="*/ 694477 w 6816107"/>
              <a:gd name="connsiteY3267" fmla="*/ 3045406 h 5667411"/>
              <a:gd name="connsiteX3268" fmla="*/ 695485 w 6816107"/>
              <a:gd name="connsiteY3268" fmla="*/ 3018586 h 5667411"/>
              <a:gd name="connsiteX3269" fmla="*/ 716110 w 6816107"/>
              <a:gd name="connsiteY3269" fmla="*/ 3001411 h 5667411"/>
              <a:gd name="connsiteX3270" fmla="*/ 743036 w 6816107"/>
              <a:gd name="connsiteY3270" fmla="*/ 2971114 h 5667411"/>
              <a:gd name="connsiteX3271" fmla="*/ 776026 w 6816107"/>
              <a:gd name="connsiteY3271" fmla="*/ 2948922 h 5667411"/>
              <a:gd name="connsiteX3272" fmla="*/ 777687 w 6816107"/>
              <a:gd name="connsiteY3272" fmla="*/ 2922422 h 5667411"/>
              <a:gd name="connsiteX3273" fmla="*/ 801942 w 6816107"/>
              <a:gd name="connsiteY3273" fmla="*/ 2917274 h 5667411"/>
              <a:gd name="connsiteX3274" fmla="*/ 815015 w 6816107"/>
              <a:gd name="connsiteY3274" fmla="*/ 2886143 h 5667411"/>
              <a:gd name="connsiteX3275" fmla="*/ 828715 w 6816107"/>
              <a:gd name="connsiteY3275" fmla="*/ 2873246 h 5667411"/>
              <a:gd name="connsiteX3276" fmla="*/ 842595 w 6816107"/>
              <a:gd name="connsiteY3276" fmla="*/ 2865558 h 5667411"/>
              <a:gd name="connsiteX3277" fmla="*/ 848450 w 6816107"/>
              <a:gd name="connsiteY3277" fmla="*/ 2853497 h 5667411"/>
              <a:gd name="connsiteX3278" fmla="*/ 849489 w 6816107"/>
              <a:gd name="connsiteY3278" fmla="*/ 2841631 h 5667411"/>
              <a:gd name="connsiteX3279" fmla="*/ 845921 w 6816107"/>
              <a:gd name="connsiteY3279" fmla="*/ 2836037 h 5667411"/>
              <a:gd name="connsiteX3280" fmla="*/ 841641 w 6816107"/>
              <a:gd name="connsiteY3280" fmla="*/ 2837773 h 5667411"/>
              <a:gd name="connsiteX3281" fmla="*/ 830111 w 6816107"/>
              <a:gd name="connsiteY3281" fmla="*/ 2857713 h 5667411"/>
              <a:gd name="connsiteX3282" fmla="*/ 806453 w 6816107"/>
              <a:gd name="connsiteY3282" fmla="*/ 2861447 h 5667411"/>
              <a:gd name="connsiteX3283" fmla="*/ 788623 w 6816107"/>
              <a:gd name="connsiteY3283" fmla="*/ 2903898 h 5667411"/>
              <a:gd name="connsiteX3284" fmla="*/ 786008 w 6816107"/>
              <a:gd name="connsiteY3284" fmla="*/ 2902612 h 5667411"/>
              <a:gd name="connsiteX3285" fmla="*/ 778904 w 6816107"/>
              <a:gd name="connsiteY3285" fmla="*/ 2911070 h 5667411"/>
              <a:gd name="connsiteX3286" fmla="*/ 777687 w 6816107"/>
              <a:gd name="connsiteY3286" fmla="*/ 2922422 h 5667411"/>
              <a:gd name="connsiteX3287" fmla="*/ 750730 w 6816107"/>
              <a:gd name="connsiteY3287" fmla="*/ 2937765 h 5667411"/>
              <a:gd name="connsiteX3288" fmla="*/ 724666 w 6816107"/>
              <a:gd name="connsiteY3288" fmla="*/ 2950985 h 5667411"/>
              <a:gd name="connsiteX3289" fmla="*/ 723687 w 6816107"/>
              <a:gd name="connsiteY3289" fmla="*/ 2973979 h 5667411"/>
              <a:gd name="connsiteX3290" fmla="*/ 696135 w 6816107"/>
              <a:gd name="connsiteY3290" fmla="*/ 2981347 h 5667411"/>
              <a:gd name="connsiteX3291" fmla="*/ 665345 w 6816107"/>
              <a:gd name="connsiteY3291" fmla="*/ 3016146 h 5667411"/>
              <a:gd name="connsiteX3292" fmla="*/ 631703 w 6816107"/>
              <a:gd name="connsiteY3292" fmla="*/ 3052103 h 5667411"/>
              <a:gd name="connsiteX3293" fmla="*/ 623886 w 6816107"/>
              <a:gd name="connsiteY3293" fmla="*/ 3049114 h 5667411"/>
              <a:gd name="connsiteX3294" fmla="*/ 619813 w 6816107"/>
              <a:gd name="connsiteY3294" fmla="*/ 3042843 h 5667411"/>
              <a:gd name="connsiteX3295" fmla="*/ 627806 w 6816107"/>
              <a:gd name="connsiteY3295" fmla="*/ 3013481 h 5667411"/>
              <a:gd name="connsiteX3296" fmla="*/ 651671 w 6816107"/>
              <a:gd name="connsiteY3296" fmla="*/ 2997045 h 5667411"/>
              <a:gd name="connsiteX3297" fmla="*/ 689206 w 6816107"/>
              <a:gd name="connsiteY3297" fmla="*/ 2952759 h 5667411"/>
              <a:gd name="connsiteX3298" fmla="*/ 725850 w 6816107"/>
              <a:gd name="connsiteY3298" fmla="*/ 2910594 h 5667411"/>
              <a:gd name="connsiteX3299" fmla="*/ 727513 w 6816107"/>
              <a:gd name="connsiteY3299" fmla="*/ 2902876 h 5667411"/>
              <a:gd name="connsiteX3300" fmla="*/ 737025 w 6816107"/>
              <a:gd name="connsiteY3300" fmla="*/ 2899016 h 5667411"/>
              <a:gd name="connsiteX3301" fmla="*/ 743057 w 6816107"/>
              <a:gd name="connsiteY3301" fmla="*/ 2892165 h 5667411"/>
              <a:gd name="connsiteX3302" fmla="*/ 740352 w 6816107"/>
              <a:gd name="connsiteY3302" fmla="*/ 2883580 h 5667411"/>
              <a:gd name="connsiteX3303" fmla="*/ 757085 w 6816107"/>
              <a:gd name="connsiteY3303" fmla="*/ 2874734 h 5667411"/>
              <a:gd name="connsiteX3304" fmla="*/ 767932 w 6816107"/>
              <a:gd name="connsiteY3304" fmla="*/ 2862995 h 5667411"/>
              <a:gd name="connsiteX3305" fmla="*/ 786716 w 6816107"/>
              <a:gd name="connsiteY3305" fmla="*/ 2848328 h 5667411"/>
              <a:gd name="connsiteX3306" fmla="*/ 788972 w 6816107"/>
              <a:gd name="connsiteY3306" fmla="*/ 2829805 h 5667411"/>
              <a:gd name="connsiteX3307" fmla="*/ 801217 w 6816107"/>
              <a:gd name="connsiteY3307" fmla="*/ 2821313 h 5667411"/>
              <a:gd name="connsiteX3308" fmla="*/ 765340 w 6816107"/>
              <a:gd name="connsiteY3308" fmla="*/ 2806235 h 5667411"/>
              <a:gd name="connsiteX3309" fmla="*/ 736775 w 6816107"/>
              <a:gd name="connsiteY3309" fmla="*/ 2779386 h 5667411"/>
              <a:gd name="connsiteX3310" fmla="*/ 738169 w 6816107"/>
              <a:gd name="connsiteY3310" fmla="*/ 2759158 h 5667411"/>
              <a:gd name="connsiteX3311" fmla="*/ 748660 w 6816107"/>
              <a:gd name="connsiteY3311" fmla="*/ 2751086 h 5667411"/>
              <a:gd name="connsiteX3312" fmla="*/ 753920 w 6816107"/>
              <a:gd name="connsiteY3312" fmla="*/ 2745136 h 5667411"/>
              <a:gd name="connsiteX3313" fmla="*/ 757219 w 6816107"/>
              <a:gd name="connsiteY3313" fmla="*/ 2738221 h 5667411"/>
              <a:gd name="connsiteX3314" fmla="*/ 746994 w 6816107"/>
              <a:gd name="connsiteY3314" fmla="*/ 2740023 h 5667411"/>
              <a:gd name="connsiteX3315" fmla="*/ 701104 w 6816107"/>
              <a:gd name="connsiteY3315" fmla="*/ 2751606 h 5667411"/>
              <a:gd name="connsiteX3316" fmla="*/ 687553 w 6816107"/>
              <a:gd name="connsiteY3316" fmla="*/ 2768844 h 5667411"/>
              <a:gd name="connsiteX3317" fmla="*/ 685442 w 6816107"/>
              <a:gd name="connsiteY3317" fmla="*/ 2777624 h 5667411"/>
              <a:gd name="connsiteX3318" fmla="*/ 676378 w 6816107"/>
              <a:gd name="connsiteY3318" fmla="*/ 2780423 h 5667411"/>
              <a:gd name="connsiteX3319" fmla="*/ 672901 w 6816107"/>
              <a:gd name="connsiteY3319" fmla="*/ 2786823 h 5667411"/>
              <a:gd name="connsiteX3320" fmla="*/ 674239 w 6816107"/>
              <a:gd name="connsiteY3320" fmla="*/ 2793030 h 5667411"/>
              <a:gd name="connsiteX3321" fmla="*/ 641427 w 6816107"/>
              <a:gd name="connsiteY3321" fmla="*/ 2811043 h 5667411"/>
              <a:gd name="connsiteX3322" fmla="*/ 608616 w 6816107"/>
              <a:gd name="connsiteY3322" fmla="*/ 2829055 h 5667411"/>
              <a:gd name="connsiteX3323" fmla="*/ 578271 w 6816107"/>
              <a:gd name="connsiteY3323" fmla="*/ 2858097 h 5667411"/>
              <a:gd name="connsiteX3324" fmla="*/ 540616 w 6816107"/>
              <a:gd name="connsiteY3324" fmla="*/ 2870740 h 5667411"/>
              <a:gd name="connsiteX3325" fmla="*/ 537287 w 6816107"/>
              <a:gd name="connsiteY3325" fmla="*/ 2886177 h 5667411"/>
              <a:gd name="connsiteX3326" fmla="*/ 530779 w 6816107"/>
              <a:gd name="connsiteY3326" fmla="*/ 2897915 h 5667411"/>
              <a:gd name="connsiteX3327" fmla="*/ 517315 w 6816107"/>
              <a:gd name="connsiteY3327" fmla="*/ 2903673 h 5667411"/>
              <a:gd name="connsiteX3328" fmla="*/ 499244 w 6816107"/>
              <a:gd name="connsiteY3328" fmla="*/ 2901617 h 5667411"/>
              <a:gd name="connsiteX3329" fmla="*/ 495793 w 6816107"/>
              <a:gd name="connsiteY3329" fmla="*/ 2880715 h 5667411"/>
              <a:gd name="connsiteX3330" fmla="*/ 510891 w 6816107"/>
              <a:gd name="connsiteY3330" fmla="*/ 2866370 h 5667411"/>
              <a:gd name="connsiteX3331" fmla="*/ 540672 w 6816107"/>
              <a:gd name="connsiteY3331" fmla="*/ 2849002 h 5667411"/>
              <a:gd name="connsiteX3332" fmla="*/ 559394 w 6816107"/>
              <a:gd name="connsiteY3332" fmla="*/ 2818513 h 5667411"/>
              <a:gd name="connsiteX3333" fmla="*/ 586974 w 6816107"/>
              <a:gd name="connsiteY3333" fmla="*/ 2783843 h 5667411"/>
              <a:gd name="connsiteX3334" fmla="*/ 625252 w 6816107"/>
              <a:gd name="connsiteY3334" fmla="*/ 2751873 h 5667411"/>
              <a:gd name="connsiteX3335" fmla="*/ 626112 w 6816107"/>
              <a:gd name="connsiteY3335" fmla="*/ 2739491 h 5667411"/>
              <a:gd name="connsiteX3336" fmla="*/ 635000 w 6816107"/>
              <a:gd name="connsiteY3336" fmla="*/ 2736178 h 5667411"/>
              <a:gd name="connsiteX3337" fmla="*/ 642725 w 6816107"/>
              <a:gd name="connsiteY3337" fmla="*/ 2713088 h 5667411"/>
              <a:gd name="connsiteX3338" fmla="*/ 639750 w 6816107"/>
              <a:gd name="connsiteY3338" fmla="*/ 2687297 h 5667411"/>
              <a:gd name="connsiteX3339" fmla="*/ 691908 w 6816107"/>
              <a:gd name="connsiteY3339" fmla="*/ 2642943 h 5667411"/>
              <a:gd name="connsiteX3340" fmla="*/ 730334 w 6816107"/>
              <a:gd name="connsiteY3340" fmla="*/ 2591839 h 5667411"/>
              <a:gd name="connsiteX3341" fmla="*/ 759581 w 6816107"/>
              <a:gd name="connsiteY3341" fmla="*/ 2582317 h 5667411"/>
              <a:gd name="connsiteX3342" fmla="*/ 781128 w 6816107"/>
              <a:gd name="connsiteY3342" fmla="*/ 2563887 h 5667411"/>
              <a:gd name="connsiteX3343" fmla="*/ 800713 w 6816107"/>
              <a:gd name="connsiteY3343" fmla="*/ 2544493 h 5667411"/>
              <a:gd name="connsiteX3344" fmla="*/ 801662 w 6816107"/>
              <a:gd name="connsiteY3344" fmla="*/ 2534717 h 5667411"/>
              <a:gd name="connsiteX3345" fmla="*/ 772923 w 6816107"/>
              <a:gd name="connsiteY3345" fmla="*/ 2549610 h 5667411"/>
              <a:gd name="connsiteX3346" fmla="*/ 742221 w 6816107"/>
              <a:gd name="connsiteY3346" fmla="*/ 2563538 h 5667411"/>
              <a:gd name="connsiteX3347" fmla="*/ 721533 w 6816107"/>
              <a:gd name="connsiteY3347" fmla="*/ 2560197 h 5667411"/>
              <a:gd name="connsiteX3348" fmla="*/ 736277 w 6816107"/>
              <a:gd name="connsiteY3348" fmla="*/ 2577689 h 5667411"/>
              <a:gd name="connsiteX3349" fmla="*/ 726052 w 6816107"/>
              <a:gd name="connsiteY3349" fmla="*/ 2579490 h 5667411"/>
              <a:gd name="connsiteX3350" fmla="*/ 715323 w 6816107"/>
              <a:gd name="connsiteY3350" fmla="*/ 2575923 h 5667411"/>
              <a:gd name="connsiteX3351" fmla="*/ 710120 w 6816107"/>
              <a:gd name="connsiteY3351" fmla="*/ 2564829 h 5667411"/>
              <a:gd name="connsiteX3352" fmla="*/ 698172 w 6816107"/>
              <a:gd name="connsiteY3352" fmla="*/ 2572612 h 5667411"/>
              <a:gd name="connsiteX3353" fmla="*/ 690148 w 6816107"/>
              <a:gd name="connsiteY3353" fmla="*/ 2582325 h 5667411"/>
              <a:gd name="connsiteX3354" fmla="*/ 679598 w 6816107"/>
              <a:gd name="connsiteY3354" fmla="*/ 2593357 h 5667411"/>
              <a:gd name="connsiteX3355" fmla="*/ 669226 w 6816107"/>
              <a:gd name="connsiteY3355" fmla="*/ 2609598 h 5667411"/>
              <a:gd name="connsiteX3356" fmla="*/ 684209 w 6816107"/>
              <a:gd name="connsiteY3356" fmla="*/ 2634037 h 5667411"/>
              <a:gd name="connsiteX3357" fmla="*/ 660433 w 6816107"/>
              <a:gd name="connsiteY3357" fmla="*/ 2653077 h 5667411"/>
              <a:gd name="connsiteX3358" fmla="*/ 636653 w 6816107"/>
              <a:gd name="connsiteY3358" fmla="*/ 2634557 h 5667411"/>
              <a:gd name="connsiteX3359" fmla="*/ 649522 w 6816107"/>
              <a:gd name="connsiteY3359" fmla="*/ 2625519 h 5667411"/>
              <a:gd name="connsiteX3360" fmla="*/ 660429 w 6816107"/>
              <a:gd name="connsiteY3360" fmla="*/ 2615517 h 5667411"/>
              <a:gd name="connsiteX3361" fmla="*/ 653533 w 6816107"/>
              <a:gd name="connsiteY3361" fmla="*/ 2601882 h 5667411"/>
              <a:gd name="connsiteX3362" fmla="*/ 649252 w 6816107"/>
              <a:gd name="connsiteY3362" fmla="*/ 2589534 h 5667411"/>
              <a:gd name="connsiteX3363" fmla="*/ 660811 w 6816107"/>
              <a:gd name="connsiteY3363" fmla="*/ 2575157 h 5667411"/>
              <a:gd name="connsiteX3364" fmla="*/ 675404 w 6816107"/>
              <a:gd name="connsiteY3364" fmla="*/ 2564832 h 5667411"/>
              <a:gd name="connsiteX3365" fmla="*/ 663247 w 6816107"/>
              <a:gd name="connsiteY3365" fmla="*/ 2557148 h 5667411"/>
              <a:gd name="connsiteX3366" fmla="*/ 653051 w 6816107"/>
              <a:gd name="connsiteY3366" fmla="*/ 2550428 h 5667411"/>
              <a:gd name="connsiteX3367" fmla="*/ 666336 w 6816107"/>
              <a:gd name="connsiteY3367" fmla="*/ 2534766 h 5667411"/>
              <a:gd name="connsiteX3368" fmla="*/ 689429 w 6816107"/>
              <a:gd name="connsiteY3368" fmla="*/ 2523926 h 5667411"/>
              <a:gd name="connsiteX3369" fmla="*/ 699236 w 6816107"/>
              <a:gd name="connsiteY3369" fmla="*/ 2509968 h 5667411"/>
              <a:gd name="connsiteX3370" fmla="*/ 709400 w 6816107"/>
              <a:gd name="connsiteY3370" fmla="*/ 2506428 h 5667411"/>
              <a:gd name="connsiteX3371" fmla="*/ 730800 w 6816107"/>
              <a:gd name="connsiteY3371" fmla="*/ 2493048 h 5667411"/>
              <a:gd name="connsiteX3372" fmla="*/ 741498 w 6816107"/>
              <a:gd name="connsiteY3372" fmla="*/ 2467578 h 5667411"/>
              <a:gd name="connsiteX3373" fmla="*/ 730085 w 6816107"/>
              <a:gd name="connsiteY3373" fmla="*/ 2472210 h 5667411"/>
              <a:gd name="connsiteX3374" fmla="*/ 710112 w 6816107"/>
              <a:gd name="connsiteY3374" fmla="*/ 2489707 h 5667411"/>
              <a:gd name="connsiteX3375" fmla="*/ 702206 w 6816107"/>
              <a:gd name="connsiteY3375" fmla="*/ 2493502 h 5667411"/>
              <a:gd name="connsiteX3376" fmla="*/ 696084 w 6816107"/>
              <a:gd name="connsiteY3376" fmla="*/ 2493052 h 5667411"/>
              <a:gd name="connsiteX3377" fmla="*/ 701820 w 6816107"/>
              <a:gd name="connsiteY3377" fmla="*/ 2486909 h 5667411"/>
              <a:gd name="connsiteX3378" fmla="*/ 708446 w 6816107"/>
              <a:gd name="connsiteY3378" fmla="*/ 2478644 h 5667411"/>
              <a:gd name="connsiteX3379" fmla="*/ 730795 w 6816107"/>
              <a:gd name="connsiteY3379" fmla="*/ 2455487 h 5667411"/>
              <a:gd name="connsiteX3380" fmla="*/ 753145 w 6816107"/>
              <a:gd name="connsiteY3380" fmla="*/ 2432330 h 5667411"/>
              <a:gd name="connsiteX3381" fmla="*/ 771927 w 6816107"/>
              <a:gd name="connsiteY3381" fmla="*/ 2417663 h 5667411"/>
              <a:gd name="connsiteX3382" fmla="*/ 786668 w 6816107"/>
              <a:gd name="connsiteY3382" fmla="*/ 2397595 h 5667411"/>
              <a:gd name="connsiteX3383" fmla="*/ 761168 w 6816107"/>
              <a:gd name="connsiteY3383" fmla="*/ 2413227 h 5667411"/>
              <a:gd name="connsiteX3384" fmla="*/ 741732 w 6816107"/>
              <a:gd name="connsiteY3384" fmla="*/ 2436963 h 5667411"/>
              <a:gd name="connsiteX3385" fmla="*/ 724371 w 6816107"/>
              <a:gd name="connsiteY3385" fmla="*/ 2418184 h 5667411"/>
              <a:gd name="connsiteX3386" fmla="*/ 742678 w 6816107"/>
              <a:gd name="connsiteY3386" fmla="*/ 2389625 h 5667411"/>
              <a:gd name="connsiteX3387" fmla="*/ 728411 w 6816107"/>
              <a:gd name="connsiteY3387" fmla="*/ 2386025 h 5667411"/>
              <a:gd name="connsiteX3388" fmla="*/ 722465 w 6816107"/>
              <a:gd name="connsiteY3388" fmla="*/ 2362614 h 5667411"/>
              <a:gd name="connsiteX3389" fmla="*/ 753371 w 6816107"/>
              <a:gd name="connsiteY3389" fmla="*/ 2326593 h 5667411"/>
              <a:gd name="connsiteX3390" fmla="*/ 794177 w 6816107"/>
              <a:gd name="connsiteY3390" fmla="*/ 2302695 h 5667411"/>
              <a:gd name="connsiteX3391" fmla="*/ 830171 w 6816107"/>
              <a:gd name="connsiteY3391" fmla="*/ 2278989 h 5667411"/>
              <a:gd name="connsiteX3392" fmla="*/ 835401 w 6816107"/>
              <a:gd name="connsiteY3392" fmla="*/ 2281561 h 5667411"/>
              <a:gd name="connsiteX3393" fmla="*/ 838966 w 6816107"/>
              <a:gd name="connsiteY3393" fmla="*/ 2273071 h 5667411"/>
              <a:gd name="connsiteX3394" fmla="*/ 866547 w 6816107"/>
              <a:gd name="connsiteY3394" fmla="*/ 2252486 h 5667411"/>
              <a:gd name="connsiteX3395" fmla="*/ 892997 w 6816107"/>
              <a:gd name="connsiteY3395" fmla="*/ 2227077 h 5667411"/>
              <a:gd name="connsiteX3396" fmla="*/ 921231 w 6816107"/>
              <a:gd name="connsiteY3396" fmla="*/ 2197424 h 5667411"/>
              <a:gd name="connsiteX3397" fmla="*/ 948246 w 6816107"/>
              <a:gd name="connsiteY3397" fmla="*/ 2174427 h 5667411"/>
              <a:gd name="connsiteX3398" fmla="*/ 972587 w 6816107"/>
              <a:gd name="connsiteY3398" fmla="*/ 2157799 h 5667411"/>
              <a:gd name="connsiteX3399" fmla="*/ 988278 w 6816107"/>
              <a:gd name="connsiteY3399" fmla="*/ 2127953 h 5667411"/>
              <a:gd name="connsiteX3400" fmla="*/ 985662 w 6816107"/>
              <a:gd name="connsiteY3400" fmla="*/ 2126668 h 5667411"/>
              <a:gd name="connsiteX3401" fmla="*/ 991843 w 6816107"/>
              <a:gd name="connsiteY3401" fmla="*/ 2119464 h 5667411"/>
              <a:gd name="connsiteX3402" fmla="*/ 997075 w 6816107"/>
              <a:gd name="connsiteY3402" fmla="*/ 2122036 h 5667411"/>
              <a:gd name="connsiteX3403" fmla="*/ 1014908 w 6816107"/>
              <a:gd name="connsiteY3403" fmla="*/ 2117145 h 5667411"/>
              <a:gd name="connsiteX3404" fmla="*/ 1032025 w 6816107"/>
              <a:gd name="connsiteY3404" fmla="*/ 2091416 h 5667411"/>
              <a:gd name="connsiteX3405" fmla="*/ 1049143 w 6816107"/>
              <a:gd name="connsiteY3405" fmla="*/ 2065688 h 5667411"/>
              <a:gd name="connsiteX3406" fmla="*/ 1042957 w 6816107"/>
              <a:gd name="connsiteY3406" fmla="*/ 2035331 h 5667411"/>
              <a:gd name="connsiteX3407" fmla="*/ 1038915 w 6816107"/>
              <a:gd name="connsiteY3407" fmla="*/ 2029929 h 5667411"/>
              <a:gd name="connsiteX3408" fmla="*/ 1046196 w 6816107"/>
              <a:gd name="connsiteY3408" fmla="*/ 2021985 h 5667411"/>
              <a:gd name="connsiteX3409" fmla="*/ 1056509 w 6816107"/>
              <a:gd name="connsiteY3409" fmla="*/ 2018092 h 5667411"/>
              <a:gd name="connsiteX3410" fmla="*/ 1064028 w 6816107"/>
              <a:gd name="connsiteY3410" fmla="*/ 2007704 h 5667411"/>
              <a:gd name="connsiteX3411" fmla="*/ 1076720 w 6816107"/>
              <a:gd name="connsiteY3411" fmla="*/ 2007541 h 5667411"/>
              <a:gd name="connsiteX3412" fmla="*/ 1084566 w 6816107"/>
              <a:gd name="connsiteY3412" fmla="*/ 2011400 h 5667411"/>
              <a:gd name="connsiteX3413" fmla="*/ 1100257 w 6816107"/>
              <a:gd name="connsiteY3413" fmla="*/ 1981555 h 5667411"/>
              <a:gd name="connsiteX3414" fmla="*/ 1148998 w 6816107"/>
              <a:gd name="connsiteY3414" fmla="*/ 1940643 h 5667411"/>
              <a:gd name="connsiteX3415" fmla="*/ 1163026 w 6816107"/>
              <a:gd name="connsiteY3415" fmla="*/ 1937297 h 5667411"/>
              <a:gd name="connsiteX3416" fmla="*/ 1181125 w 6816107"/>
              <a:gd name="connsiteY3416" fmla="*/ 1912051 h 5667411"/>
              <a:gd name="connsiteX3417" fmla="*/ 1205109 w 6816107"/>
              <a:gd name="connsiteY3417" fmla="*/ 1889697 h 5667411"/>
              <a:gd name="connsiteX3418" fmla="*/ 1219372 w 6816107"/>
              <a:gd name="connsiteY3418" fmla="*/ 1855736 h 5667411"/>
              <a:gd name="connsiteX3419" fmla="*/ 1248618 w 6816107"/>
              <a:gd name="connsiteY3419" fmla="*/ 1846213 h 5667411"/>
              <a:gd name="connsiteX3420" fmla="*/ 1270967 w 6816107"/>
              <a:gd name="connsiteY3420" fmla="*/ 1823057 h 5667411"/>
              <a:gd name="connsiteX3421" fmla="*/ 1292604 w 6816107"/>
              <a:gd name="connsiteY3421" fmla="*/ 1816623 h 5667411"/>
              <a:gd name="connsiteX3422" fmla="*/ 1311417 w 6816107"/>
              <a:gd name="connsiteY3422" fmla="*/ 1798129 h 5667411"/>
              <a:gd name="connsiteX3423" fmla="*/ 1331120 w 6816107"/>
              <a:gd name="connsiteY3423" fmla="*/ 1777513 h 5667411"/>
              <a:gd name="connsiteX3424" fmla="*/ 1374869 w 6816107"/>
              <a:gd name="connsiteY3424" fmla="*/ 1740976 h 5667411"/>
              <a:gd name="connsiteX3425" fmla="*/ 1398110 w 6816107"/>
              <a:gd name="connsiteY3425" fmla="*/ 1725087 h 5667411"/>
              <a:gd name="connsiteX3426" fmla="*/ 1425275 w 6816107"/>
              <a:gd name="connsiteY3426" fmla="*/ 1711126 h 5667411"/>
              <a:gd name="connsiteX3427" fmla="*/ 1389378 w 6816107"/>
              <a:gd name="connsiteY3427" fmla="*/ 1789083 h 5667411"/>
              <a:gd name="connsiteX3428" fmla="*/ 1402695 w 6816107"/>
              <a:gd name="connsiteY3428" fmla="*/ 1802459 h 5667411"/>
              <a:gd name="connsiteX3429" fmla="*/ 1421478 w 6816107"/>
              <a:gd name="connsiteY3429" fmla="*/ 1787793 h 5667411"/>
              <a:gd name="connsiteX3430" fmla="*/ 1454110 w 6816107"/>
              <a:gd name="connsiteY3430" fmla="*/ 1745789 h 5667411"/>
              <a:gd name="connsiteX3431" fmla="*/ 1482817 w 6816107"/>
              <a:gd name="connsiteY3431" fmla="*/ 1701858 h 5667411"/>
              <a:gd name="connsiteX3432" fmla="*/ 1496160 w 6816107"/>
              <a:gd name="connsiteY3432" fmla="*/ 1683236 h 5667411"/>
              <a:gd name="connsiteX3433" fmla="*/ 1521099 w 6816107"/>
              <a:gd name="connsiteY3433" fmla="*/ 1693363 h 5667411"/>
              <a:gd name="connsiteX3434" fmla="*/ 1527280 w 6816107"/>
              <a:gd name="connsiteY3434" fmla="*/ 1686159 h 5667411"/>
              <a:gd name="connsiteX3435" fmla="*/ 1525673 w 6816107"/>
              <a:gd name="connsiteY3435" fmla="*/ 1667443 h 5667411"/>
              <a:gd name="connsiteX3436" fmla="*/ 1537977 w 6816107"/>
              <a:gd name="connsiteY3436" fmla="*/ 1660689 h 5667411"/>
              <a:gd name="connsiteX3437" fmla="*/ 1547549 w 6816107"/>
              <a:gd name="connsiteY3437" fmla="*/ 1663260 h 5667411"/>
              <a:gd name="connsiteX3438" fmla="*/ 1556049 w 6816107"/>
              <a:gd name="connsiteY3438" fmla="*/ 1662744 h 5667411"/>
              <a:gd name="connsiteX3439" fmla="*/ 1557238 w 6816107"/>
              <a:gd name="connsiteY3439" fmla="*/ 1659914 h 5667411"/>
              <a:gd name="connsiteX3440" fmla="*/ 1530126 w 6816107"/>
              <a:gd name="connsiteY3440" fmla="*/ 1619269 h 5667411"/>
              <a:gd name="connsiteX3441" fmla="*/ 1505073 w 6816107"/>
              <a:gd name="connsiteY3441" fmla="*/ 1638535 h 5667411"/>
              <a:gd name="connsiteX3442" fmla="*/ 1488045 w 6816107"/>
              <a:gd name="connsiteY3442" fmla="*/ 1666869 h 5667411"/>
              <a:gd name="connsiteX3443" fmla="*/ 1465695 w 6816107"/>
              <a:gd name="connsiteY3443" fmla="*/ 1690026 h 5667411"/>
              <a:gd name="connsiteX3444" fmla="*/ 1444535 w 6816107"/>
              <a:gd name="connsiteY3444" fmla="*/ 1710352 h 5667411"/>
              <a:gd name="connsiteX3445" fmla="*/ 1441385 w 6816107"/>
              <a:gd name="connsiteY3445" fmla="*/ 1716913 h 5667411"/>
              <a:gd name="connsiteX3446" fmla="*/ 1437165 w 6816107"/>
              <a:gd name="connsiteY3446" fmla="*/ 1720387 h 5667411"/>
              <a:gd name="connsiteX3447" fmla="*/ 1430475 w 6816107"/>
              <a:gd name="connsiteY3447" fmla="*/ 1698744 h 5667411"/>
              <a:gd name="connsiteX3448" fmla="*/ 1434306 w 6816107"/>
              <a:gd name="connsiteY3448" fmla="*/ 1674594 h 5667411"/>
              <a:gd name="connsiteX3449" fmla="*/ 1437189 w 6816107"/>
              <a:gd name="connsiteY3449" fmla="*/ 1669608 h 5667411"/>
              <a:gd name="connsiteX3450" fmla="*/ 1443104 w 6816107"/>
              <a:gd name="connsiteY3450" fmla="*/ 1668675 h 5667411"/>
              <a:gd name="connsiteX3451" fmla="*/ 1474636 w 6816107"/>
              <a:gd name="connsiteY3451" fmla="*/ 1632107 h 5667411"/>
              <a:gd name="connsiteX3452" fmla="*/ 1514193 w 6816107"/>
              <a:gd name="connsiteY3452" fmla="*/ 1604607 h 5667411"/>
              <a:gd name="connsiteX3453" fmla="*/ 1523466 w 6816107"/>
              <a:gd name="connsiteY3453" fmla="*/ 1593800 h 5667411"/>
              <a:gd name="connsiteX3454" fmla="*/ 1532739 w 6816107"/>
              <a:gd name="connsiteY3454" fmla="*/ 1582994 h 5667411"/>
              <a:gd name="connsiteX3455" fmla="*/ 1559397 w 6816107"/>
              <a:gd name="connsiteY3455" fmla="*/ 1558968 h 5667411"/>
              <a:gd name="connsiteX3456" fmla="*/ 1589088 w 6816107"/>
              <a:gd name="connsiteY3456" fmla="*/ 1538994 h 5667411"/>
              <a:gd name="connsiteX3457" fmla="*/ 1594912 w 6816107"/>
              <a:gd name="connsiteY3457" fmla="*/ 1530761 h 5667411"/>
              <a:gd name="connsiteX3458" fmla="*/ 1602878 w 6816107"/>
              <a:gd name="connsiteY3458" fmla="*/ 1528702 h 5667411"/>
              <a:gd name="connsiteX3459" fmla="*/ 1605079 w 6816107"/>
              <a:gd name="connsiteY3459" fmla="*/ 1546003 h 5667411"/>
              <a:gd name="connsiteX3460" fmla="*/ 1597650 w 6816107"/>
              <a:gd name="connsiteY3460" fmla="*/ 1563691 h 5667411"/>
              <a:gd name="connsiteX3461" fmla="*/ 1622142 w 6816107"/>
              <a:gd name="connsiteY3461" fmla="*/ 1565489 h 5667411"/>
              <a:gd name="connsiteX3462" fmla="*/ 1636644 w 6816107"/>
              <a:gd name="connsiteY3462" fmla="*/ 1538474 h 5667411"/>
              <a:gd name="connsiteX3463" fmla="*/ 1681580 w 6816107"/>
              <a:gd name="connsiteY3463" fmla="*/ 1499106 h 5667411"/>
              <a:gd name="connsiteX3464" fmla="*/ 1684196 w 6816107"/>
              <a:gd name="connsiteY3464" fmla="*/ 1500393 h 5667411"/>
              <a:gd name="connsiteX3465" fmla="*/ 1726517 w 6816107"/>
              <a:gd name="connsiteY3465" fmla="*/ 1459740 h 5667411"/>
              <a:gd name="connsiteX3466" fmla="*/ 1735729 w 6816107"/>
              <a:gd name="connsiteY3466" fmla="*/ 1447197 h 5667411"/>
              <a:gd name="connsiteX3467" fmla="*/ 1741018 w 6816107"/>
              <a:gd name="connsiteY3467" fmla="*/ 1432724 h 5667411"/>
              <a:gd name="connsiteX3468" fmla="*/ 1732784 w 6816107"/>
              <a:gd name="connsiteY3468" fmla="*/ 1426969 h 5667411"/>
              <a:gd name="connsiteX3469" fmla="*/ 1737925 w 6816107"/>
              <a:gd name="connsiteY3469" fmla="*/ 1417546 h 5667411"/>
              <a:gd name="connsiteX3470" fmla="*/ 1743128 w 6816107"/>
              <a:gd name="connsiteY3470" fmla="*/ 1419250 h 5667411"/>
              <a:gd name="connsiteX3471" fmla="*/ 1748150 w 6816107"/>
              <a:gd name="connsiteY3471" fmla="*/ 1415743 h 5667411"/>
              <a:gd name="connsiteX3472" fmla="*/ 1747733 w 6816107"/>
              <a:gd name="connsiteY3472" fmla="*/ 1403588 h 5667411"/>
              <a:gd name="connsiteX3473" fmla="*/ 1743392 w 6816107"/>
              <a:gd name="connsiteY3473" fmla="*/ 1389503 h 5667411"/>
              <a:gd name="connsiteX3474" fmla="*/ 1763333 w 6816107"/>
              <a:gd name="connsiteY3474" fmla="*/ 1366443 h 5667411"/>
              <a:gd name="connsiteX3475" fmla="*/ 1784524 w 6816107"/>
              <a:gd name="connsiteY3475" fmla="*/ 1351680 h 5667411"/>
              <a:gd name="connsiteX3476" fmla="*/ 1794687 w 6816107"/>
              <a:gd name="connsiteY3476" fmla="*/ 1334056 h 5667411"/>
              <a:gd name="connsiteX3477" fmla="*/ 1812343 w 6816107"/>
              <a:gd name="connsiteY3477" fmla="*/ 1338041 h 5667411"/>
              <a:gd name="connsiteX3478" fmla="*/ 1825417 w 6816107"/>
              <a:gd name="connsiteY3478" fmla="*/ 1306910 h 5667411"/>
              <a:gd name="connsiteX3479" fmla="*/ 1838141 w 6816107"/>
              <a:gd name="connsiteY3479" fmla="*/ 1331091 h 5667411"/>
              <a:gd name="connsiteX3480" fmla="*/ 1845159 w 6816107"/>
              <a:gd name="connsiteY3480" fmla="*/ 1357589 h 5667411"/>
              <a:gd name="connsiteX3481" fmla="*/ 1854906 w 6816107"/>
              <a:gd name="connsiteY3481" fmla="*/ 1341895 h 5667411"/>
              <a:gd name="connsiteX3482" fmla="*/ 1851098 w 6816107"/>
              <a:gd name="connsiteY3482" fmla="*/ 1305877 h 5667411"/>
              <a:gd name="connsiteX3483" fmla="*/ 1896717 w 6816107"/>
              <a:gd name="connsiteY3483" fmla="*/ 1253615 h 5667411"/>
              <a:gd name="connsiteX3484" fmla="*/ 1953572 w 6816107"/>
              <a:gd name="connsiteY3484" fmla="*/ 1219681 h 5667411"/>
              <a:gd name="connsiteX3485" fmla="*/ 1970036 w 6816107"/>
              <a:gd name="connsiteY3485" fmla="*/ 1198325 h 5667411"/>
              <a:gd name="connsiteX3486" fmla="*/ 1989711 w 6816107"/>
              <a:gd name="connsiteY3486" fmla="*/ 1186231 h 5667411"/>
              <a:gd name="connsiteX3487" fmla="*/ 1990217 w 6816107"/>
              <a:gd name="connsiteY3487" fmla="*/ 1191602 h 5667411"/>
              <a:gd name="connsiteX3488" fmla="*/ 1988761 w 6816107"/>
              <a:gd name="connsiteY3488" fmla="*/ 1196008 h 5667411"/>
              <a:gd name="connsiteX3489" fmla="*/ 1998036 w 6816107"/>
              <a:gd name="connsiteY3489" fmla="*/ 1203981 h 5667411"/>
              <a:gd name="connsiteX3490" fmla="*/ 2010637 w 6816107"/>
              <a:gd name="connsiteY3490" fmla="*/ 1196520 h 5667411"/>
              <a:gd name="connsiteX3491" fmla="*/ 2000647 w 6816107"/>
              <a:gd name="connsiteY3491" fmla="*/ 1167706 h 5667411"/>
              <a:gd name="connsiteX3492" fmla="*/ 2026531 w 6816107"/>
              <a:gd name="connsiteY3492" fmla="*/ 1130495 h 5667411"/>
              <a:gd name="connsiteX3493" fmla="*/ 2061512 w 6816107"/>
              <a:gd name="connsiteY3493" fmla="*/ 1105440 h 5667411"/>
              <a:gd name="connsiteX3494" fmla="*/ 2065047 w 6816107"/>
              <a:gd name="connsiteY3494" fmla="*/ 1077301 h 5667411"/>
              <a:gd name="connsiteX3495" fmla="*/ 2072683 w 6816107"/>
              <a:gd name="connsiteY3495" fmla="*/ 1056301 h 5667411"/>
              <a:gd name="connsiteX3496" fmla="*/ 2081333 w 6816107"/>
              <a:gd name="connsiteY3496" fmla="*/ 1064822 h 5667411"/>
              <a:gd name="connsiteX3497" fmla="*/ 2086239 w 6816107"/>
              <a:gd name="connsiteY3497" fmla="*/ 1076624 h 5667411"/>
              <a:gd name="connsiteX3498" fmla="*/ 2104128 w 6816107"/>
              <a:gd name="connsiteY3498" fmla="*/ 1045299 h 5667411"/>
              <a:gd name="connsiteX3499" fmla="*/ 2128082 w 6816107"/>
              <a:gd name="connsiteY3499" fmla="*/ 1022077 h 5667411"/>
              <a:gd name="connsiteX3500" fmla="*/ 2131652 w 6816107"/>
              <a:gd name="connsiteY3500" fmla="*/ 1051148 h 5667411"/>
              <a:gd name="connsiteX3501" fmla="*/ 2111919 w 6816107"/>
              <a:gd name="connsiteY3501" fmla="*/ 1075590 h 5667411"/>
              <a:gd name="connsiteX3502" fmla="*/ 2115041 w 6816107"/>
              <a:gd name="connsiteY3502" fmla="*/ 1082248 h 5667411"/>
              <a:gd name="connsiteX3503" fmla="*/ 2116200 w 6816107"/>
              <a:gd name="connsiteY3503" fmla="*/ 1087939 h 5667411"/>
              <a:gd name="connsiteX3504" fmla="*/ 2105946 w 6816107"/>
              <a:gd name="connsiteY3504" fmla="*/ 1088873 h 5667411"/>
              <a:gd name="connsiteX3505" fmla="*/ 2095512 w 6816107"/>
              <a:gd name="connsiteY3505" fmla="*/ 1084597 h 5667411"/>
              <a:gd name="connsiteX3506" fmla="*/ 2079316 w 6816107"/>
              <a:gd name="connsiteY3506" fmla="*/ 1109072 h 5667411"/>
              <a:gd name="connsiteX3507" fmla="*/ 2057235 w 6816107"/>
              <a:gd name="connsiteY3507" fmla="*/ 1130653 h 5667411"/>
              <a:gd name="connsiteX3508" fmla="*/ 2055898 w 6816107"/>
              <a:gd name="connsiteY3508" fmla="*/ 1138532 h 5667411"/>
              <a:gd name="connsiteX3509" fmla="*/ 2056523 w 6816107"/>
              <a:gd name="connsiteY3509" fmla="*/ 1147376 h 5667411"/>
              <a:gd name="connsiteX3510" fmla="*/ 2085530 w 6816107"/>
              <a:gd name="connsiteY3510" fmla="*/ 1130907 h 5667411"/>
              <a:gd name="connsiteX3511" fmla="*/ 2099798 w 6816107"/>
              <a:gd name="connsiteY3511" fmla="*/ 1134507 h 5667411"/>
              <a:gd name="connsiteX3512" fmla="*/ 2116439 w 6816107"/>
              <a:gd name="connsiteY3512" fmla="*/ 1094885 h 5667411"/>
              <a:gd name="connsiteX3513" fmla="*/ 2156116 w 6816107"/>
              <a:gd name="connsiteY3513" fmla="*/ 1070859 h 5667411"/>
              <a:gd name="connsiteX3514" fmla="*/ 2187767 w 6816107"/>
              <a:gd name="connsiteY3514" fmla="*/ 1037763 h 5667411"/>
              <a:gd name="connsiteX3515" fmla="*/ 2198941 w 6816107"/>
              <a:gd name="connsiteY3515" fmla="*/ 1026184 h 5667411"/>
              <a:gd name="connsiteX3516" fmla="*/ 2210116 w 6816107"/>
              <a:gd name="connsiteY3516" fmla="*/ 1014607 h 5667411"/>
              <a:gd name="connsiteX3517" fmla="*/ 2227472 w 6816107"/>
              <a:gd name="connsiteY3517" fmla="*/ 995824 h 5667411"/>
              <a:gd name="connsiteX3518" fmla="*/ 2224856 w 6816107"/>
              <a:gd name="connsiteY3518" fmla="*/ 994537 h 5667411"/>
              <a:gd name="connsiteX3519" fmla="*/ 2236031 w 6816107"/>
              <a:gd name="connsiteY3519" fmla="*/ 982959 h 5667411"/>
              <a:gd name="connsiteX3520" fmla="*/ 2247205 w 6816107"/>
              <a:gd name="connsiteY3520" fmla="*/ 971382 h 5667411"/>
              <a:gd name="connsiteX3521" fmla="*/ 2253416 w 6816107"/>
              <a:gd name="connsiteY3521" fmla="*/ 960350 h 5667411"/>
              <a:gd name="connsiteX3522" fmla="*/ 2264799 w 6816107"/>
              <a:gd name="connsiteY3522" fmla="*/ 959545 h 5667411"/>
              <a:gd name="connsiteX3523" fmla="*/ 2273596 w 6816107"/>
              <a:gd name="connsiteY3523" fmla="*/ 944236 h 5667411"/>
              <a:gd name="connsiteX3524" fmla="*/ 2288814 w 6816107"/>
              <a:gd name="connsiteY3524" fmla="*/ 947450 h 5667411"/>
              <a:gd name="connsiteX3525" fmla="*/ 2301889 w 6816107"/>
              <a:gd name="connsiteY3525" fmla="*/ 916319 h 5667411"/>
              <a:gd name="connsiteX3526" fmla="*/ 2312590 w 6816107"/>
              <a:gd name="connsiteY3526" fmla="*/ 928409 h 5667411"/>
              <a:gd name="connsiteX3527" fmla="*/ 2344925 w 6816107"/>
              <a:gd name="connsiteY3527" fmla="*/ 896504 h 5667411"/>
              <a:gd name="connsiteX3528" fmla="*/ 2342071 w 6816107"/>
              <a:gd name="connsiteY3528" fmla="*/ 888272 h 5667411"/>
              <a:gd name="connsiteX3529" fmla="*/ 2356100 w 6816107"/>
              <a:gd name="connsiteY3529" fmla="*/ 884925 h 5667411"/>
              <a:gd name="connsiteX3530" fmla="*/ 2366086 w 6816107"/>
              <a:gd name="connsiteY3530" fmla="*/ 876178 h 5667411"/>
              <a:gd name="connsiteX3531" fmla="*/ 2366558 w 6816107"/>
              <a:gd name="connsiteY3531" fmla="*/ 852509 h 5667411"/>
              <a:gd name="connsiteX3532" fmla="*/ 2378683 w 6816107"/>
              <a:gd name="connsiteY3532" fmla="*/ 831154 h 5667411"/>
              <a:gd name="connsiteX3533" fmla="*/ 2393901 w 6816107"/>
              <a:gd name="connsiteY3533" fmla="*/ 824978 h 5667411"/>
              <a:gd name="connsiteX3534" fmla="*/ 2416965 w 6816107"/>
              <a:gd name="connsiteY3534" fmla="*/ 822659 h 5667411"/>
              <a:gd name="connsiteX3535" fmla="*/ 2411022 w 6816107"/>
              <a:gd name="connsiteY3535" fmla="*/ 836810 h 5667411"/>
              <a:gd name="connsiteX3536" fmla="*/ 2420058 w 6816107"/>
              <a:gd name="connsiteY3536" fmla="*/ 837838 h 5667411"/>
              <a:gd name="connsiteX3537" fmla="*/ 2436523 w 6816107"/>
              <a:gd name="connsiteY3537" fmla="*/ 821178 h 5667411"/>
              <a:gd name="connsiteX3538" fmla="*/ 2451204 w 6816107"/>
              <a:gd name="connsiteY3538" fmla="*/ 808763 h 5667411"/>
              <a:gd name="connsiteX3539" fmla="*/ 2452304 w 6816107"/>
              <a:gd name="connsiteY3539" fmla="*/ 812718 h 5667411"/>
              <a:gd name="connsiteX3540" fmla="*/ 2451442 w 6816107"/>
              <a:gd name="connsiteY3540" fmla="*/ 815708 h 5667411"/>
              <a:gd name="connsiteX3541" fmla="*/ 2456021 w 6816107"/>
              <a:gd name="connsiteY3541" fmla="*/ 827350 h 5667411"/>
              <a:gd name="connsiteX3542" fmla="*/ 2443122 w 6816107"/>
              <a:gd name="connsiteY3542" fmla="*/ 835520 h 5667411"/>
              <a:gd name="connsiteX3543" fmla="*/ 2442888 w 6816107"/>
              <a:gd name="connsiteY3543" fmla="*/ 866135 h 5667411"/>
              <a:gd name="connsiteX3544" fmla="*/ 2424104 w 6816107"/>
              <a:gd name="connsiteY3544" fmla="*/ 880801 h 5667411"/>
              <a:gd name="connsiteX3545" fmla="*/ 2438849 w 6816107"/>
              <a:gd name="connsiteY3545" fmla="*/ 898293 h 5667411"/>
              <a:gd name="connsiteX3546" fmla="*/ 2458850 w 6816107"/>
              <a:gd name="connsiteY3546" fmla="*/ 876970 h 5667411"/>
              <a:gd name="connsiteX3547" fmla="*/ 2479742 w 6816107"/>
              <a:gd name="connsiteY3547" fmla="*/ 853523 h 5667411"/>
              <a:gd name="connsiteX3548" fmla="*/ 2516506 w 6816107"/>
              <a:gd name="connsiteY3548" fmla="*/ 828919 h 5667411"/>
              <a:gd name="connsiteX3549" fmla="*/ 2551309 w 6816107"/>
              <a:gd name="connsiteY3549" fmla="*/ 803348 h 5667411"/>
              <a:gd name="connsiteX3550" fmla="*/ 2570448 w 6816107"/>
              <a:gd name="connsiteY3550" fmla="*/ 780320 h 5667411"/>
              <a:gd name="connsiteX3551" fmla="*/ 2593868 w 6816107"/>
              <a:gd name="connsiteY3551" fmla="*/ 769640 h 5667411"/>
              <a:gd name="connsiteX3552" fmla="*/ 2595145 w 6816107"/>
              <a:gd name="connsiteY3552" fmla="*/ 755330 h 5667411"/>
              <a:gd name="connsiteX3553" fmla="*/ 2595530 w 6816107"/>
              <a:gd name="connsiteY3553" fmla="*/ 743142 h 5667411"/>
              <a:gd name="connsiteX3554" fmla="*/ 2591458 w 6816107"/>
              <a:gd name="connsiteY3554" fmla="*/ 746261 h 5667411"/>
              <a:gd name="connsiteX3555" fmla="*/ 2589349 w 6816107"/>
              <a:gd name="connsiteY3555" fmla="*/ 750347 h 5667411"/>
              <a:gd name="connsiteX3556" fmla="*/ 2542836 w 6816107"/>
              <a:gd name="connsiteY3556" fmla="*/ 785952 h 5667411"/>
              <a:gd name="connsiteX3557" fmla="*/ 2503280 w 6816107"/>
              <a:gd name="connsiteY3557" fmla="*/ 827537 h 5667411"/>
              <a:gd name="connsiteX3558" fmla="*/ 2490201 w 6816107"/>
              <a:gd name="connsiteY3558" fmla="*/ 821108 h 5667411"/>
              <a:gd name="connsiteX3559" fmla="*/ 2470018 w 6816107"/>
              <a:gd name="connsiteY3559" fmla="*/ 809050 h 5667411"/>
              <a:gd name="connsiteX3560" fmla="*/ 2462140 w 6816107"/>
              <a:gd name="connsiteY3560" fmla="*/ 790238 h 5667411"/>
              <a:gd name="connsiteX3561" fmla="*/ 2486063 w 6816107"/>
              <a:gd name="connsiteY3561" fmla="*/ 756759 h 5667411"/>
              <a:gd name="connsiteX3562" fmla="*/ 2518012 w 6816107"/>
              <a:gd name="connsiteY3562" fmla="*/ 732346 h 5667411"/>
              <a:gd name="connsiteX3563" fmla="*/ 2521815 w 6816107"/>
              <a:gd name="connsiteY3563" fmla="*/ 712021 h 5667411"/>
              <a:gd name="connsiteX3564" fmla="*/ 2525617 w 6816107"/>
              <a:gd name="connsiteY3564" fmla="*/ 691698 h 5667411"/>
              <a:gd name="connsiteX3565" fmla="*/ 2541550 w 6816107"/>
              <a:gd name="connsiteY3565" fmla="*/ 706359 h 5667411"/>
              <a:gd name="connsiteX3566" fmla="*/ 2556051 w 6816107"/>
              <a:gd name="connsiteY3566" fmla="*/ 679345 h 5667411"/>
              <a:gd name="connsiteX3567" fmla="*/ 2578400 w 6816107"/>
              <a:gd name="connsiteY3567" fmla="*/ 656187 h 5667411"/>
              <a:gd name="connsiteX3568" fmla="*/ 2583159 w 6816107"/>
              <a:gd name="connsiteY3568" fmla="*/ 682428 h 5667411"/>
              <a:gd name="connsiteX3569" fmla="*/ 2564615 w 6816107"/>
              <a:gd name="connsiteY3569" fmla="*/ 704041 h 5667411"/>
              <a:gd name="connsiteX3570" fmla="*/ 2567736 w 6816107"/>
              <a:gd name="connsiteY3570" fmla="*/ 710697 h 5667411"/>
              <a:gd name="connsiteX3571" fmla="*/ 2568896 w 6816107"/>
              <a:gd name="connsiteY3571" fmla="*/ 716389 h 5667411"/>
              <a:gd name="connsiteX3572" fmla="*/ 2559950 w 6816107"/>
              <a:gd name="connsiteY3572" fmla="*/ 717966 h 5667411"/>
              <a:gd name="connsiteX3573" fmla="*/ 2550824 w 6816107"/>
              <a:gd name="connsiteY3573" fmla="*/ 714333 h 5667411"/>
              <a:gd name="connsiteX3574" fmla="*/ 2514924 w 6816107"/>
              <a:gd name="connsiteY3574" fmla="*/ 754729 h 5667411"/>
              <a:gd name="connsiteX3575" fmla="*/ 2512785 w 6816107"/>
              <a:gd name="connsiteY3575" fmla="*/ 767335 h 5667411"/>
              <a:gd name="connsiteX3576" fmla="*/ 2517305 w 6816107"/>
              <a:gd name="connsiteY3576" fmla="*/ 786630 h 5667411"/>
              <a:gd name="connsiteX3577" fmla="*/ 2536326 w 6816107"/>
              <a:gd name="connsiteY3577" fmla="*/ 778909 h 5667411"/>
              <a:gd name="connsiteX3578" fmla="*/ 2569134 w 6816107"/>
              <a:gd name="connsiteY3578" fmla="*/ 723335 h 5667411"/>
              <a:gd name="connsiteX3579" fmla="*/ 2605334 w 6816107"/>
              <a:gd name="connsiteY3579" fmla="*/ 701012 h 5667411"/>
              <a:gd name="connsiteX3580" fmla="*/ 2635470 w 6816107"/>
              <a:gd name="connsiteY3580" fmla="*/ 670587 h 5667411"/>
              <a:gd name="connsiteX3581" fmla="*/ 2653241 w 6816107"/>
              <a:gd name="connsiteY3581" fmla="*/ 645180 h 5667411"/>
              <a:gd name="connsiteX3582" fmla="*/ 2674936 w 6816107"/>
              <a:gd name="connsiteY3582" fmla="*/ 621702 h 5667411"/>
              <a:gd name="connsiteX3583" fmla="*/ 2725580 w 6816107"/>
              <a:gd name="connsiteY3583" fmla="*/ 598799 h 5667411"/>
              <a:gd name="connsiteX3584" fmla="*/ 2767663 w 6816107"/>
              <a:gd name="connsiteY3584" fmla="*/ 551199 h 5667411"/>
              <a:gd name="connsiteX3585" fmla="*/ 2774173 w 6816107"/>
              <a:gd name="connsiteY3585" fmla="*/ 553545 h 5667411"/>
              <a:gd name="connsiteX3586" fmla="*/ 2780503 w 6816107"/>
              <a:gd name="connsiteY3586" fmla="*/ 550683 h 5667411"/>
              <a:gd name="connsiteX3587" fmla="*/ 2778629 w 6816107"/>
              <a:gd name="connsiteY3587" fmla="*/ 542933 h 5667411"/>
              <a:gd name="connsiteX3588" fmla="*/ 2774794 w 6816107"/>
              <a:gd name="connsiteY3588" fmla="*/ 534219 h 5667411"/>
              <a:gd name="connsiteX3589" fmla="*/ 2810699 w 6816107"/>
              <a:gd name="connsiteY3589" fmla="*/ 531384 h 5667411"/>
              <a:gd name="connsiteX3590" fmla="*/ 2829009 w 6816107"/>
              <a:gd name="connsiteY3590" fmla="*/ 540386 h 5667411"/>
              <a:gd name="connsiteX3591" fmla="*/ 2811654 w 6816107"/>
              <a:gd name="connsiteY3591" fmla="*/ 568559 h 5667411"/>
              <a:gd name="connsiteX3592" fmla="*/ 2792874 w 6816107"/>
              <a:gd name="connsiteY3592" fmla="*/ 611397 h 5667411"/>
              <a:gd name="connsiteX3593" fmla="*/ 2818969 w 6816107"/>
              <a:gd name="connsiteY3593" fmla="*/ 594350 h 5667411"/>
              <a:gd name="connsiteX3594" fmla="*/ 2838999 w 6816107"/>
              <a:gd name="connsiteY3594" fmla="*/ 569199 h 5667411"/>
              <a:gd name="connsiteX3595" fmla="*/ 2888456 w 6816107"/>
              <a:gd name="connsiteY3595" fmla="*/ 549126 h 5667411"/>
              <a:gd name="connsiteX3596" fmla="*/ 2912262 w 6816107"/>
              <a:gd name="connsiteY3596" fmla="*/ 540344 h 5667411"/>
              <a:gd name="connsiteX3597" fmla="*/ 2926260 w 6816107"/>
              <a:gd name="connsiteY3597" fmla="*/ 526739 h 5667411"/>
              <a:gd name="connsiteX3598" fmla="*/ 2936723 w 6816107"/>
              <a:gd name="connsiteY3598" fmla="*/ 531883 h 5667411"/>
              <a:gd name="connsiteX3599" fmla="*/ 2949531 w 6816107"/>
              <a:gd name="connsiteY3599" fmla="*/ 516414 h 5667411"/>
              <a:gd name="connsiteX3600" fmla="*/ 2961449 w 6816107"/>
              <a:gd name="connsiteY3600" fmla="*/ 503066 h 5667411"/>
              <a:gd name="connsiteX3601" fmla="*/ 2986891 w 6816107"/>
              <a:gd name="connsiteY3601" fmla="*/ 495087 h 5667411"/>
              <a:gd name="connsiteX3602" fmla="*/ 2987845 w 6816107"/>
              <a:gd name="connsiteY3602" fmla="*/ 522873 h 5667411"/>
              <a:gd name="connsiteX3603" fmla="*/ 2992126 w 6816107"/>
              <a:gd name="connsiteY3603" fmla="*/ 535221 h 5667411"/>
              <a:gd name="connsiteX3604" fmla="*/ 2969153 w 6816107"/>
              <a:gd name="connsiteY3604" fmla="*/ 563619 h 5667411"/>
              <a:gd name="connsiteX3605" fmla="*/ 2945290 w 6816107"/>
              <a:gd name="connsiteY3605" fmla="*/ 594141 h 5667411"/>
              <a:gd name="connsiteX3606" fmla="*/ 2944428 w 6816107"/>
              <a:gd name="connsiteY3606" fmla="*/ 597132 h 5667411"/>
              <a:gd name="connsiteX3607" fmla="*/ 2945528 w 6816107"/>
              <a:gd name="connsiteY3607" fmla="*/ 601088 h 5667411"/>
              <a:gd name="connsiteX3608" fmla="*/ 2954474 w 6816107"/>
              <a:gd name="connsiteY3608" fmla="*/ 594814 h 5667411"/>
              <a:gd name="connsiteX3609" fmla="*/ 2964311 w 6816107"/>
              <a:gd name="connsiteY3609" fmla="*/ 586421 h 5667411"/>
              <a:gd name="connsiteX3610" fmla="*/ 2973108 w 6816107"/>
              <a:gd name="connsiteY3610" fmla="*/ 580502 h 5667411"/>
              <a:gd name="connsiteX3611" fmla="*/ 2978012 w 6816107"/>
              <a:gd name="connsiteY3611" fmla="*/ 568828 h 5667411"/>
              <a:gd name="connsiteX3612" fmla="*/ 2988087 w 6816107"/>
              <a:gd name="connsiteY3612" fmla="*/ 567380 h 5667411"/>
              <a:gd name="connsiteX3613" fmla="*/ 3000927 w 6816107"/>
              <a:gd name="connsiteY3613" fmla="*/ 566864 h 5667411"/>
              <a:gd name="connsiteX3614" fmla="*/ 3028273 w 6816107"/>
              <a:gd name="connsiteY3614" fmla="*/ 576893 h 5667411"/>
              <a:gd name="connsiteX3615" fmla="*/ 3045629 w 6816107"/>
              <a:gd name="connsiteY3615" fmla="*/ 558111 h 5667411"/>
              <a:gd name="connsiteX3616" fmla="*/ 3060193 w 6816107"/>
              <a:gd name="connsiteY3616" fmla="*/ 556309 h 5667411"/>
              <a:gd name="connsiteX3617" fmla="*/ 3073687 w 6816107"/>
              <a:gd name="connsiteY3617" fmla="*/ 551419 h 5667411"/>
              <a:gd name="connsiteX3618" fmla="*/ 3083227 w 6816107"/>
              <a:gd name="connsiteY3618" fmla="*/ 553122 h 5667411"/>
              <a:gd name="connsiteX3619" fmla="*/ 3091519 w 6816107"/>
              <a:gd name="connsiteY3619" fmla="*/ 546528 h 5667411"/>
              <a:gd name="connsiteX3620" fmla="*/ 3093658 w 6816107"/>
              <a:gd name="connsiteY3620" fmla="*/ 533922 h 5667411"/>
              <a:gd name="connsiteX3621" fmla="*/ 3117200 w 6816107"/>
              <a:gd name="connsiteY3621" fmla="*/ 545497 h 5667411"/>
              <a:gd name="connsiteX3622" fmla="*/ 3099428 w 6816107"/>
              <a:gd name="connsiteY3622" fmla="*/ 566209 h 5667411"/>
              <a:gd name="connsiteX3623" fmla="*/ 3094139 w 6816107"/>
              <a:gd name="connsiteY3623" fmla="*/ 585375 h 5667411"/>
              <a:gd name="connsiteX3624" fmla="*/ 3102996 w 6816107"/>
              <a:gd name="connsiteY3624" fmla="*/ 585890 h 5667411"/>
              <a:gd name="connsiteX3625" fmla="*/ 3110784 w 6816107"/>
              <a:gd name="connsiteY3625" fmla="*/ 583315 h 5667411"/>
              <a:gd name="connsiteX3626" fmla="*/ 3130279 w 6816107"/>
              <a:gd name="connsiteY3626" fmla="*/ 551926 h 5667411"/>
              <a:gd name="connsiteX3627" fmla="*/ 3151677 w 6816107"/>
              <a:gd name="connsiteY3627" fmla="*/ 538546 h 5667411"/>
              <a:gd name="connsiteX3628" fmla="*/ 3164812 w 6816107"/>
              <a:gd name="connsiteY3628" fmla="*/ 518542 h 5667411"/>
              <a:gd name="connsiteX3629" fmla="*/ 3184012 w 6816107"/>
              <a:gd name="connsiteY3629" fmla="*/ 506641 h 5667411"/>
              <a:gd name="connsiteX3630" fmla="*/ 3193521 w 6816107"/>
              <a:gd name="connsiteY3630" fmla="*/ 483999 h 5667411"/>
              <a:gd name="connsiteX3631" fmla="*/ 3217059 w 6816107"/>
              <a:gd name="connsiteY3631" fmla="*/ 458013 h 5667411"/>
              <a:gd name="connsiteX3632" fmla="*/ 3229899 w 6816107"/>
              <a:gd name="connsiteY3632" fmla="*/ 462193 h 5667411"/>
              <a:gd name="connsiteX3633" fmla="*/ 3241311 w 6816107"/>
              <a:gd name="connsiteY3633" fmla="*/ 452864 h 5667411"/>
              <a:gd name="connsiteX3634" fmla="*/ 3267703 w 6816107"/>
              <a:gd name="connsiteY3634" fmla="*/ 435110 h 5667411"/>
              <a:gd name="connsiteX3635" fmla="*/ 3285063 w 6816107"/>
              <a:gd name="connsiteY3635" fmla="*/ 453888 h 5667411"/>
              <a:gd name="connsiteX3636" fmla="*/ 3264825 w 6816107"/>
              <a:gd name="connsiteY3636" fmla="*/ 482350 h 5667411"/>
              <a:gd name="connsiteX3637" fmla="*/ 3244409 w 6816107"/>
              <a:gd name="connsiteY3637" fmla="*/ 505604 h 5667411"/>
              <a:gd name="connsiteX3638" fmla="*/ 3228003 w 6816107"/>
              <a:gd name="connsiteY3638" fmla="*/ 514611 h 5667411"/>
              <a:gd name="connsiteX3639" fmla="*/ 3206928 w 6816107"/>
              <a:gd name="connsiteY3639" fmla="*/ 504676 h 5667411"/>
              <a:gd name="connsiteX3640" fmla="*/ 3204938 w 6816107"/>
              <a:gd name="connsiteY3640" fmla="*/ 516929 h 5667411"/>
              <a:gd name="connsiteX3641" fmla="*/ 3182589 w 6816107"/>
              <a:gd name="connsiteY3641" fmla="*/ 540086 h 5667411"/>
              <a:gd name="connsiteX3642" fmla="*/ 3193052 w 6816107"/>
              <a:gd name="connsiteY3642" fmla="*/ 545230 h 5667411"/>
              <a:gd name="connsiteX3643" fmla="*/ 3176646 w 6816107"/>
              <a:gd name="connsiteY3643" fmla="*/ 554236 h 5667411"/>
              <a:gd name="connsiteX3644" fmla="*/ 3164760 w 6816107"/>
              <a:gd name="connsiteY3644" fmla="*/ 582537 h 5667411"/>
              <a:gd name="connsiteX3645" fmla="*/ 3140507 w 6816107"/>
              <a:gd name="connsiteY3645" fmla="*/ 587685 h 5667411"/>
              <a:gd name="connsiteX3646" fmla="*/ 3129809 w 6816107"/>
              <a:gd name="connsiteY3646" fmla="*/ 613156 h 5667411"/>
              <a:gd name="connsiteX3647" fmla="*/ 3101990 w 6816107"/>
              <a:gd name="connsiteY3647" fmla="*/ 626795 h 5667411"/>
              <a:gd name="connsiteX3648" fmla="*/ 3084635 w 6816107"/>
              <a:gd name="connsiteY3648" fmla="*/ 645578 h 5667411"/>
              <a:gd name="connsiteX3649" fmla="*/ 3080298 w 6816107"/>
              <a:gd name="connsiteY3649" fmla="*/ 678444 h 5667411"/>
              <a:gd name="connsiteX3650" fmla="*/ 3058485 w 6816107"/>
              <a:gd name="connsiteY3650" fmla="*/ 707839 h 5667411"/>
              <a:gd name="connsiteX3651" fmla="*/ 3043209 w 6816107"/>
              <a:gd name="connsiteY3651" fmla="*/ 721669 h 5667411"/>
              <a:gd name="connsiteX3652" fmla="*/ 3033997 w 6816107"/>
              <a:gd name="connsiteY3652" fmla="*/ 743603 h 5667411"/>
              <a:gd name="connsiteX3653" fmla="*/ 3021960 w 6816107"/>
              <a:gd name="connsiteY3653" fmla="*/ 748782 h 5667411"/>
              <a:gd name="connsiteX3654" fmla="*/ 3014026 w 6816107"/>
              <a:gd name="connsiteY3654" fmla="*/ 761100 h 5667411"/>
              <a:gd name="connsiteX3655" fmla="*/ 3013908 w 6816107"/>
              <a:gd name="connsiteY3655" fmla="*/ 776407 h 5667411"/>
              <a:gd name="connsiteX3656" fmla="*/ 3013791 w 6816107"/>
              <a:gd name="connsiteY3656" fmla="*/ 791714 h 5667411"/>
              <a:gd name="connsiteX3657" fmla="*/ 3038548 w 6816107"/>
              <a:gd name="connsiteY3657" fmla="*/ 773156 h 5667411"/>
              <a:gd name="connsiteX3658" fmla="*/ 3061343 w 6816107"/>
              <a:gd name="connsiteY3658" fmla="*/ 753632 h 5667411"/>
              <a:gd name="connsiteX3659" fmla="*/ 3079769 w 6816107"/>
              <a:gd name="connsiteY3659" fmla="*/ 733242 h 5667411"/>
              <a:gd name="connsiteX3660" fmla="*/ 3105329 w 6816107"/>
              <a:gd name="connsiteY3660" fmla="*/ 724042 h 5667411"/>
              <a:gd name="connsiteX3661" fmla="*/ 3120781 w 6816107"/>
              <a:gd name="connsiteY3661" fmla="*/ 687251 h 5667411"/>
              <a:gd name="connsiteX3662" fmla="*/ 3178738 w 6816107"/>
              <a:gd name="connsiteY3662" fmla="*/ 666662 h 5667411"/>
              <a:gd name="connsiteX3663" fmla="*/ 3224921 w 6816107"/>
              <a:gd name="connsiteY3663" fmla="*/ 612115 h 5667411"/>
              <a:gd name="connsiteX3664" fmla="*/ 3252623 w 6816107"/>
              <a:gd name="connsiteY3664" fmla="*/ 613785 h 5667411"/>
              <a:gd name="connsiteX3665" fmla="*/ 3280325 w 6816107"/>
              <a:gd name="connsiteY3665" fmla="*/ 615453 h 5667411"/>
              <a:gd name="connsiteX3666" fmla="*/ 3293399 w 6816107"/>
              <a:gd name="connsiteY3666" fmla="*/ 584322 h 5667411"/>
              <a:gd name="connsiteX3667" fmla="*/ 3301247 w 6816107"/>
              <a:gd name="connsiteY3667" fmla="*/ 588180 h 5667411"/>
              <a:gd name="connsiteX3668" fmla="*/ 3308619 w 6816107"/>
              <a:gd name="connsiteY3668" fmla="*/ 596927 h 5667411"/>
              <a:gd name="connsiteX3669" fmla="*/ 3304578 w 6816107"/>
              <a:gd name="connsiteY3669" fmla="*/ 610304 h 5667411"/>
              <a:gd name="connsiteX3670" fmla="*/ 3287221 w 6816107"/>
              <a:gd name="connsiteY3670" fmla="*/ 629087 h 5667411"/>
              <a:gd name="connsiteX3671" fmla="*/ 3285558 w 6816107"/>
              <a:gd name="connsiteY3671" fmla="*/ 641501 h 5667411"/>
              <a:gd name="connsiteX3672" fmla="*/ 3286749 w 6816107"/>
              <a:gd name="connsiteY3672" fmla="*/ 652756 h 5667411"/>
              <a:gd name="connsiteX3673" fmla="*/ 3290314 w 6816107"/>
              <a:gd name="connsiteY3673" fmla="*/ 644266 h 5667411"/>
              <a:gd name="connsiteX3674" fmla="*/ 3319264 w 6816107"/>
              <a:gd name="connsiteY3674" fmla="*/ 635452 h 5667411"/>
              <a:gd name="connsiteX3675" fmla="*/ 3342148 w 6816107"/>
              <a:gd name="connsiteY3675" fmla="*/ 618533 h 5667411"/>
              <a:gd name="connsiteX3676" fmla="*/ 3355968 w 6816107"/>
              <a:gd name="connsiteY3676" fmla="*/ 609108 h 5667411"/>
              <a:gd name="connsiteX3677" fmla="*/ 3365686 w 6816107"/>
              <a:gd name="connsiteY3677" fmla="*/ 592546 h 5667411"/>
              <a:gd name="connsiteX3678" fmla="*/ 3388749 w 6816107"/>
              <a:gd name="connsiteY3678" fmla="*/ 590228 h 5667411"/>
              <a:gd name="connsiteX3679" fmla="*/ 3397428 w 6816107"/>
              <a:gd name="connsiteY3679" fmla="*/ 576142 h 5667411"/>
              <a:gd name="connsiteX3680" fmla="*/ 3411099 w 6816107"/>
              <a:gd name="connsiteY3680" fmla="*/ 567070 h 5667411"/>
              <a:gd name="connsiteX3681" fmla="*/ 3420607 w 6816107"/>
              <a:gd name="connsiteY3681" fmla="*/ 544430 h 5667411"/>
              <a:gd name="connsiteX3682" fmla="*/ 3434636 w 6816107"/>
              <a:gd name="connsiteY3682" fmla="*/ 541084 h 5667411"/>
              <a:gd name="connsiteX3683" fmla="*/ 3453210 w 6816107"/>
              <a:gd name="connsiteY3683" fmla="*/ 520339 h 5667411"/>
              <a:gd name="connsiteX3684" fmla="*/ 3479811 w 6816107"/>
              <a:gd name="connsiteY3684" fmla="*/ 508662 h 5667411"/>
              <a:gd name="connsiteX3685" fmla="*/ 3511702 w 6816107"/>
              <a:gd name="connsiteY3685" fmla="*/ 487209 h 5667411"/>
              <a:gd name="connsiteX3686" fmla="*/ 3546623 w 6816107"/>
              <a:gd name="connsiteY3686" fmla="*/ 469806 h 5667411"/>
              <a:gd name="connsiteX3687" fmla="*/ 3553399 w 6816107"/>
              <a:gd name="connsiteY3687" fmla="*/ 456492 h 5667411"/>
              <a:gd name="connsiteX3688" fmla="*/ 3565169 w 6816107"/>
              <a:gd name="connsiteY3688" fmla="*/ 448195 h 5667411"/>
              <a:gd name="connsiteX3689" fmla="*/ 3582702 w 6816107"/>
              <a:gd name="connsiteY3689" fmla="*/ 425231 h 5667411"/>
              <a:gd name="connsiteX3690" fmla="*/ 3606301 w 6816107"/>
              <a:gd name="connsiteY3690" fmla="*/ 410370 h 5667411"/>
              <a:gd name="connsiteX3691" fmla="*/ 3611531 w 6816107"/>
              <a:gd name="connsiteY3691" fmla="*/ 403552 h 5667411"/>
              <a:gd name="connsiteX3692" fmla="*/ 3618902 w 6816107"/>
              <a:gd name="connsiteY3692" fmla="*/ 402908 h 5667411"/>
              <a:gd name="connsiteX3693" fmla="*/ 3625560 w 6816107"/>
              <a:gd name="connsiteY3693" fmla="*/ 409596 h 5667411"/>
              <a:gd name="connsiteX3694" fmla="*/ 3605827 w 6816107"/>
              <a:gd name="connsiteY3694" fmla="*/ 434040 h 5667411"/>
              <a:gd name="connsiteX3695" fmla="*/ 3595039 w 6816107"/>
              <a:gd name="connsiteY3695" fmla="*/ 442820 h 5667411"/>
              <a:gd name="connsiteX3696" fmla="*/ 3587283 w 6816107"/>
              <a:gd name="connsiteY3696" fmla="*/ 455652 h 5667411"/>
              <a:gd name="connsiteX3697" fmla="*/ 3566122 w 6816107"/>
              <a:gd name="connsiteY3697" fmla="*/ 475979 h 5667411"/>
              <a:gd name="connsiteX3698" fmla="*/ 3557861 w 6816107"/>
              <a:gd name="connsiteY3698" fmla="*/ 497527 h 5667411"/>
              <a:gd name="connsiteX3699" fmla="*/ 3541397 w 6816107"/>
              <a:gd name="connsiteY3699" fmla="*/ 504796 h 5667411"/>
              <a:gd name="connsiteX3700" fmla="*/ 3478155 w 6816107"/>
              <a:gd name="connsiteY3700" fmla="*/ 591504 h 5667411"/>
              <a:gd name="connsiteX3701" fmla="*/ 3394939 w 6816107"/>
              <a:gd name="connsiteY3701" fmla="*/ 658145 h 5667411"/>
              <a:gd name="connsiteX3702" fmla="*/ 3379724 w 6816107"/>
              <a:gd name="connsiteY3702" fmla="*/ 683102 h 5667411"/>
              <a:gd name="connsiteX3703" fmla="*/ 3364509 w 6816107"/>
              <a:gd name="connsiteY3703" fmla="*/ 708059 h 5667411"/>
              <a:gd name="connsiteX3704" fmla="*/ 3354106 w 6816107"/>
              <a:gd name="connsiteY3704" fmla="*/ 709347 h 5667411"/>
              <a:gd name="connsiteX3705" fmla="*/ 3346914 w 6816107"/>
              <a:gd name="connsiteY3705" fmla="*/ 719896 h 5667411"/>
              <a:gd name="connsiteX3706" fmla="*/ 3333214 w 6816107"/>
              <a:gd name="connsiteY3706" fmla="*/ 737488 h 5667411"/>
              <a:gd name="connsiteX3707" fmla="*/ 3322188 w 6816107"/>
              <a:gd name="connsiteY3707" fmla="*/ 748713 h 5667411"/>
              <a:gd name="connsiteX3708" fmla="*/ 3297223 w 6816107"/>
              <a:gd name="connsiteY3708" fmla="*/ 770584 h 5667411"/>
              <a:gd name="connsiteX3709" fmla="*/ 3285781 w 6816107"/>
              <a:gd name="connsiteY3709" fmla="*/ 774348 h 5667411"/>
              <a:gd name="connsiteX3710" fmla="*/ 3278440 w 6816107"/>
              <a:gd name="connsiteY3710" fmla="*/ 785249 h 5667411"/>
              <a:gd name="connsiteX3711" fmla="*/ 3275113 w 6816107"/>
              <a:gd name="connsiteY3711" fmla="*/ 800687 h 5667411"/>
              <a:gd name="connsiteX3712" fmla="*/ 3274454 w 6816107"/>
              <a:gd name="connsiteY3712" fmla="*/ 801518 h 5667411"/>
              <a:gd name="connsiteX3713" fmla="*/ 3279898 w 6816107"/>
              <a:gd name="connsiteY3713" fmla="*/ 797855 h 5667411"/>
              <a:gd name="connsiteX3714" fmla="*/ 3298681 w 6816107"/>
              <a:gd name="connsiteY3714" fmla="*/ 783189 h 5667411"/>
              <a:gd name="connsiteX3715" fmla="*/ 3311670 w 6816107"/>
              <a:gd name="connsiteY3715" fmla="*/ 782318 h 5667411"/>
              <a:gd name="connsiteX3716" fmla="*/ 3321985 w 6816107"/>
              <a:gd name="connsiteY3716" fmla="*/ 787817 h 5667411"/>
              <a:gd name="connsiteX3717" fmla="*/ 3289085 w 6816107"/>
              <a:gd name="connsiteY3717" fmla="*/ 826700 h 5667411"/>
              <a:gd name="connsiteX3718" fmla="*/ 3243525 w 6816107"/>
              <a:gd name="connsiteY3718" fmla="*/ 861920 h 5667411"/>
              <a:gd name="connsiteX3719" fmla="*/ 3246140 w 6816107"/>
              <a:gd name="connsiteY3719" fmla="*/ 863205 h 5667411"/>
              <a:gd name="connsiteX3720" fmla="*/ 3247599 w 6816107"/>
              <a:gd name="connsiteY3720" fmla="*/ 877579 h 5667411"/>
              <a:gd name="connsiteX3721" fmla="*/ 3239247 w 6816107"/>
              <a:gd name="connsiteY3721" fmla="*/ 887132 h 5667411"/>
              <a:gd name="connsiteX3722" fmla="*/ 3193658 w 6816107"/>
              <a:gd name="connsiteY3722" fmla="*/ 944958 h 5667411"/>
              <a:gd name="connsiteX3723" fmla="*/ 3144146 w 6816107"/>
              <a:gd name="connsiteY3723" fmla="*/ 1000855 h 5667411"/>
              <a:gd name="connsiteX3724" fmla="*/ 3141710 w 6816107"/>
              <a:gd name="connsiteY3724" fmla="*/ 1009474 h 5667411"/>
              <a:gd name="connsiteX3725" fmla="*/ 3130356 w 6816107"/>
              <a:gd name="connsiteY3725" fmla="*/ 1011147 h 5667411"/>
              <a:gd name="connsiteX3726" fmla="*/ 3126434 w 6816107"/>
              <a:gd name="connsiteY3726" fmla="*/ 1018609 h 5667411"/>
              <a:gd name="connsiteX3727" fmla="*/ 3128218 w 6816107"/>
              <a:gd name="connsiteY3727" fmla="*/ 1023754 h 5667411"/>
              <a:gd name="connsiteX3728" fmla="*/ 3113061 w 6816107"/>
              <a:gd name="connsiteY3728" fmla="*/ 1036362 h 5667411"/>
              <a:gd name="connsiteX3729" fmla="*/ 3104680 w 6816107"/>
              <a:gd name="connsiteY3729" fmla="*/ 1049741 h 5667411"/>
              <a:gd name="connsiteX3730" fmla="*/ 3127506 w 6816107"/>
              <a:gd name="connsiteY3730" fmla="*/ 1040477 h 5667411"/>
              <a:gd name="connsiteX3731" fmla="*/ 3136304 w 6816107"/>
              <a:gd name="connsiteY3731" fmla="*/ 1034558 h 5667411"/>
              <a:gd name="connsiteX3732" fmla="*/ 3137254 w 6816107"/>
              <a:gd name="connsiteY3732" fmla="*/ 1024783 h 5667411"/>
              <a:gd name="connsiteX3733" fmla="*/ 3150985 w 6816107"/>
              <a:gd name="connsiteY3733" fmla="*/ 1017449 h 5667411"/>
              <a:gd name="connsiteX3734" fmla="*/ 3163646 w 6816107"/>
              <a:gd name="connsiteY3734" fmla="*/ 1007028 h 5667411"/>
              <a:gd name="connsiteX3735" fmla="*/ 3205966 w 6816107"/>
              <a:gd name="connsiteY3735" fmla="*/ 966374 h 5667411"/>
              <a:gd name="connsiteX3736" fmla="*/ 3227603 w 6816107"/>
              <a:gd name="connsiteY3736" fmla="*/ 959940 h 5667411"/>
              <a:gd name="connsiteX3737" fmla="*/ 3238303 w 6816107"/>
              <a:gd name="connsiteY3737" fmla="*/ 953250 h 5667411"/>
              <a:gd name="connsiteX3738" fmla="*/ 3241156 w 6816107"/>
              <a:gd name="connsiteY3738" fmla="*/ 942701 h 5667411"/>
              <a:gd name="connsiteX3739" fmla="*/ 3261127 w 6816107"/>
              <a:gd name="connsiteY3739" fmla="*/ 925205 h 5667411"/>
              <a:gd name="connsiteX3740" fmla="*/ 3279077 w 6816107"/>
              <a:gd name="connsiteY3740" fmla="*/ 905006 h 5667411"/>
              <a:gd name="connsiteX3741" fmla="*/ 3297028 w 6816107"/>
              <a:gd name="connsiteY3741" fmla="*/ 884809 h 5667411"/>
              <a:gd name="connsiteX3742" fmla="*/ 3344106 w 6816107"/>
              <a:gd name="connsiteY3742" fmla="*/ 870396 h 5667411"/>
              <a:gd name="connsiteX3743" fmla="*/ 3347081 w 6816107"/>
              <a:gd name="connsiteY3743" fmla="*/ 891492 h 5667411"/>
              <a:gd name="connsiteX3744" fmla="*/ 3332220 w 6816107"/>
              <a:gd name="connsiteY3744" fmla="*/ 898698 h 5667411"/>
              <a:gd name="connsiteX3745" fmla="*/ 3324316 w 6816107"/>
              <a:gd name="connsiteY3745" fmla="*/ 916578 h 5667411"/>
              <a:gd name="connsiteX3746" fmla="*/ 3315342 w 6816107"/>
              <a:gd name="connsiteY3746" fmla="*/ 931372 h 5667411"/>
              <a:gd name="connsiteX3747" fmla="*/ 3284670 w 6816107"/>
              <a:gd name="connsiteY3747" fmla="*/ 960254 h 5667411"/>
              <a:gd name="connsiteX3748" fmla="*/ 3264701 w 6816107"/>
              <a:gd name="connsiteY3748" fmla="*/ 991836 h 5667411"/>
              <a:gd name="connsiteX3749" fmla="*/ 3221191 w 6816107"/>
              <a:gd name="connsiteY3749" fmla="*/ 1035320 h 5667411"/>
              <a:gd name="connsiteX3750" fmla="*/ 3220183 w 6816107"/>
              <a:gd name="connsiteY3750" fmla="*/ 1062140 h 5667411"/>
              <a:gd name="connsiteX3751" fmla="*/ 3199558 w 6816107"/>
              <a:gd name="connsiteY3751" fmla="*/ 1079315 h 5667411"/>
              <a:gd name="connsiteX3752" fmla="*/ 3172632 w 6816107"/>
              <a:gd name="connsiteY3752" fmla="*/ 1109612 h 5667411"/>
              <a:gd name="connsiteX3753" fmla="*/ 3139643 w 6816107"/>
              <a:gd name="connsiteY3753" fmla="*/ 1131805 h 5667411"/>
              <a:gd name="connsiteX3754" fmla="*/ 3137981 w 6816107"/>
              <a:gd name="connsiteY3754" fmla="*/ 1158305 h 5667411"/>
              <a:gd name="connsiteX3755" fmla="*/ 3113728 w 6816107"/>
              <a:gd name="connsiteY3755" fmla="*/ 1163453 h 5667411"/>
              <a:gd name="connsiteX3756" fmla="*/ 3100653 w 6816107"/>
              <a:gd name="connsiteY3756" fmla="*/ 1194583 h 5667411"/>
              <a:gd name="connsiteX3757" fmla="*/ 3086952 w 6816107"/>
              <a:gd name="connsiteY3757" fmla="*/ 1207481 h 5667411"/>
              <a:gd name="connsiteX3758" fmla="*/ 3073072 w 6816107"/>
              <a:gd name="connsiteY3758" fmla="*/ 1215169 h 5667411"/>
              <a:gd name="connsiteX3759" fmla="*/ 3067218 w 6816107"/>
              <a:gd name="connsiteY3759" fmla="*/ 1227228 h 5667411"/>
              <a:gd name="connsiteX3760" fmla="*/ 3066180 w 6816107"/>
              <a:gd name="connsiteY3760" fmla="*/ 1239095 h 5667411"/>
              <a:gd name="connsiteX3761" fmla="*/ 3069747 w 6816107"/>
              <a:gd name="connsiteY3761" fmla="*/ 1244691 h 5667411"/>
              <a:gd name="connsiteX3762" fmla="*/ 3074027 w 6816107"/>
              <a:gd name="connsiteY3762" fmla="*/ 1242954 h 5667411"/>
              <a:gd name="connsiteX3763" fmla="*/ 3085557 w 6816107"/>
              <a:gd name="connsiteY3763" fmla="*/ 1223014 h 5667411"/>
              <a:gd name="connsiteX3764" fmla="*/ 3109216 w 6816107"/>
              <a:gd name="connsiteY3764" fmla="*/ 1219281 h 5667411"/>
              <a:gd name="connsiteX3765" fmla="*/ 3127044 w 6816107"/>
              <a:gd name="connsiteY3765" fmla="*/ 1176828 h 5667411"/>
              <a:gd name="connsiteX3766" fmla="*/ 3129661 w 6816107"/>
              <a:gd name="connsiteY3766" fmla="*/ 1178115 h 5667411"/>
              <a:gd name="connsiteX3767" fmla="*/ 3136763 w 6816107"/>
              <a:gd name="connsiteY3767" fmla="*/ 1169657 h 5667411"/>
              <a:gd name="connsiteX3768" fmla="*/ 3137981 w 6816107"/>
              <a:gd name="connsiteY3768" fmla="*/ 1158305 h 5667411"/>
              <a:gd name="connsiteX3769" fmla="*/ 3164938 w 6816107"/>
              <a:gd name="connsiteY3769" fmla="*/ 1142961 h 5667411"/>
              <a:gd name="connsiteX3770" fmla="*/ 3191003 w 6816107"/>
              <a:gd name="connsiteY3770" fmla="*/ 1129741 h 5667411"/>
              <a:gd name="connsiteX3771" fmla="*/ 3191981 w 6816107"/>
              <a:gd name="connsiteY3771" fmla="*/ 1106748 h 5667411"/>
              <a:gd name="connsiteX3772" fmla="*/ 3219533 w 6816107"/>
              <a:gd name="connsiteY3772" fmla="*/ 1099380 h 5667411"/>
              <a:gd name="connsiteX3773" fmla="*/ 3250322 w 6816107"/>
              <a:gd name="connsiteY3773" fmla="*/ 1064581 h 5667411"/>
              <a:gd name="connsiteX3774" fmla="*/ 3283965 w 6816107"/>
              <a:gd name="connsiteY3774" fmla="*/ 1028624 h 5667411"/>
              <a:gd name="connsiteX3775" fmla="*/ 3291782 w 6816107"/>
              <a:gd name="connsiteY3775" fmla="*/ 1031613 h 5667411"/>
              <a:gd name="connsiteX3776" fmla="*/ 3295854 w 6816107"/>
              <a:gd name="connsiteY3776" fmla="*/ 1037883 h 5667411"/>
              <a:gd name="connsiteX3777" fmla="*/ 3287862 w 6816107"/>
              <a:gd name="connsiteY3777" fmla="*/ 1067245 h 5667411"/>
              <a:gd name="connsiteX3778" fmla="*/ 3263997 w 6816107"/>
              <a:gd name="connsiteY3778" fmla="*/ 1083681 h 5667411"/>
              <a:gd name="connsiteX3779" fmla="*/ 3226461 w 6816107"/>
              <a:gd name="connsiteY3779" fmla="*/ 1127967 h 5667411"/>
              <a:gd name="connsiteX3780" fmla="*/ 3189819 w 6816107"/>
              <a:gd name="connsiteY3780" fmla="*/ 1170133 h 5667411"/>
              <a:gd name="connsiteX3781" fmla="*/ 3188155 w 6816107"/>
              <a:gd name="connsiteY3781" fmla="*/ 1177850 h 5667411"/>
              <a:gd name="connsiteX3782" fmla="*/ 3178644 w 6816107"/>
              <a:gd name="connsiteY3782" fmla="*/ 1181710 h 5667411"/>
              <a:gd name="connsiteX3783" fmla="*/ 3172611 w 6816107"/>
              <a:gd name="connsiteY3783" fmla="*/ 1188561 h 5667411"/>
              <a:gd name="connsiteX3784" fmla="*/ 3175317 w 6816107"/>
              <a:gd name="connsiteY3784" fmla="*/ 1197147 h 5667411"/>
              <a:gd name="connsiteX3785" fmla="*/ 3158583 w 6816107"/>
              <a:gd name="connsiteY3785" fmla="*/ 1205994 h 5667411"/>
              <a:gd name="connsiteX3786" fmla="*/ 3147736 w 6816107"/>
              <a:gd name="connsiteY3786" fmla="*/ 1217732 h 5667411"/>
              <a:gd name="connsiteX3787" fmla="*/ 3128953 w 6816107"/>
              <a:gd name="connsiteY3787" fmla="*/ 1232398 h 5667411"/>
              <a:gd name="connsiteX3788" fmla="*/ 3126696 w 6816107"/>
              <a:gd name="connsiteY3788" fmla="*/ 1250922 h 5667411"/>
              <a:gd name="connsiteX3789" fmla="*/ 3114451 w 6816107"/>
              <a:gd name="connsiteY3789" fmla="*/ 1259414 h 5667411"/>
              <a:gd name="connsiteX3790" fmla="*/ 3150328 w 6816107"/>
              <a:gd name="connsiteY3790" fmla="*/ 1274491 h 5667411"/>
              <a:gd name="connsiteX3791" fmla="*/ 3178895 w 6816107"/>
              <a:gd name="connsiteY3791" fmla="*/ 1301340 h 5667411"/>
              <a:gd name="connsiteX3792" fmla="*/ 3177632 w 6816107"/>
              <a:gd name="connsiteY3792" fmla="*/ 1319641 h 5667411"/>
              <a:gd name="connsiteX3793" fmla="*/ 3189518 w 6816107"/>
              <a:gd name="connsiteY3793" fmla="*/ 1308639 h 5667411"/>
              <a:gd name="connsiteX3794" fmla="*/ 3209491 w 6816107"/>
              <a:gd name="connsiteY3794" fmla="*/ 1291142 h 5667411"/>
              <a:gd name="connsiteX3795" fmla="*/ 3223875 w 6816107"/>
              <a:gd name="connsiteY3795" fmla="*/ 1279435 h 5667411"/>
              <a:gd name="connsiteX3796" fmla="*/ 3238260 w 6816107"/>
              <a:gd name="connsiteY3796" fmla="*/ 1267727 h 5667411"/>
              <a:gd name="connsiteX3797" fmla="*/ 3259897 w 6816107"/>
              <a:gd name="connsiteY3797" fmla="*/ 1261293 h 5667411"/>
              <a:gd name="connsiteX3798" fmla="*/ 3260759 w 6816107"/>
              <a:gd name="connsiteY3798" fmla="*/ 1258302 h 5667411"/>
              <a:gd name="connsiteX3799" fmla="*/ 3259659 w 6816107"/>
              <a:gd name="connsiteY3799" fmla="*/ 1254346 h 5667411"/>
              <a:gd name="connsiteX3800" fmla="*/ 3268456 w 6816107"/>
              <a:gd name="connsiteY3800" fmla="*/ 1248429 h 5667411"/>
              <a:gd name="connsiteX3801" fmla="*/ 3273715 w 6816107"/>
              <a:gd name="connsiteY3801" fmla="*/ 1242479 h 5667411"/>
              <a:gd name="connsiteX3802" fmla="*/ 3277015 w 6816107"/>
              <a:gd name="connsiteY3802" fmla="*/ 1235565 h 5667411"/>
              <a:gd name="connsiteX3803" fmla="*/ 3327687 w 6816107"/>
              <a:gd name="connsiteY3803" fmla="*/ 1194749 h 5667411"/>
              <a:gd name="connsiteX3804" fmla="*/ 3374257 w 6816107"/>
              <a:gd name="connsiteY3804" fmla="*/ 1146795 h 5667411"/>
              <a:gd name="connsiteX3805" fmla="*/ 3395328 w 6816107"/>
              <a:gd name="connsiteY3805" fmla="*/ 1123863 h 5667411"/>
              <a:gd name="connsiteX3806" fmla="*/ 3416578 w 6816107"/>
              <a:gd name="connsiteY3806" fmla="*/ 1106141 h 5667411"/>
              <a:gd name="connsiteX3807" fmla="*/ 3433934 w 6816107"/>
              <a:gd name="connsiteY3807" fmla="*/ 1082663 h 5667411"/>
              <a:gd name="connsiteX3808" fmla="*/ 3456283 w 6816107"/>
              <a:gd name="connsiteY3808" fmla="*/ 1064202 h 5667411"/>
              <a:gd name="connsiteX3809" fmla="*/ 3470311 w 6816107"/>
              <a:gd name="connsiteY3809" fmla="*/ 1060856 h 5667411"/>
              <a:gd name="connsiteX3810" fmla="*/ 3473403 w 6816107"/>
              <a:gd name="connsiteY3810" fmla="*/ 1057254 h 5667411"/>
              <a:gd name="connsiteX3811" fmla="*/ 3476493 w 6816107"/>
              <a:gd name="connsiteY3811" fmla="*/ 1053652 h 5667411"/>
              <a:gd name="connsiteX3812" fmla="*/ 3483536 w 6816107"/>
              <a:gd name="connsiteY3812" fmla="*/ 1043457 h 5667411"/>
              <a:gd name="connsiteX3813" fmla="*/ 3488618 w 6816107"/>
              <a:gd name="connsiteY3813" fmla="*/ 1032297 h 5667411"/>
              <a:gd name="connsiteX3814" fmla="*/ 3496227 w 6816107"/>
              <a:gd name="connsiteY3814" fmla="*/ 1029209 h 5667411"/>
              <a:gd name="connsiteX3815" fmla="*/ 3499911 w 6816107"/>
              <a:gd name="connsiteY3815" fmla="*/ 1024191 h 5667411"/>
              <a:gd name="connsiteX3816" fmla="*/ 3503596 w 6816107"/>
              <a:gd name="connsiteY3816" fmla="*/ 1019174 h 5667411"/>
              <a:gd name="connsiteX3817" fmla="*/ 3506212 w 6816107"/>
              <a:gd name="connsiteY3817" fmla="*/ 1020460 h 5667411"/>
              <a:gd name="connsiteX3818" fmla="*/ 3515010 w 6816107"/>
              <a:gd name="connsiteY3818" fmla="*/ 1014542 h 5667411"/>
              <a:gd name="connsiteX3819" fmla="*/ 3533554 w 6816107"/>
              <a:gd name="connsiteY3819" fmla="*/ 992929 h 5667411"/>
              <a:gd name="connsiteX3820" fmla="*/ 3543271 w 6816107"/>
              <a:gd name="connsiteY3820" fmla="*/ 976367 h 5667411"/>
              <a:gd name="connsiteX3821" fmla="*/ 3549245 w 6816107"/>
              <a:gd name="connsiteY3821" fmla="*/ 963085 h 5667411"/>
              <a:gd name="connsiteX3822" fmla="*/ 3558192 w 6816107"/>
              <a:gd name="connsiteY3822" fmla="*/ 966202 h 5667411"/>
              <a:gd name="connsiteX3823" fmla="*/ 3565889 w 6816107"/>
              <a:gd name="connsiteY3823" fmla="*/ 961024 h 5667411"/>
              <a:gd name="connsiteX3824" fmla="*/ 3570911 w 6816107"/>
              <a:gd name="connsiteY3824" fmla="*/ 952823 h 5667411"/>
              <a:gd name="connsiteX3825" fmla="*/ 3581106 w 6816107"/>
              <a:gd name="connsiteY3825" fmla="*/ 954848 h 5667411"/>
              <a:gd name="connsiteX3826" fmla="*/ 3601079 w 6816107"/>
              <a:gd name="connsiteY3826" fmla="*/ 937351 h 5667411"/>
              <a:gd name="connsiteX3827" fmla="*/ 3615107 w 6816107"/>
              <a:gd name="connsiteY3827" fmla="*/ 934005 h 5667411"/>
              <a:gd name="connsiteX3828" fmla="*/ 3648869 w 6816107"/>
              <a:gd name="connsiteY3828" fmla="*/ 906216 h 5667411"/>
              <a:gd name="connsiteX3829" fmla="*/ 3660044 w 6816107"/>
              <a:gd name="connsiteY3829" fmla="*/ 894637 h 5667411"/>
              <a:gd name="connsiteX3830" fmla="*/ 3671218 w 6816107"/>
              <a:gd name="connsiteY3830" fmla="*/ 883059 h 5667411"/>
              <a:gd name="connsiteX3831" fmla="*/ 3693805 w 6816107"/>
              <a:gd name="connsiteY3831" fmla="*/ 866848 h 5667411"/>
              <a:gd name="connsiteX3832" fmla="*/ 3708785 w 6816107"/>
              <a:gd name="connsiteY3832" fmla="*/ 853727 h 5667411"/>
              <a:gd name="connsiteX3833" fmla="*/ 3727180 w 6816107"/>
              <a:gd name="connsiteY3833" fmla="*/ 827772 h 5667411"/>
              <a:gd name="connsiteX3834" fmla="*/ 3749678 w 6816107"/>
              <a:gd name="connsiteY3834" fmla="*/ 808956 h 5667411"/>
              <a:gd name="connsiteX3835" fmla="*/ 3787658 w 6816107"/>
              <a:gd name="connsiteY3835" fmla="*/ 763608 h 5667411"/>
              <a:gd name="connsiteX3836" fmla="*/ 3812443 w 6816107"/>
              <a:gd name="connsiteY3836" fmla="*/ 727137 h 5667411"/>
              <a:gd name="connsiteX3837" fmla="*/ 3819102 w 6816107"/>
              <a:gd name="connsiteY3837" fmla="*/ 733825 h 5667411"/>
              <a:gd name="connsiteX3838" fmla="*/ 3833130 w 6816107"/>
              <a:gd name="connsiteY3838" fmla="*/ 730480 h 5667411"/>
              <a:gd name="connsiteX3839" fmla="*/ 3837143 w 6816107"/>
              <a:gd name="connsiteY3839" fmla="*/ 725623 h 5667411"/>
              <a:gd name="connsiteX3840" fmla="*/ 3835269 w 6816107"/>
              <a:gd name="connsiteY3840" fmla="*/ 717873 h 5667411"/>
              <a:gd name="connsiteX3841" fmla="*/ 3872925 w 6816107"/>
              <a:gd name="connsiteY3841" fmla="*/ 691145 h 5667411"/>
              <a:gd name="connsiteX3842" fmla="*/ 3902555 w 6816107"/>
              <a:gd name="connsiteY3842" fmla="*/ 655349 h 5667411"/>
              <a:gd name="connsiteX3843" fmla="*/ 3915691 w 6816107"/>
              <a:gd name="connsiteY3843" fmla="*/ 649430 h 5667411"/>
              <a:gd name="connsiteX3844" fmla="*/ 3919911 w 6816107"/>
              <a:gd name="connsiteY3844" fmla="*/ 636566 h 5667411"/>
              <a:gd name="connsiteX3845" fmla="*/ 3940091 w 6816107"/>
              <a:gd name="connsiteY3845" fmla="*/ 620452 h 5667411"/>
              <a:gd name="connsiteX3846" fmla="*/ 3961520 w 6816107"/>
              <a:gd name="connsiteY3846" fmla="*/ 612635 h 5667411"/>
              <a:gd name="connsiteX3847" fmla="*/ 3970317 w 6816107"/>
              <a:gd name="connsiteY3847" fmla="*/ 606717 h 5667411"/>
              <a:gd name="connsiteX3848" fmla="*/ 3971267 w 6816107"/>
              <a:gd name="connsiteY3848" fmla="*/ 596940 h 5667411"/>
              <a:gd name="connsiteX3849" fmla="*/ 4013826 w 6816107"/>
              <a:gd name="connsiteY3849" fmla="*/ 563234 h 5667411"/>
              <a:gd name="connsiteX3850" fmla="*/ 4024496 w 6816107"/>
              <a:gd name="connsiteY3850" fmla="*/ 555675 h 5667411"/>
              <a:gd name="connsiteX3851" fmla="*/ 4034987 w 6816107"/>
              <a:gd name="connsiteY3851" fmla="*/ 542907 h 5667411"/>
              <a:gd name="connsiteX3852" fmla="*/ 4088037 w 6816107"/>
              <a:gd name="connsiteY3852" fmla="*/ 501126 h 5667411"/>
              <a:gd name="connsiteX3853" fmla="*/ 4144120 w 6816107"/>
              <a:gd name="connsiteY3853" fmla="*/ 463397 h 5667411"/>
              <a:gd name="connsiteX3854" fmla="*/ 4149824 w 6816107"/>
              <a:gd name="connsiteY3854" fmla="*/ 442301 h 5667411"/>
              <a:gd name="connsiteX3855" fmla="*/ 4198804 w 6816107"/>
              <a:gd name="connsiteY3855" fmla="*/ 408335 h 5667411"/>
              <a:gd name="connsiteX3856" fmla="*/ 4225788 w 6816107"/>
              <a:gd name="connsiteY3856" fmla="*/ 375080 h 5667411"/>
              <a:gd name="connsiteX3857" fmla="*/ 4263473 w 6816107"/>
              <a:gd name="connsiteY3857" fmla="*/ 344524 h 5667411"/>
              <a:gd name="connsiteX3858" fmla="*/ 4291054 w 6816107"/>
              <a:gd name="connsiteY3858" fmla="*/ 323940 h 5667411"/>
              <a:gd name="connsiteX3859" fmla="*/ 4296640 w 6816107"/>
              <a:gd name="connsiteY3859" fmla="*/ 308761 h 5667411"/>
              <a:gd name="connsiteX3860" fmla="*/ 4312213 w 6816107"/>
              <a:gd name="connsiteY3860" fmla="*/ 303614 h 5667411"/>
              <a:gd name="connsiteX3861" fmla="*/ 4486255 w 6816107"/>
              <a:gd name="connsiteY3861" fmla="*/ 167241 h 5667411"/>
              <a:gd name="connsiteX3862" fmla="*/ 4509020 w 6816107"/>
              <a:gd name="connsiteY3862" fmla="*/ 151544 h 5667411"/>
              <a:gd name="connsiteX3863" fmla="*/ 4532857 w 6816107"/>
              <a:gd name="connsiteY3863" fmla="*/ 138935 h 5667411"/>
              <a:gd name="connsiteX3864" fmla="*/ 4541921 w 6816107"/>
              <a:gd name="connsiteY3864" fmla="*/ 126746 h 5667411"/>
              <a:gd name="connsiteX3865" fmla="*/ 4554017 w 6816107"/>
              <a:gd name="connsiteY3865" fmla="*/ 118609 h 5667411"/>
              <a:gd name="connsiteX3866" fmla="*/ 4572801 w 6816107"/>
              <a:gd name="connsiteY3866" fmla="*/ 103942 h 5667411"/>
              <a:gd name="connsiteX3867" fmla="*/ 4585789 w 6816107"/>
              <a:gd name="connsiteY3867" fmla="*/ 103072 h 5667411"/>
              <a:gd name="connsiteX3868" fmla="*/ 4596103 w 6816107"/>
              <a:gd name="connsiteY3868" fmla="*/ 108570 h 5667411"/>
              <a:gd name="connsiteX3869" fmla="*/ 4563204 w 6816107"/>
              <a:gd name="connsiteY3869" fmla="*/ 147453 h 5667411"/>
              <a:gd name="connsiteX3870" fmla="*/ 4517643 w 6816107"/>
              <a:gd name="connsiteY3870" fmla="*/ 182673 h 5667411"/>
              <a:gd name="connsiteX3871" fmla="*/ 4520259 w 6816107"/>
              <a:gd name="connsiteY3871" fmla="*/ 183958 h 5667411"/>
              <a:gd name="connsiteX3872" fmla="*/ 4521717 w 6816107"/>
              <a:gd name="connsiteY3872" fmla="*/ 198333 h 5667411"/>
              <a:gd name="connsiteX3873" fmla="*/ 4513366 w 6816107"/>
              <a:gd name="connsiteY3873" fmla="*/ 207885 h 5667411"/>
              <a:gd name="connsiteX3874" fmla="*/ 4467778 w 6816107"/>
              <a:gd name="connsiteY3874" fmla="*/ 265711 h 5667411"/>
              <a:gd name="connsiteX3875" fmla="*/ 4418266 w 6816107"/>
              <a:gd name="connsiteY3875" fmla="*/ 321609 h 5667411"/>
              <a:gd name="connsiteX3876" fmla="*/ 4415829 w 6816107"/>
              <a:gd name="connsiteY3876" fmla="*/ 330228 h 5667411"/>
              <a:gd name="connsiteX3877" fmla="*/ 4404475 w 6816107"/>
              <a:gd name="connsiteY3877" fmla="*/ 331901 h 5667411"/>
              <a:gd name="connsiteX3878" fmla="*/ 4400553 w 6816107"/>
              <a:gd name="connsiteY3878" fmla="*/ 339363 h 5667411"/>
              <a:gd name="connsiteX3879" fmla="*/ 4402337 w 6816107"/>
              <a:gd name="connsiteY3879" fmla="*/ 344508 h 5667411"/>
              <a:gd name="connsiteX3880" fmla="*/ 4387180 w 6816107"/>
              <a:gd name="connsiteY3880" fmla="*/ 357115 h 5667411"/>
              <a:gd name="connsiteX3881" fmla="*/ 4378799 w 6816107"/>
              <a:gd name="connsiteY3881" fmla="*/ 370495 h 5667411"/>
              <a:gd name="connsiteX3882" fmla="*/ 4401626 w 6816107"/>
              <a:gd name="connsiteY3882" fmla="*/ 361230 h 5667411"/>
              <a:gd name="connsiteX3883" fmla="*/ 4410422 w 6816107"/>
              <a:gd name="connsiteY3883" fmla="*/ 355312 h 5667411"/>
              <a:gd name="connsiteX3884" fmla="*/ 4411373 w 6816107"/>
              <a:gd name="connsiteY3884" fmla="*/ 345536 h 5667411"/>
              <a:gd name="connsiteX3885" fmla="*/ 4425104 w 6816107"/>
              <a:gd name="connsiteY3885" fmla="*/ 338203 h 5667411"/>
              <a:gd name="connsiteX3886" fmla="*/ 4437765 w 6816107"/>
              <a:gd name="connsiteY3886" fmla="*/ 327781 h 5667411"/>
              <a:gd name="connsiteX3887" fmla="*/ 4480085 w 6816107"/>
              <a:gd name="connsiteY3887" fmla="*/ 287128 h 5667411"/>
              <a:gd name="connsiteX3888" fmla="*/ 4501722 w 6816107"/>
              <a:gd name="connsiteY3888" fmla="*/ 280693 h 5667411"/>
              <a:gd name="connsiteX3889" fmla="*/ 4512422 w 6816107"/>
              <a:gd name="connsiteY3889" fmla="*/ 274003 h 5667411"/>
              <a:gd name="connsiteX3890" fmla="*/ 4515274 w 6816107"/>
              <a:gd name="connsiteY3890" fmla="*/ 263455 h 5667411"/>
              <a:gd name="connsiteX3891" fmla="*/ 4535246 w 6816107"/>
              <a:gd name="connsiteY3891" fmla="*/ 245958 h 5667411"/>
              <a:gd name="connsiteX3892" fmla="*/ 4553197 w 6816107"/>
              <a:gd name="connsiteY3892" fmla="*/ 225760 h 5667411"/>
              <a:gd name="connsiteX3893" fmla="*/ 4571147 w 6816107"/>
              <a:gd name="connsiteY3893" fmla="*/ 205563 h 5667411"/>
              <a:gd name="connsiteX3894" fmla="*/ 4618226 w 6816107"/>
              <a:gd name="connsiteY3894" fmla="*/ 191150 h 5667411"/>
              <a:gd name="connsiteX3895" fmla="*/ 4621200 w 6816107"/>
              <a:gd name="connsiteY3895" fmla="*/ 212246 h 5667411"/>
              <a:gd name="connsiteX3896" fmla="*/ 4606340 w 6816107"/>
              <a:gd name="connsiteY3896" fmla="*/ 219451 h 5667411"/>
              <a:gd name="connsiteX3897" fmla="*/ 4598435 w 6816107"/>
              <a:gd name="connsiteY3897" fmla="*/ 237332 h 5667411"/>
              <a:gd name="connsiteX3898" fmla="*/ 4589460 w 6816107"/>
              <a:gd name="connsiteY3898" fmla="*/ 252126 h 5667411"/>
              <a:gd name="connsiteX3899" fmla="*/ 4558790 w 6816107"/>
              <a:gd name="connsiteY3899" fmla="*/ 281008 h 5667411"/>
              <a:gd name="connsiteX3900" fmla="*/ 4538819 w 6816107"/>
              <a:gd name="connsiteY3900" fmla="*/ 312590 h 5667411"/>
              <a:gd name="connsiteX3901" fmla="*/ 4495310 w 6816107"/>
              <a:gd name="connsiteY3901" fmla="*/ 356074 h 5667411"/>
              <a:gd name="connsiteX3902" fmla="*/ 4494303 w 6816107"/>
              <a:gd name="connsiteY3902" fmla="*/ 382894 h 5667411"/>
              <a:gd name="connsiteX3903" fmla="*/ 4473677 w 6816107"/>
              <a:gd name="connsiteY3903" fmla="*/ 400069 h 5667411"/>
              <a:gd name="connsiteX3904" fmla="*/ 4446751 w 6816107"/>
              <a:gd name="connsiteY3904" fmla="*/ 430365 h 5667411"/>
              <a:gd name="connsiteX3905" fmla="*/ 4413762 w 6816107"/>
              <a:gd name="connsiteY3905" fmla="*/ 452559 h 5667411"/>
              <a:gd name="connsiteX3906" fmla="*/ 4412100 w 6816107"/>
              <a:gd name="connsiteY3906" fmla="*/ 479058 h 5667411"/>
              <a:gd name="connsiteX3907" fmla="*/ 4387847 w 6816107"/>
              <a:gd name="connsiteY3907" fmla="*/ 484206 h 5667411"/>
              <a:gd name="connsiteX3908" fmla="*/ 4374772 w 6816107"/>
              <a:gd name="connsiteY3908" fmla="*/ 515337 h 5667411"/>
              <a:gd name="connsiteX3909" fmla="*/ 4361072 w 6816107"/>
              <a:gd name="connsiteY3909" fmla="*/ 528235 h 5667411"/>
              <a:gd name="connsiteX3910" fmla="*/ 4347192 w 6816107"/>
              <a:gd name="connsiteY3910" fmla="*/ 535922 h 5667411"/>
              <a:gd name="connsiteX3911" fmla="*/ 4341337 w 6816107"/>
              <a:gd name="connsiteY3911" fmla="*/ 547983 h 5667411"/>
              <a:gd name="connsiteX3912" fmla="*/ 4340299 w 6816107"/>
              <a:gd name="connsiteY3912" fmla="*/ 559849 h 5667411"/>
              <a:gd name="connsiteX3913" fmla="*/ 4343866 w 6816107"/>
              <a:gd name="connsiteY3913" fmla="*/ 565444 h 5667411"/>
              <a:gd name="connsiteX3914" fmla="*/ 4348146 w 6816107"/>
              <a:gd name="connsiteY3914" fmla="*/ 563707 h 5667411"/>
              <a:gd name="connsiteX3915" fmla="*/ 4359676 w 6816107"/>
              <a:gd name="connsiteY3915" fmla="*/ 543767 h 5667411"/>
              <a:gd name="connsiteX3916" fmla="*/ 4383335 w 6816107"/>
              <a:gd name="connsiteY3916" fmla="*/ 540034 h 5667411"/>
              <a:gd name="connsiteX3917" fmla="*/ 4401164 w 6816107"/>
              <a:gd name="connsiteY3917" fmla="*/ 497582 h 5667411"/>
              <a:gd name="connsiteX3918" fmla="*/ 4403779 w 6816107"/>
              <a:gd name="connsiteY3918" fmla="*/ 498869 h 5667411"/>
              <a:gd name="connsiteX3919" fmla="*/ 4410883 w 6816107"/>
              <a:gd name="connsiteY3919" fmla="*/ 490410 h 5667411"/>
              <a:gd name="connsiteX3920" fmla="*/ 4412100 w 6816107"/>
              <a:gd name="connsiteY3920" fmla="*/ 479058 h 5667411"/>
              <a:gd name="connsiteX3921" fmla="*/ 4439057 w 6816107"/>
              <a:gd name="connsiteY3921" fmla="*/ 463715 h 5667411"/>
              <a:gd name="connsiteX3922" fmla="*/ 4465122 w 6816107"/>
              <a:gd name="connsiteY3922" fmla="*/ 450494 h 5667411"/>
              <a:gd name="connsiteX3923" fmla="*/ 4466100 w 6816107"/>
              <a:gd name="connsiteY3923" fmla="*/ 427501 h 5667411"/>
              <a:gd name="connsiteX3924" fmla="*/ 4493652 w 6816107"/>
              <a:gd name="connsiteY3924" fmla="*/ 420133 h 5667411"/>
              <a:gd name="connsiteX3925" fmla="*/ 4524442 w 6816107"/>
              <a:gd name="connsiteY3925" fmla="*/ 385334 h 5667411"/>
              <a:gd name="connsiteX3926" fmla="*/ 4558084 w 6816107"/>
              <a:gd name="connsiteY3926" fmla="*/ 349377 h 5667411"/>
              <a:gd name="connsiteX3927" fmla="*/ 4565901 w 6816107"/>
              <a:gd name="connsiteY3927" fmla="*/ 352367 h 5667411"/>
              <a:gd name="connsiteX3928" fmla="*/ 4569974 w 6816107"/>
              <a:gd name="connsiteY3928" fmla="*/ 358637 h 5667411"/>
              <a:gd name="connsiteX3929" fmla="*/ 4561982 w 6816107"/>
              <a:gd name="connsiteY3929" fmla="*/ 387998 h 5667411"/>
              <a:gd name="connsiteX3930" fmla="*/ 4538116 w 6816107"/>
              <a:gd name="connsiteY3930" fmla="*/ 404435 h 5667411"/>
              <a:gd name="connsiteX3931" fmla="*/ 4500581 w 6816107"/>
              <a:gd name="connsiteY3931" fmla="*/ 448721 h 5667411"/>
              <a:gd name="connsiteX3932" fmla="*/ 4463937 w 6816107"/>
              <a:gd name="connsiteY3932" fmla="*/ 490886 h 5667411"/>
              <a:gd name="connsiteX3933" fmla="*/ 4462274 w 6816107"/>
              <a:gd name="connsiteY3933" fmla="*/ 498605 h 5667411"/>
              <a:gd name="connsiteX3934" fmla="*/ 4452763 w 6816107"/>
              <a:gd name="connsiteY3934" fmla="*/ 502464 h 5667411"/>
              <a:gd name="connsiteX3935" fmla="*/ 4446730 w 6816107"/>
              <a:gd name="connsiteY3935" fmla="*/ 509315 h 5667411"/>
              <a:gd name="connsiteX3936" fmla="*/ 4449436 w 6816107"/>
              <a:gd name="connsiteY3936" fmla="*/ 517901 h 5667411"/>
              <a:gd name="connsiteX3937" fmla="*/ 4432702 w 6816107"/>
              <a:gd name="connsiteY3937" fmla="*/ 526746 h 5667411"/>
              <a:gd name="connsiteX3938" fmla="*/ 4421855 w 6816107"/>
              <a:gd name="connsiteY3938" fmla="*/ 538485 h 5667411"/>
              <a:gd name="connsiteX3939" fmla="*/ 4403072 w 6816107"/>
              <a:gd name="connsiteY3939" fmla="*/ 553152 h 5667411"/>
              <a:gd name="connsiteX3940" fmla="*/ 4400815 w 6816107"/>
              <a:gd name="connsiteY3940" fmla="*/ 571676 h 5667411"/>
              <a:gd name="connsiteX3941" fmla="*/ 4388570 w 6816107"/>
              <a:gd name="connsiteY3941" fmla="*/ 580167 h 5667411"/>
              <a:gd name="connsiteX3942" fmla="*/ 4424447 w 6816107"/>
              <a:gd name="connsiteY3942" fmla="*/ 595246 h 5667411"/>
              <a:gd name="connsiteX3943" fmla="*/ 4453013 w 6816107"/>
              <a:gd name="connsiteY3943" fmla="*/ 622094 h 5667411"/>
              <a:gd name="connsiteX3944" fmla="*/ 4451619 w 6816107"/>
              <a:gd name="connsiteY3944" fmla="*/ 642322 h 5667411"/>
              <a:gd name="connsiteX3945" fmla="*/ 4441127 w 6816107"/>
              <a:gd name="connsiteY3945" fmla="*/ 650395 h 5667411"/>
              <a:gd name="connsiteX3946" fmla="*/ 4435867 w 6816107"/>
              <a:gd name="connsiteY3946" fmla="*/ 656345 h 5667411"/>
              <a:gd name="connsiteX3947" fmla="*/ 4432568 w 6816107"/>
              <a:gd name="connsiteY3947" fmla="*/ 663259 h 5667411"/>
              <a:gd name="connsiteX3948" fmla="*/ 4442793 w 6816107"/>
              <a:gd name="connsiteY3948" fmla="*/ 661457 h 5667411"/>
              <a:gd name="connsiteX3949" fmla="*/ 4488683 w 6816107"/>
              <a:gd name="connsiteY3949" fmla="*/ 649874 h 5667411"/>
              <a:gd name="connsiteX3950" fmla="*/ 4502234 w 6816107"/>
              <a:gd name="connsiteY3950" fmla="*/ 632636 h 5667411"/>
              <a:gd name="connsiteX3951" fmla="*/ 4504345 w 6816107"/>
              <a:gd name="connsiteY3951" fmla="*/ 623856 h 5667411"/>
              <a:gd name="connsiteX3952" fmla="*/ 4513409 w 6816107"/>
              <a:gd name="connsiteY3952" fmla="*/ 621057 h 5667411"/>
              <a:gd name="connsiteX3953" fmla="*/ 4516886 w 6816107"/>
              <a:gd name="connsiteY3953" fmla="*/ 614658 h 5667411"/>
              <a:gd name="connsiteX3954" fmla="*/ 4515549 w 6816107"/>
              <a:gd name="connsiteY3954" fmla="*/ 608451 h 5667411"/>
              <a:gd name="connsiteX3955" fmla="*/ 4548360 w 6816107"/>
              <a:gd name="connsiteY3955" fmla="*/ 590438 h 5667411"/>
              <a:gd name="connsiteX3956" fmla="*/ 4581171 w 6816107"/>
              <a:gd name="connsiteY3956" fmla="*/ 572425 h 5667411"/>
              <a:gd name="connsiteX3957" fmla="*/ 4611516 w 6816107"/>
              <a:gd name="connsiteY3957" fmla="*/ 543382 h 5667411"/>
              <a:gd name="connsiteX3958" fmla="*/ 4649172 w 6816107"/>
              <a:gd name="connsiteY3958" fmla="*/ 530739 h 5667411"/>
              <a:gd name="connsiteX3959" fmla="*/ 4652500 w 6816107"/>
              <a:gd name="connsiteY3959" fmla="*/ 515304 h 5667411"/>
              <a:gd name="connsiteX3960" fmla="*/ 4659008 w 6816107"/>
              <a:gd name="connsiteY3960" fmla="*/ 503564 h 5667411"/>
              <a:gd name="connsiteX3961" fmla="*/ 4672472 w 6816107"/>
              <a:gd name="connsiteY3961" fmla="*/ 497806 h 5667411"/>
              <a:gd name="connsiteX3962" fmla="*/ 4690543 w 6816107"/>
              <a:gd name="connsiteY3962" fmla="*/ 499863 h 5667411"/>
              <a:gd name="connsiteX3963" fmla="*/ 4693994 w 6816107"/>
              <a:gd name="connsiteY3963" fmla="*/ 520765 h 5667411"/>
              <a:gd name="connsiteX3964" fmla="*/ 4678896 w 6816107"/>
              <a:gd name="connsiteY3964" fmla="*/ 535109 h 5667411"/>
              <a:gd name="connsiteX3965" fmla="*/ 4649115 w 6816107"/>
              <a:gd name="connsiteY3965" fmla="*/ 552479 h 5667411"/>
              <a:gd name="connsiteX3966" fmla="*/ 4630393 w 6816107"/>
              <a:gd name="connsiteY3966" fmla="*/ 582968 h 5667411"/>
              <a:gd name="connsiteX3967" fmla="*/ 4602814 w 6816107"/>
              <a:gd name="connsiteY3967" fmla="*/ 617638 h 5667411"/>
              <a:gd name="connsiteX3968" fmla="*/ 4576765 w 6816107"/>
              <a:gd name="connsiteY3968" fmla="*/ 639394 h 5667411"/>
              <a:gd name="connsiteX3969" fmla="*/ 4581380 w 6816107"/>
              <a:gd name="connsiteY3969" fmla="*/ 641663 h 5667411"/>
              <a:gd name="connsiteX3970" fmla="*/ 4587182 w 6816107"/>
              <a:gd name="connsiteY3970" fmla="*/ 635596 h 5667411"/>
              <a:gd name="connsiteX3971" fmla="*/ 4598357 w 6816107"/>
              <a:gd name="connsiteY3971" fmla="*/ 624017 h 5667411"/>
              <a:gd name="connsiteX3972" fmla="*/ 4609532 w 6816107"/>
              <a:gd name="connsiteY3972" fmla="*/ 612439 h 5667411"/>
              <a:gd name="connsiteX3973" fmla="*/ 4626888 w 6816107"/>
              <a:gd name="connsiteY3973" fmla="*/ 593656 h 5667411"/>
              <a:gd name="connsiteX3974" fmla="*/ 4624272 w 6816107"/>
              <a:gd name="connsiteY3974" fmla="*/ 592370 h 5667411"/>
              <a:gd name="connsiteX3975" fmla="*/ 4635446 w 6816107"/>
              <a:gd name="connsiteY3975" fmla="*/ 580791 h 5667411"/>
              <a:gd name="connsiteX3976" fmla="*/ 4646621 w 6816107"/>
              <a:gd name="connsiteY3976" fmla="*/ 569214 h 5667411"/>
              <a:gd name="connsiteX3977" fmla="*/ 4652831 w 6816107"/>
              <a:gd name="connsiteY3977" fmla="*/ 558182 h 5667411"/>
              <a:gd name="connsiteX3978" fmla="*/ 4664215 w 6816107"/>
              <a:gd name="connsiteY3978" fmla="*/ 557376 h 5667411"/>
              <a:gd name="connsiteX3979" fmla="*/ 4673011 w 6816107"/>
              <a:gd name="connsiteY3979" fmla="*/ 542068 h 5667411"/>
              <a:gd name="connsiteX3980" fmla="*/ 4688230 w 6816107"/>
              <a:gd name="connsiteY3980" fmla="*/ 545282 h 5667411"/>
              <a:gd name="connsiteX3981" fmla="*/ 4701304 w 6816107"/>
              <a:gd name="connsiteY3981" fmla="*/ 514151 h 5667411"/>
              <a:gd name="connsiteX3982" fmla="*/ 4712006 w 6816107"/>
              <a:gd name="connsiteY3982" fmla="*/ 526242 h 5667411"/>
              <a:gd name="connsiteX3983" fmla="*/ 4744340 w 6816107"/>
              <a:gd name="connsiteY3983" fmla="*/ 494336 h 5667411"/>
              <a:gd name="connsiteX3984" fmla="*/ 4741487 w 6816107"/>
              <a:gd name="connsiteY3984" fmla="*/ 486104 h 5667411"/>
              <a:gd name="connsiteX3985" fmla="*/ 4755515 w 6816107"/>
              <a:gd name="connsiteY3985" fmla="*/ 482758 h 5667411"/>
              <a:gd name="connsiteX3986" fmla="*/ 4765502 w 6816107"/>
              <a:gd name="connsiteY3986" fmla="*/ 474010 h 5667411"/>
              <a:gd name="connsiteX3987" fmla="*/ 4765974 w 6816107"/>
              <a:gd name="connsiteY3987" fmla="*/ 450340 h 5667411"/>
              <a:gd name="connsiteX3988" fmla="*/ 4778099 w 6816107"/>
              <a:gd name="connsiteY3988" fmla="*/ 428986 h 5667411"/>
              <a:gd name="connsiteX3989" fmla="*/ 4793316 w 6816107"/>
              <a:gd name="connsiteY3989" fmla="*/ 422810 h 5667411"/>
              <a:gd name="connsiteX3990" fmla="*/ 4816381 w 6816107"/>
              <a:gd name="connsiteY3990" fmla="*/ 420491 h 5667411"/>
              <a:gd name="connsiteX3991" fmla="*/ 4810437 w 6816107"/>
              <a:gd name="connsiteY3991" fmla="*/ 434642 h 5667411"/>
              <a:gd name="connsiteX3992" fmla="*/ 4819474 w 6816107"/>
              <a:gd name="connsiteY3992" fmla="*/ 435670 h 5667411"/>
              <a:gd name="connsiteX3993" fmla="*/ 4835938 w 6816107"/>
              <a:gd name="connsiteY3993" fmla="*/ 419010 h 5667411"/>
              <a:gd name="connsiteX3994" fmla="*/ 4850619 w 6816107"/>
              <a:gd name="connsiteY3994" fmla="*/ 406595 h 5667411"/>
              <a:gd name="connsiteX3995" fmla="*/ 4851719 w 6816107"/>
              <a:gd name="connsiteY3995" fmla="*/ 410550 h 5667411"/>
              <a:gd name="connsiteX3996" fmla="*/ 4850858 w 6816107"/>
              <a:gd name="connsiteY3996" fmla="*/ 413541 h 5667411"/>
              <a:gd name="connsiteX3997" fmla="*/ 4855436 w 6816107"/>
              <a:gd name="connsiteY3997" fmla="*/ 425182 h 5667411"/>
              <a:gd name="connsiteX3998" fmla="*/ 4842537 w 6816107"/>
              <a:gd name="connsiteY3998" fmla="*/ 433351 h 5667411"/>
              <a:gd name="connsiteX3999" fmla="*/ 4842303 w 6816107"/>
              <a:gd name="connsiteY3999" fmla="*/ 463966 h 5667411"/>
              <a:gd name="connsiteX4000" fmla="*/ 4823521 w 6816107"/>
              <a:gd name="connsiteY4000" fmla="*/ 478633 h 5667411"/>
              <a:gd name="connsiteX4001" fmla="*/ 4838265 w 6816107"/>
              <a:gd name="connsiteY4001" fmla="*/ 496125 h 5667411"/>
              <a:gd name="connsiteX4002" fmla="*/ 4858266 w 6816107"/>
              <a:gd name="connsiteY4002" fmla="*/ 474802 h 5667411"/>
              <a:gd name="connsiteX4003" fmla="*/ 4879158 w 6816107"/>
              <a:gd name="connsiteY4003" fmla="*/ 451356 h 5667411"/>
              <a:gd name="connsiteX4004" fmla="*/ 4915923 w 6816107"/>
              <a:gd name="connsiteY4004" fmla="*/ 426750 h 5667411"/>
              <a:gd name="connsiteX4005" fmla="*/ 4950725 w 6816107"/>
              <a:gd name="connsiteY4005" fmla="*/ 401180 h 5667411"/>
              <a:gd name="connsiteX4006" fmla="*/ 4969864 w 6816107"/>
              <a:gd name="connsiteY4006" fmla="*/ 378152 h 5667411"/>
              <a:gd name="connsiteX4007" fmla="*/ 4993284 w 6816107"/>
              <a:gd name="connsiteY4007" fmla="*/ 367472 h 5667411"/>
              <a:gd name="connsiteX4008" fmla="*/ 4994561 w 6816107"/>
              <a:gd name="connsiteY4008" fmla="*/ 353162 h 5667411"/>
              <a:gd name="connsiteX4009" fmla="*/ 4994945 w 6816107"/>
              <a:gd name="connsiteY4009" fmla="*/ 340974 h 5667411"/>
              <a:gd name="connsiteX4010" fmla="*/ 4990874 w 6816107"/>
              <a:gd name="connsiteY4010" fmla="*/ 344094 h 5667411"/>
              <a:gd name="connsiteX4011" fmla="*/ 4988764 w 6816107"/>
              <a:gd name="connsiteY4011" fmla="*/ 348178 h 5667411"/>
              <a:gd name="connsiteX4012" fmla="*/ 4942252 w 6816107"/>
              <a:gd name="connsiteY4012" fmla="*/ 383784 h 5667411"/>
              <a:gd name="connsiteX4013" fmla="*/ 4902695 w 6816107"/>
              <a:gd name="connsiteY4013" fmla="*/ 425369 h 5667411"/>
              <a:gd name="connsiteX4014" fmla="*/ 4889617 w 6816107"/>
              <a:gd name="connsiteY4014" fmla="*/ 418939 h 5667411"/>
              <a:gd name="connsiteX4015" fmla="*/ 4869434 w 6816107"/>
              <a:gd name="connsiteY4015" fmla="*/ 406882 h 5667411"/>
              <a:gd name="connsiteX4016" fmla="*/ 4861555 w 6816107"/>
              <a:gd name="connsiteY4016" fmla="*/ 388070 h 5667411"/>
              <a:gd name="connsiteX4017" fmla="*/ 4885479 w 6816107"/>
              <a:gd name="connsiteY4017" fmla="*/ 354590 h 5667411"/>
              <a:gd name="connsiteX4018" fmla="*/ 4917429 w 6816107"/>
              <a:gd name="connsiteY4018" fmla="*/ 330178 h 5667411"/>
              <a:gd name="connsiteX4019" fmla="*/ 4921230 w 6816107"/>
              <a:gd name="connsiteY4019" fmla="*/ 309853 h 5667411"/>
              <a:gd name="connsiteX4020" fmla="*/ 4925033 w 6816107"/>
              <a:gd name="connsiteY4020" fmla="*/ 289529 h 5667411"/>
              <a:gd name="connsiteX4021" fmla="*/ 4940965 w 6816107"/>
              <a:gd name="connsiteY4021" fmla="*/ 304191 h 5667411"/>
              <a:gd name="connsiteX4022" fmla="*/ 4955467 w 6816107"/>
              <a:gd name="connsiteY4022" fmla="*/ 277176 h 5667411"/>
              <a:gd name="connsiteX4023" fmla="*/ 4977816 w 6816107"/>
              <a:gd name="connsiteY4023" fmla="*/ 254019 h 5667411"/>
              <a:gd name="connsiteX4024" fmla="*/ 4982574 w 6816107"/>
              <a:gd name="connsiteY4024" fmla="*/ 280260 h 5667411"/>
              <a:gd name="connsiteX4025" fmla="*/ 4964030 w 6816107"/>
              <a:gd name="connsiteY4025" fmla="*/ 301873 h 5667411"/>
              <a:gd name="connsiteX4026" fmla="*/ 4967152 w 6816107"/>
              <a:gd name="connsiteY4026" fmla="*/ 308530 h 5667411"/>
              <a:gd name="connsiteX4027" fmla="*/ 4968312 w 6816107"/>
              <a:gd name="connsiteY4027" fmla="*/ 314221 h 5667411"/>
              <a:gd name="connsiteX4028" fmla="*/ 4959365 w 6816107"/>
              <a:gd name="connsiteY4028" fmla="*/ 315798 h 5667411"/>
              <a:gd name="connsiteX4029" fmla="*/ 4950240 w 6816107"/>
              <a:gd name="connsiteY4029" fmla="*/ 312165 h 5667411"/>
              <a:gd name="connsiteX4030" fmla="*/ 4914339 w 6816107"/>
              <a:gd name="connsiteY4030" fmla="*/ 352561 h 5667411"/>
              <a:gd name="connsiteX4031" fmla="*/ 4912201 w 6816107"/>
              <a:gd name="connsiteY4031" fmla="*/ 365167 h 5667411"/>
              <a:gd name="connsiteX4032" fmla="*/ 4916721 w 6816107"/>
              <a:gd name="connsiteY4032" fmla="*/ 384462 h 5667411"/>
              <a:gd name="connsiteX4033" fmla="*/ 4935742 w 6816107"/>
              <a:gd name="connsiteY4033" fmla="*/ 376741 h 5667411"/>
              <a:gd name="connsiteX4034" fmla="*/ 4968550 w 6816107"/>
              <a:gd name="connsiteY4034" fmla="*/ 321168 h 5667411"/>
              <a:gd name="connsiteX4035" fmla="*/ 5004749 w 6816107"/>
              <a:gd name="connsiteY4035" fmla="*/ 298844 h 5667411"/>
              <a:gd name="connsiteX4036" fmla="*/ 5034885 w 6816107"/>
              <a:gd name="connsiteY4036" fmla="*/ 268420 h 5667411"/>
              <a:gd name="connsiteX4037" fmla="*/ 5052657 w 6816107"/>
              <a:gd name="connsiteY4037" fmla="*/ 243013 h 5667411"/>
              <a:gd name="connsiteX4038" fmla="*/ 5074351 w 6816107"/>
              <a:gd name="connsiteY4038" fmla="*/ 219534 h 5667411"/>
              <a:gd name="connsiteX4039" fmla="*/ 5124997 w 6816107"/>
              <a:gd name="connsiteY4039" fmla="*/ 196631 h 5667411"/>
              <a:gd name="connsiteX4040" fmla="*/ 5167079 w 6816107"/>
              <a:gd name="connsiteY4040" fmla="*/ 149031 h 5667411"/>
              <a:gd name="connsiteX4041" fmla="*/ 5173588 w 6816107"/>
              <a:gd name="connsiteY4041" fmla="*/ 151377 h 5667411"/>
              <a:gd name="connsiteX4042" fmla="*/ 5179919 w 6816107"/>
              <a:gd name="connsiteY4042" fmla="*/ 148515 h 5667411"/>
              <a:gd name="connsiteX4043" fmla="*/ 5178045 w 6816107"/>
              <a:gd name="connsiteY4043" fmla="*/ 140765 h 5667411"/>
              <a:gd name="connsiteX4044" fmla="*/ 5174211 w 6816107"/>
              <a:gd name="connsiteY4044" fmla="*/ 132050 h 5667411"/>
              <a:gd name="connsiteX4045" fmla="*/ 5210115 w 6816107"/>
              <a:gd name="connsiteY4045" fmla="*/ 129216 h 5667411"/>
              <a:gd name="connsiteX4046" fmla="*/ 5228425 w 6816107"/>
              <a:gd name="connsiteY4046" fmla="*/ 138219 h 5667411"/>
              <a:gd name="connsiteX4047" fmla="*/ 5211070 w 6816107"/>
              <a:gd name="connsiteY4047" fmla="*/ 166391 h 5667411"/>
              <a:gd name="connsiteX4048" fmla="*/ 5192290 w 6816107"/>
              <a:gd name="connsiteY4048" fmla="*/ 209228 h 5667411"/>
              <a:gd name="connsiteX4049" fmla="*/ 5218384 w 6816107"/>
              <a:gd name="connsiteY4049" fmla="*/ 192182 h 5667411"/>
              <a:gd name="connsiteX4050" fmla="*/ 5238415 w 6816107"/>
              <a:gd name="connsiteY4050" fmla="*/ 167031 h 5667411"/>
              <a:gd name="connsiteX4051" fmla="*/ 5287871 w 6816107"/>
              <a:gd name="connsiteY4051" fmla="*/ 146958 h 5667411"/>
              <a:gd name="connsiteX4052" fmla="*/ 5311679 w 6816107"/>
              <a:gd name="connsiteY4052" fmla="*/ 138176 h 5667411"/>
              <a:gd name="connsiteX4053" fmla="*/ 5325675 w 6816107"/>
              <a:gd name="connsiteY4053" fmla="*/ 124571 h 5667411"/>
              <a:gd name="connsiteX4054" fmla="*/ 5336139 w 6816107"/>
              <a:gd name="connsiteY4054" fmla="*/ 129715 h 5667411"/>
              <a:gd name="connsiteX4055" fmla="*/ 5348947 w 6816107"/>
              <a:gd name="connsiteY4055" fmla="*/ 114246 h 5667411"/>
              <a:gd name="connsiteX4056" fmla="*/ 5360865 w 6816107"/>
              <a:gd name="connsiteY4056" fmla="*/ 100898 h 5667411"/>
              <a:gd name="connsiteX4057" fmla="*/ 5386306 w 6816107"/>
              <a:gd name="connsiteY4057" fmla="*/ 92920 h 5667411"/>
              <a:gd name="connsiteX4058" fmla="*/ 5387261 w 6816107"/>
              <a:gd name="connsiteY4058" fmla="*/ 120705 h 5667411"/>
              <a:gd name="connsiteX4059" fmla="*/ 5391542 w 6816107"/>
              <a:gd name="connsiteY4059" fmla="*/ 133053 h 5667411"/>
              <a:gd name="connsiteX4060" fmla="*/ 5368569 w 6816107"/>
              <a:gd name="connsiteY4060" fmla="*/ 161451 h 5667411"/>
              <a:gd name="connsiteX4061" fmla="*/ 5344705 w 6816107"/>
              <a:gd name="connsiteY4061" fmla="*/ 191973 h 5667411"/>
              <a:gd name="connsiteX4062" fmla="*/ 5343843 w 6816107"/>
              <a:gd name="connsiteY4062" fmla="*/ 194964 h 5667411"/>
              <a:gd name="connsiteX4063" fmla="*/ 5344943 w 6816107"/>
              <a:gd name="connsiteY4063" fmla="*/ 198920 h 5667411"/>
              <a:gd name="connsiteX4064" fmla="*/ 5353890 w 6816107"/>
              <a:gd name="connsiteY4064" fmla="*/ 192647 h 5667411"/>
              <a:gd name="connsiteX4065" fmla="*/ 5363727 w 6816107"/>
              <a:gd name="connsiteY4065" fmla="*/ 184253 h 5667411"/>
              <a:gd name="connsiteX4066" fmla="*/ 5372524 w 6816107"/>
              <a:gd name="connsiteY4066" fmla="*/ 178334 h 5667411"/>
              <a:gd name="connsiteX4067" fmla="*/ 5377427 w 6816107"/>
              <a:gd name="connsiteY4067" fmla="*/ 166660 h 5667411"/>
              <a:gd name="connsiteX4068" fmla="*/ 5387503 w 6816107"/>
              <a:gd name="connsiteY4068" fmla="*/ 165212 h 5667411"/>
              <a:gd name="connsiteX4069" fmla="*/ 5400343 w 6816107"/>
              <a:gd name="connsiteY4069" fmla="*/ 164696 h 5667411"/>
              <a:gd name="connsiteX4070" fmla="*/ 5427689 w 6816107"/>
              <a:gd name="connsiteY4070" fmla="*/ 174726 h 5667411"/>
              <a:gd name="connsiteX4071" fmla="*/ 5445045 w 6816107"/>
              <a:gd name="connsiteY4071" fmla="*/ 155943 h 5667411"/>
              <a:gd name="connsiteX4072" fmla="*/ 5459609 w 6816107"/>
              <a:gd name="connsiteY4072" fmla="*/ 154140 h 5667411"/>
              <a:gd name="connsiteX4073" fmla="*/ 5473102 w 6816107"/>
              <a:gd name="connsiteY4073" fmla="*/ 149251 h 5667411"/>
              <a:gd name="connsiteX4074" fmla="*/ 5482643 w 6816107"/>
              <a:gd name="connsiteY4074" fmla="*/ 150954 h 5667411"/>
              <a:gd name="connsiteX4075" fmla="*/ 5490935 w 6816107"/>
              <a:gd name="connsiteY4075" fmla="*/ 144360 h 5667411"/>
              <a:gd name="connsiteX4076" fmla="*/ 5493073 w 6816107"/>
              <a:gd name="connsiteY4076" fmla="*/ 131754 h 5667411"/>
              <a:gd name="connsiteX4077" fmla="*/ 5516615 w 6816107"/>
              <a:gd name="connsiteY4077" fmla="*/ 143328 h 5667411"/>
              <a:gd name="connsiteX4078" fmla="*/ 5498843 w 6816107"/>
              <a:gd name="connsiteY4078" fmla="*/ 164041 h 5667411"/>
              <a:gd name="connsiteX4079" fmla="*/ 5493555 w 6816107"/>
              <a:gd name="connsiteY4079" fmla="*/ 183207 h 5667411"/>
              <a:gd name="connsiteX4080" fmla="*/ 5502413 w 6816107"/>
              <a:gd name="connsiteY4080" fmla="*/ 183721 h 5667411"/>
              <a:gd name="connsiteX4081" fmla="*/ 5510199 w 6816107"/>
              <a:gd name="connsiteY4081" fmla="*/ 181147 h 5667411"/>
              <a:gd name="connsiteX4082" fmla="*/ 5529694 w 6816107"/>
              <a:gd name="connsiteY4082" fmla="*/ 149758 h 5667411"/>
              <a:gd name="connsiteX4083" fmla="*/ 5551093 w 6816107"/>
              <a:gd name="connsiteY4083" fmla="*/ 136378 h 5667411"/>
              <a:gd name="connsiteX4084" fmla="*/ 5564229 w 6816107"/>
              <a:gd name="connsiteY4084" fmla="*/ 116373 h 5667411"/>
              <a:gd name="connsiteX4085" fmla="*/ 5583428 w 6816107"/>
              <a:gd name="connsiteY4085" fmla="*/ 104473 h 5667411"/>
              <a:gd name="connsiteX4086" fmla="*/ 5592937 w 6816107"/>
              <a:gd name="connsiteY4086" fmla="*/ 81831 h 5667411"/>
              <a:gd name="connsiteX4087" fmla="*/ 5616475 w 6816107"/>
              <a:gd name="connsiteY4087" fmla="*/ 55845 h 5667411"/>
              <a:gd name="connsiteX4088" fmla="*/ 5629315 w 6816107"/>
              <a:gd name="connsiteY4088" fmla="*/ 60024 h 5667411"/>
              <a:gd name="connsiteX4089" fmla="*/ 5640727 w 6816107"/>
              <a:gd name="connsiteY4089" fmla="*/ 50697 h 5667411"/>
              <a:gd name="connsiteX4090" fmla="*/ 5667119 w 6816107"/>
              <a:gd name="connsiteY4090" fmla="*/ 32942 h 5667411"/>
              <a:gd name="connsiteX4091" fmla="*/ 5684479 w 6816107"/>
              <a:gd name="connsiteY4091" fmla="*/ 51720 h 5667411"/>
              <a:gd name="connsiteX4092" fmla="*/ 5664241 w 6816107"/>
              <a:gd name="connsiteY4092" fmla="*/ 80183 h 5667411"/>
              <a:gd name="connsiteX4093" fmla="*/ 5643824 w 6816107"/>
              <a:gd name="connsiteY4093" fmla="*/ 103436 h 5667411"/>
              <a:gd name="connsiteX4094" fmla="*/ 5627418 w 6816107"/>
              <a:gd name="connsiteY4094" fmla="*/ 112442 h 5667411"/>
              <a:gd name="connsiteX4095" fmla="*/ 5606343 w 6816107"/>
              <a:gd name="connsiteY4095" fmla="*/ 102509 h 5667411"/>
              <a:gd name="connsiteX4096" fmla="*/ 5604353 w 6816107"/>
              <a:gd name="connsiteY4096" fmla="*/ 114761 h 5667411"/>
              <a:gd name="connsiteX4097" fmla="*/ 5582005 w 6816107"/>
              <a:gd name="connsiteY4097" fmla="*/ 137918 h 5667411"/>
              <a:gd name="connsiteX4098" fmla="*/ 5592467 w 6816107"/>
              <a:gd name="connsiteY4098" fmla="*/ 143062 h 5667411"/>
              <a:gd name="connsiteX4099" fmla="*/ 5576062 w 6816107"/>
              <a:gd name="connsiteY4099" fmla="*/ 152068 h 5667411"/>
              <a:gd name="connsiteX4100" fmla="*/ 5564176 w 6816107"/>
              <a:gd name="connsiteY4100" fmla="*/ 180369 h 5667411"/>
              <a:gd name="connsiteX4101" fmla="*/ 5539922 w 6816107"/>
              <a:gd name="connsiteY4101" fmla="*/ 185517 h 5667411"/>
              <a:gd name="connsiteX4102" fmla="*/ 5529225 w 6816107"/>
              <a:gd name="connsiteY4102" fmla="*/ 210988 h 5667411"/>
              <a:gd name="connsiteX4103" fmla="*/ 5501406 w 6816107"/>
              <a:gd name="connsiteY4103" fmla="*/ 224627 h 5667411"/>
              <a:gd name="connsiteX4104" fmla="*/ 5484050 w 6816107"/>
              <a:gd name="connsiteY4104" fmla="*/ 243410 h 5667411"/>
              <a:gd name="connsiteX4105" fmla="*/ 5479715 w 6816107"/>
              <a:gd name="connsiteY4105" fmla="*/ 276276 h 5667411"/>
              <a:gd name="connsiteX4106" fmla="*/ 5457901 w 6816107"/>
              <a:gd name="connsiteY4106" fmla="*/ 305672 h 5667411"/>
              <a:gd name="connsiteX4107" fmla="*/ 5442625 w 6816107"/>
              <a:gd name="connsiteY4107" fmla="*/ 319501 h 5667411"/>
              <a:gd name="connsiteX4108" fmla="*/ 5433413 w 6816107"/>
              <a:gd name="connsiteY4108" fmla="*/ 341434 h 5667411"/>
              <a:gd name="connsiteX4109" fmla="*/ 5421376 w 6816107"/>
              <a:gd name="connsiteY4109" fmla="*/ 346614 h 5667411"/>
              <a:gd name="connsiteX4110" fmla="*/ 5413441 w 6816107"/>
              <a:gd name="connsiteY4110" fmla="*/ 358932 h 5667411"/>
              <a:gd name="connsiteX4111" fmla="*/ 5413324 w 6816107"/>
              <a:gd name="connsiteY4111" fmla="*/ 374238 h 5667411"/>
              <a:gd name="connsiteX4112" fmla="*/ 5413207 w 6816107"/>
              <a:gd name="connsiteY4112" fmla="*/ 389546 h 5667411"/>
              <a:gd name="connsiteX4113" fmla="*/ 5437963 w 6816107"/>
              <a:gd name="connsiteY4113" fmla="*/ 370988 h 5667411"/>
              <a:gd name="connsiteX4114" fmla="*/ 5460759 w 6816107"/>
              <a:gd name="connsiteY4114" fmla="*/ 351464 h 5667411"/>
              <a:gd name="connsiteX4115" fmla="*/ 5479185 w 6816107"/>
              <a:gd name="connsiteY4115" fmla="*/ 331074 h 5667411"/>
              <a:gd name="connsiteX4116" fmla="*/ 5504745 w 6816107"/>
              <a:gd name="connsiteY4116" fmla="*/ 321873 h 5667411"/>
              <a:gd name="connsiteX4117" fmla="*/ 5520197 w 6816107"/>
              <a:gd name="connsiteY4117" fmla="*/ 285082 h 5667411"/>
              <a:gd name="connsiteX4118" fmla="*/ 5578154 w 6816107"/>
              <a:gd name="connsiteY4118" fmla="*/ 264493 h 5667411"/>
              <a:gd name="connsiteX4119" fmla="*/ 5624337 w 6816107"/>
              <a:gd name="connsiteY4119" fmla="*/ 209947 h 5667411"/>
              <a:gd name="connsiteX4120" fmla="*/ 5652039 w 6816107"/>
              <a:gd name="connsiteY4120" fmla="*/ 211616 h 5667411"/>
              <a:gd name="connsiteX4121" fmla="*/ 5679740 w 6816107"/>
              <a:gd name="connsiteY4121" fmla="*/ 213285 h 5667411"/>
              <a:gd name="connsiteX4122" fmla="*/ 5692815 w 6816107"/>
              <a:gd name="connsiteY4122" fmla="*/ 182154 h 5667411"/>
              <a:gd name="connsiteX4123" fmla="*/ 5700662 w 6816107"/>
              <a:gd name="connsiteY4123" fmla="*/ 186012 h 5667411"/>
              <a:gd name="connsiteX4124" fmla="*/ 5708034 w 6816107"/>
              <a:gd name="connsiteY4124" fmla="*/ 194758 h 5667411"/>
              <a:gd name="connsiteX4125" fmla="*/ 5703993 w 6816107"/>
              <a:gd name="connsiteY4125" fmla="*/ 208137 h 5667411"/>
              <a:gd name="connsiteX4126" fmla="*/ 5686637 w 6816107"/>
              <a:gd name="connsiteY4126" fmla="*/ 226919 h 5667411"/>
              <a:gd name="connsiteX4127" fmla="*/ 5684974 w 6816107"/>
              <a:gd name="connsiteY4127" fmla="*/ 239333 h 5667411"/>
              <a:gd name="connsiteX4128" fmla="*/ 5686164 w 6816107"/>
              <a:gd name="connsiteY4128" fmla="*/ 250589 h 5667411"/>
              <a:gd name="connsiteX4129" fmla="*/ 5689731 w 6816107"/>
              <a:gd name="connsiteY4129" fmla="*/ 242098 h 5667411"/>
              <a:gd name="connsiteX4130" fmla="*/ 5718679 w 6816107"/>
              <a:gd name="connsiteY4130" fmla="*/ 233283 h 5667411"/>
              <a:gd name="connsiteX4131" fmla="*/ 5741563 w 6816107"/>
              <a:gd name="connsiteY4131" fmla="*/ 216365 h 5667411"/>
              <a:gd name="connsiteX4132" fmla="*/ 5755384 w 6816107"/>
              <a:gd name="connsiteY4132" fmla="*/ 206940 h 5667411"/>
              <a:gd name="connsiteX4133" fmla="*/ 5765101 w 6816107"/>
              <a:gd name="connsiteY4133" fmla="*/ 190378 h 5667411"/>
              <a:gd name="connsiteX4134" fmla="*/ 5788165 w 6816107"/>
              <a:gd name="connsiteY4134" fmla="*/ 188060 h 5667411"/>
              <a:gd name="connsiteX4135" fmla="*/ 5796843 w 6816107"/>
              <a:gd name="connsiteY4135" fmla="*/ 173974 h 5667411"/>
              <a:gd name="connsiteX4136" fmla="*/ 5810515 w 6816107"/>
              <a:gd name="connsiteY4136" fmla="*/ 164902 h 5667411"/>
              <a:gd name="connsiteX4137" fmla="*/ 5820023 w 6816107"/>
              <a:gd name="connsiteY4137" fmla="*/ 142262 h 5667411"/>
              <a:gd name="connsiteX4138" fmla="*/ 5834052 w 6816107"/>
              <a:gd name="connsiteY4138" fmla="*/ 138916 h 5667411"/>
              <a:gd name="connsiteX4139" fmla="*/ 5852627 w 6816107"/>
              <a:gd name="connsiteY4139" fmla="*/ 118171 h 5667411"/>
              <a:gd name="connsiteX4140" fmla="*/ 5879227 w 6816107"/>
              <a:gd name="connsiteY4140" fmla="*/ 106494 h 5667411"/>
              <a:gd name="connsiteX4141" fmla="*/ 5911117 w 6816107"/>
              <a:gd name="connsiteY4141" fmla="*/ 85041 h 5667411"/>
              <a:gd name="connsiteX4142" fmla="*/ 5946039 w 6816107"/>
              <a:gd name="connsiteY4142" fmla="*/ 67639 h 5667411"/>
              <a:gd name="connsiteX4143" fmla="*/ 5952815 w 6816107"/>
              <a:gd name="connsiteY4143" fmla="*/ 54324 h 5667411"/>
              <a:gd name="connsiteX4144" fmla="*/ 5964584 w 6816107"/>
              <a:gd name="connsiteY4144" fmla="*/ 46026 h 5667411"/>
              <a:gd name="connsiteX4145" fmla="*/ 5982117 w 6816107"/>
              <a:gd name="connsiteY4145" fmla="*/ 23063 h 5667411"/>
              <a:gd name="connsiteX4146" fmla="*/ 6005716 w 6816107"/>
              <a:gd name="connsiteY4146" fmla="*/ 8203 h 5667411"/>
              <a:gd name="connsiteX4147" fmla="*/ 6010947 w 6816107"/>
              <a:gd name="connsiteY4147" fmla="*/ 1384 h 5667411"/>
              <a:gd name="connsiteX4148" fmla="*/ 6018318 w 6816107"/>
              <a:gd name="connsiteY4148" fmla="*/ 740 h 566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</a:cxnLst>
            <a:rect l="l" t="t" r="r" b="b"/>
            <a:pathLst>
              <a:path w="6816107" h="5667411">
                <a:moveTo>
                  <a:pt x="2674851" y="5543340"/>
                </a:moveTo>
                <a:lnTo>
                  <a:pt x="2676993" y="5568295"/>
                </a:lnTo>
                <a:lnTo>
                  <a:pt x="2664869" y="5589650"/>
                </a:lnTo>
                <a:cubicBezTo>
                  <a:pt x="2658037" y="5587287"/>
                  <a:pt x="2653272" y="5588927"/>
                  <a:pt x="2650573" y="5594572"/>
                </a:cubicBezTo>
                <a:cubicBezTo>
                  <a:pt x="2647874" y="5600216"/>
                  <a:pt x="2641147" y="5600892"/>
                  <a:pt x="2630391" y="5596600"/>
                </a:cubicBezTo>
                <a:cubicBezTo>
                  <a:pt x="2635810" y="5585890"/>
                  <a:pt x="2643220" y="5577014"/>
                  <a:pt x="2652621" y="5569970"/>
                </a:cubicBezTo>
                <a:cubicBezTo>
                  <a:pt x="2662022" y="5562925"/>
                  <a:pt x="2669433" y="5554049"/>
                  <a:pt x="2674851" y="5543340"/>
                </a:cubicBezTo>
                <a:close/>
                <a:moveTo>
                  <a:pt x="2471302" y="5456922"/>
                </a:moveTo>
                <a:cubicBezTo>
                  <a:pt x="2470579" y="5458488"/>
                  <a:pt x="2469944" y="5460310"/>
                  <a:pt x="2469400" y="5462390"/>
                </a:cubicBezTo>
                <a:cubicBezTo>
                  <a:pt x="2468855" y="5464469"/>
                  <a:pt x="2469173" y="5465906"/>
                  <a:pt x="2470352" y="5466699"/>
                </a:cubicBezTo>
                <a:lnTo>
                  <a:pt x="2479387" y="5467726"/>
                </a:lnTo>
                <a:close/>
                <a:moveTo>
                  <a:pt x="919890" y="5440790"/>
                </a:moveTo>
                <a:lnTo>
                  <a:pt x="922032" y="5465745"/>
                </a:lnTo>
                <a:lnTo>
                  <a:pt x="909908" y="5487099"/>
                </a:lnTo>
                <a:cubicBezTo>
                  <a:pt x="903076" y="5484737"/>
                  <a:pt x="898311" y="5486377"/>
                  <a:pt x="895612" y="5492021"/>
                </a:cubicBezTo>
                <a:cubicBezTo>
                  <a:pt x="892913" y="5497666"/>
                  <a:pt x="886186" y="5498341"/>
                  <a:pt x="875430" y="5494050"/>
                </a:cubicBezTo>
                <a:cubicBezTo>
                  <a:pt x="880849" y="5483340"/>
                  <a:pt x="888259" y="5474463"/>
                  <a:pt x="897660" y="5467420"/>
                </a:cubicBezTo>
                <a:cubicBezTo>
                  <a:pt x="907061" y="5460375"/>
                  <a:pt x="914472" y="5451499"/>
                  <a:pt x="919890" y="5440790"/>
                </a:cubicBezTo>
                <a:close/>
                <a:moveTo>
                  <a:pt x="2560701" y="5401856"/>
                </a:moveTo>
                <a:cubicBezTo>
                  <a:pt x="2559924" y="5403395"/>
                  <a:pt x="2559399" y="5405271"/>
                  <a:pt x="2559127" y="5407484"/>
                </a:cubicBezTo>
                <a:cubicBezTo>
                  <a:pt x="2558854" y="5409698"/>
                  <a:pt x="2559935" y="5411510"/>
                  <a:pt x="2562367" y="5412919"/>
                </a:cubicBezTo>
                <a:lnTo>
                  <a:pt x="2567599" y="5415491"/>
                </a:lnTo>
                <a:cubicBezTo>
                  <a:pt x="2568678" y="5412607"/>
                  <a:pt x="2568479" y="5409949"/>
                  <a:pt x="2567003" y="5407515"/>
                </a:cubicBezTo>
                <a:cubicBezTo>
                  <a:pt x="2565526" y="5405082"/>
                  <a:pt x="2563426" y="5403196"/>
                  <a:pt x="2560701" y="5401856"/>
                </a:cubicBezTo>
                <a:close/>
                <a:moveTo>
                  <a:pt x="2204506" y="5400871"/>
                </a:moveTo>
                <a:cubicBezTo>
                  <a:pt x="2203891" y="5402489"/>
                  <a:pt x="2203694" y="5404526"/>
                  <a:pt x="2203912" y="5406981"/>
                </a:cubicBezTo>
                <a:cubicBezTo>
                  <a:pt x="2204130" y="5409436"/>
                  <a:pt x="2204883" y="5411087"/>
                  <a:pt x="2206172" y="5411933"/>
                </a:cubicBezTo>
                <a:cubicBezTo>
                  <a:pt x="2209421" y="5412962"/>
                  <a:pt x="2211958" y="5411933"/>
                  <a:pt x="2213780" y="5408845"/>
                </a:cubicBezTo>
                <a:close/>
                <a:moveTo>
                  <a:pt x="2769947" y="5392054"/>
                </a:moveTo>
                <a:cubicBezTo>
                  <a:pt x="2769284" y="5393791"/>
                  <a:pt x="2768888" y="5396300"/>
                  <a:pt x="2768759" y="5399580"/>
                </a:cubicBezTo>
                <a:cubicBezTo>
                  <a:pt x="2768631" y="5402860"/>
                  <a:pt x="2769185" y="5404982"/>
                  <a:pt x="2770424" y="5405947"/>
                </a:cubicBezTo>
                <a:cubicBezTo>
                  <a:pt x="2773005" y="5407002"/>
                  <a:pt x="2774977" y="5406692"/>
                  <a:pt x="2776339" y="5405013"/>
                </a:cubicBezTo>
                <a:cubicBezTo>
                  <a:pt x="2777701" y="5403336"/>
                  <a:pt x="2778662" y="5401674"/>
                  <a:pt x="2779221" y="5400029"/>
                </a:cubicBezTo>
                <a:close/>
                <a:moveTo>
                  <a:pt x="2224477" y="5383374"/>
                </a:moveTo>
                <a:cubicBezTo>
                  <a:pt x="2223700" y="5384913"/>
                  <a:pt x="2223175" y="5386789"/>
                  <a:pt x="2222903" y="5389003"/>
                </a:cubicBezTo>
                <a:cubicBezTo>
                  <a:pt x="2222630" y="5391215"/>
                  <a:pt x="2223711" y="5393028"/>
                  <a:pt x="2226143" y="5394436"/>
                </a:cubicBezTo>
                <a:lnTo>
                  <a:pt x="2228759" y="5395723"/>
                </a:lnTo>
                <a:cubicBezTo>
                  <a:pt x="2231136" y="5390063"/>
                  <a:pt x="2229709" y="5385946"/>
                  <a:pt x="2224477" y="5383374"/>
                </a:cubicBezTo>
                <a:close/>
                <a:moveTo>
                  <a:pt x="716341" y="5354372"/>
                </a:moveTo>
                <a:cubicBezTo>
                  <a:pt x="715618" y="5355938"/>
                  <a:pt x="714984" y="5357760"/>
                  <a:pt x="714439" y="5359840"/>
                </a:cubicBezTo>
                <a:cubicBezTo>
                  <a:pt x="713894" y="5361919"/>
                  <a:pt x="714212" y="5363356"/>
                  <a:pt x="715391" y="5364149"/>
                </a:cubicBezTo>
                <a:lnTo>
                  <a:pt x="724426" y="5365176"/>
                </a:lnTo>
                <a:close/>
                <a:moveTo>
                  <a:pt x="2857391" y="5327438"/>
                </a:moveTo>
                <a:cubicBezTo>
                  <a:pt x="2853925" y="5328649"/>
                  <a:pt x="2850969" y="5331340"/>
                  <a:pt x="2848528" y="5335511"/>
                </a:cubicBezTo>
                <a:cubicBezTo>
                  <a:pt x="2843644" y="5343850"/>
                  <a:pt x="2839801" y="5352063"/>
                  <a:pt x="2836998" y="5360145"/>
                </a:cubicBezTo>
                <a:cubicBezTo>
                  <a:pt x="2832911" y="5358136"/>
                  <a:pt x="2828363" y="5356754"/>
                  <a:pt x="2823355" y="5355999"/>
                </a:cubicBezTo>
                <a:cubicBezTo>
                  <a:pt x="2818347" y="5355243"/>
                  <a:pt x="2813859" y="5355597"/>
                  <a:pt x="2809891" y="5357061"/>
                </a:cubicBezTo>
                <a:lnTo>
                  <a:pt x="2804425" y="5385104"/>
                </a:lnTo>
                <a:cubicBezTo>
                  <a:pt x="2808872" y="5378114"/>
                  <a:pt x="2814717" y="5372025"/>
                  <a:pt x="2821959" y="5366836"/>
                </a:cubicBezTo>
                <a:cubicBezTo>
                  <a:pt x="2829201" y="5361647"/>
                  <a:pt x="2836830" y="5360702"/>
                  <a:pt x="2844846" y="5364004"/>
                </a:cubicBezTo>
                <a:cubicBezTo>
                  <a:pt x="2848094" y="5357207"/>
                  <a:pt x="2852175" y="5351246"/>
                  <a:pt x="2857089" y="5346122"/>
                </a:cubicBezTo>
                <a:cubicBezTo>
                  <a:pt x="2862003" y="5340997"/>
                  <a:pt x="2866084" y="5335037"/>
                  <a:pt x="2869333" y="5328240"/>
                </a:cubicBezTo>
                <a:cubicBezTo>
                  <a:pt x="2864840" y="5326493"/>
                  <a:pt x="2860859" y="5326226"/>
                  <a:pt x="2857391" y="5327438"/>
                </a:cubicBezTo>
                <a:close/>
                <a:moveTo>
                  <a:pt x="805741" y="5299306"/>
                </a:moveTo>
                <a:cubicBezTo>
                  <a:pt x="804963" y="5300845"/>
                  <a:pt x="804438" y="5302721"/>
                  <a:pt x="804166" y="5304934"/>
                </a:cubicBezTo>
                <a:cubicBezTo>
                  <a:pt x="803893" y="5307148"/>
                  <a:pt x="804974" y="5308960"/>
                  <a:pt x="807406" y="5310369"/>
                </a:cubicBezTo>
                <a:lnTo>
                  <a:pt x="812638" y="5312941"/>
                </a:lnTo>
                <a:cubicBezTo>
                  <a:pt x="813717" y="5310057"/>
                  <a:pt x="813518" y="5307399"/>
                  <a:pt x="812042" y="5304965"/>
                </a:cubicBezTo>
                <a:cubicBezTo>
                  <a:pt x="810565" y="5302532"/>
                  <a:pt x="808465" y="5300646"/>
                  <a:pt x="805741" y="5299306"/>
                </a:cubicBezTo>
                <a:close/>
                <a:moveTo>
                  <a:pt x="449545" y="5298321"/>
                </a:moveTo>
                <a:cubicBezTo>
                  <a:pt x="448930" y="5299939"/>
                  <a:pt x="448733" y="5301976"/>
                  <a:pt x="448951" y="5304431"/>
                </a:cubicBezTo>
                <a:cubicBezTo>
                  <a:pt x="449169" y="5306886"/>
                  <a:pt x="449922" y="5308537"/>
                  <a:pt x="451211" y="5309383"/>
                </a:cubicBezTo>
                <a:cubicBezTo>
                  <a:pt x="454460" y="5310412"/>
                  <a:pt x="456997" y="5309383"/>
                  <a:pt x="458819" y="5306295"/>
                </a:cubicBezTo>
                <a:close/>
                <a:moveTo>
                  <a:pt x="2708827" y="5297131"/>
                </a:moveTo>
                <a:cubicBezTo>
                  <a:pt x="2700881" y="5293508"/>
                  <a:pt x="2693709" y="5293680"/>
                  <a:pt x="2687309" y="5297648"/>
                </a:cubicBezTo>
                <a:cubicBezTo>
                  <a:pt x="2680909" y="5301615"/>
                  <a:pt x="2675877" y="5307961"/>
                  <a:pt x="2672212" y="5316687"/>
                </a:cubicBezTo>
                <a:lnTo>
                  <a:pt x="2671023" y="5319517"/>
                </a:lnTo>
                <a:cubicBezTo>
                  <a:pt x="2670503" y="5319190"/>
                  <a:pt x="2668274" y="5318237"/>
                  <a:pt x="2664335" y="5316656"/>
                </a:cubicBezTo>
                <a:cubicBezTo>
                  <a:pt x="2660396" y="5315075"/>
                  <a:pt x="2657871" y="5314829"/>
                  <a:pt x="2656756" y="5315917"/>
                </a:cubicBezTo>
                <a:cubicBezTo>
                  <a:pt x="2656954" y="5317793"/>
                  <a:pt x="2660006" y="5320859"/>
                  <a:pt x="2665911" y="5325114"/>
                </a:cubicBezTo>
                <a:cubicBezTo>
                  <a:pt x="2671816" y="5329369"/>
                  <a:pt x="2675820" y="5332048"/>
                  <a:pt x="2677920" y="5333152"/>
                </a:cubicBezTo>
                <a:lnTo>
                  <a:pt x="2699558" y="5326717"/>
                </a:lnTo>
                <a:cubicBezTo>
                  <a:pt x="2695836" y="5324462"/>
                  <a:pt x="2694003" y="5320999"/>
                  <a:pt x="2694057" y="5316330"/>
                </a:cubicBezTo>
                <a:cubicBezTo>
                  <a:pt x="2694112" y="5311662"/>
                  <a:pt x="2694835" y="5307750"/>
                  <a:pt x="2696227" y="5304592"/>
                </a:cubicBezTo>
                <a:close/>
                <a:moveTo>
                  <a:pt x="1014986" y="5289504"/>
                </a:moveTo>
                <a:cubicBezTo>
                  <a:pt x="1014323" y="5291241"/>
                  <a:pt x="1013927" y="5293750"/>
                  <a:pt x="1013798" y="5297030"/>
                </a:cubicBezTo>
                <a:cubicBezTo>
                  <a:pt x="1013670" y="5300310"/>
                  <a:pt x="1014224" y="5302432"/>
                  <a:pt x="1015463" y="5303397"/>
                </a:cubicBezTo>
                <a:cubicBezTo>
                  <a:pt x="1018044" y="5304452"/>
                  <a:pt x="1020016" y="5304142"/>
                  <a:pt x="1021378" y="5302463"/>
                </a:cubicBezTo>
                <a:cubicBezTo>
                  <a:pt x="1022740" y="5300786"/>
                  <a:pt x="1023701" y="5299124"/>
                  <a:pt x="1024260" y="5297479"/>
                </a:cubicBezTo>
                <a:close/>
                <a:moveTo>
                  <a:pt x="469516" y="5280824"/>
                </a:moveTo>
                <a:cubicBezTo>
                  <a:pt x="468739" y="5282363"/>
                  <a:pt x="468214" y="5284239"/>
                  <a:pt x="467942" y="5286453"/>
                </a:cubicBezTo>
                <a:cubicBezTo>
                  <a:pt x="467669" y="5288665"/>
                  <a:pt x="468750" y="5290478"/>
                  <a:pt x="471182" y="5291886"/>
                </a:cubicBezTo>
                <a:lnTo>
                  <a:pt x="473798" y="5293173"/>
                </a:lnTo>
                <a:cubicBezTo>
                  <a:pt x="476175" y="5287513"/>
                  <a:pt x="474748" y="5283396"/>
                  <a:pt x="469516" y="5280824"/>
                </a:cubicBezTo>
                <a:close/>
                <a:moveTo>
                  <a:pt x="2779679" y="5226116"/>
                </a:moveTo>
                <a:cubicBezTo>
                  <a:pt x="2776999" y="5225296"/>
                  <a:pt x="2774631" y="5226551"/>
                  <a:pt x="2772575" y="5229880"/>
                </a:cubicBezTo>
                <a:cubicBezTo>
                  <a:pt x="2770520" y="5233208"/>
                  <a:pt x="2769163" y="5235813"/>
                  <a:pt x="2768504" y="5237694"/>
                </a:cubicBezTo>
                <a:cubicBezTo>
                  <a:pt x="2765399" y="5244774"/>
                  <a:pt x="2761030" y="5250167"/>
                  <a:pt x="2755398" y="5253871"/>
                </a:cubicBezTo>
                <a:cubicBezTo>
                  <a:pt x="2749767" y="5257576"/>
                  <a:pt x="2743673" y="5259559"/>
                  <a:pt x="2737120" y="5259823"/>
                </a:cubicBezTo>
                <a:cubicBezTo>
                  <a:pt x="2733871" y="5266620"/>
                  <a:pt x="2729790" y="5272580"/>
                  <a:pt x="2724876" y="5277705"/>
                </a:cubicBezTo>
                <a:cubicBezTo>
                  <a:pt x="2719962" y="5282829"/>
                  <a:pt x="2715881" y="5288790"/>
                  <a:pt x="2712632" y="5295586"/>
                </a:cubicBezTo>
                <a:cubicBezTo>
                  <a:pt x="2724555" y="5289426"/>
                  <a:pt x="2735720" y="5282254"/>
                  <a:pt x="2746127" y="5274068"/>
                </a:cubicBezTo>
                <a:cubicBezTo>
                  <a:pt x="2756534" y="5265882"/>
                  <a:pt x="2766689" y="5257359"/>
                  <a:pt x="2776590" y="5248499"/>
                </a:cubicBezTo>
                <a:cubicBezTo>
                  <a:pt x="2777402" y="5246407"/>
                  <a:pt x="2778393" y="5242484"/>
                  <a:pt x="2779561" y="5236727"/>
                </a:cubicBezTo>
                <a:cubicBezTo>
                  <a:pt x="2780730" y="5230971"/>
                  <a:pt x="2780769" y="5227434"/>
                  <a:pt x="2779679" y="5226116"/>
                </a:cubicBezTo>
                <a:close/>
                <a:moveTo>
                  <a:pt x="1102430" y="5224888"/>
                </a:moveTo>
                <a:cubicBezTo>
                  <a:pt x="1098964" y="5226099"/>
                  <a:pt x="1096008" y="5228790"/>
                  <a:pt x="1093567" y="5232961"/>
                </a:cubicBezTo>
                <a:cubicBezTo>
                  <a:pt x="1088683" y="5241300"/>
                  <a:pt x="1084840" y="5249513"/>
                  <a:pt x="1082037" y="5257595"/>
                </a:cubicBezTo>
                <a:cubicBezTo>
                  <a:pt x="1077950" y="5255586"/>
                  <a:pt x="1073402" y="5254204"/>
                  <a:pt x="1068394" y="5253449"/>
                </a:cubicBezTo>
                <a:cubicBezTo>
                  <a:pt x="1063386" y="5252693"/>
                  <a:pt x="1058898" y="5253047"/>
                  <a:pt x="1054930" y="5254511"/>
                </a:cubicBezTo>
                <a:lnTo>
                  <a:pt x="1049464" y="5282554"/>
                </a:lnTo>
                <a:cubicBezTo>
                  <a:pt x="1053911" y="5275564"/>
                  <a:pt x="1059756" y="5269475"/>
                  <a:pt x="1066998" y="5264286"/>
                </a:cubicBezTo>
                <a:cubicBezTo>
                  <a:pt x="1074240" y="5259097"/>
                  <a:pt x="1081869" y="5258152"/>
                  <a:pt x="1089885" y="5261454"/>
                </a:cubicBezTo>
                <a:cubicBezTo>
                  <a:pt x="1093133" y="5254657"/>
                  <a:pt x="1097214" y="5248696"/>
                  <a:pt x="1102128" y="5243572"/>
                </a:cubicBezTo>
                <a:cubicBezTo>
                  <a:pt x="1107042" y="5238447"/>
                  <a:pt x="1111123" y="5232487"/>
                  <a:pt x="1114372" y="5225690"/>
                </a:cubicBezTo>
                <a:cubicBezTo>
                  <a:pt x="1109879" y="5223943"/>
                  <a:pt x="1105898" y="5223676"/>
                  <a:pt x="1102430" y="5224888"/>
                </a:cubicBezTo>
                <a:close/>
                <a:moveTo>
                  <a:pt x="2512175" y="5224348"/>
                </a:moveTo>
                <a:lnTo>
                  <a:pt x="2506233" y="5238498"/>
                </a:lnTo>
                <a:cubicBezTo>
                  <a:pt x="2504633" y="5242619"/>
                  <a:pt x="2504682" y="5245632"/>
                  <a:pt x="2506382" y="5247534"/>
                </a:cubicBezTo>
                <a:cubicBezTo>
                  <a:pt x="2508081" y="5249437"/>
                  <a:pt x="2510331" y="5250969"/>
                  <a:pt x="2513129" y="5252132"/>
                </a:cubicBezTo>
                <a:close/>
                <a:moveTo>
                  <a:pt x="2551407" y="5206076"/>
                </a:moveTo>
                <a:cubicBezTo>
                  <a:pt x="2550159" y="5205605"/>
                  <a:pt x="2549089" y="5205648"/>
                  <a:pt x="2548197" y="5206205"/>
                </a:cubicBezTo>
                <a:cubicBezTo>
                  <a:pt x="2547306" y="5206764"/>
                  <a:pt x="2546235" y="5206807"/>
                  <a:pt x="2544987" y="5206335"/>
                </a:cubicBezTo>
                <a:cubicBezTo>
                  <a:pt x="2544323" y="5208072"/>
                  <a:pt x="2543928" y="5210580"/>
                  <a:pt x="2543799" y="5213860"/>
                </a:cubicBezTo>
                <a:cubicBezTo>
                  <a:pt x="2543671" y="5217140"/>
                  <a:pt x="2544226" y="5219262"/>
                  <a:pt x="2545464" y="5220227"/>
                </a:cubicBezTo>
                <a:cubicBezTo>
                  <a:pt x="2548045" y="5221282"/>
                  <a:pt x="2550017" y="5220972"/>
                  <a:pt x="2551379" y="5219294"/>
                </a:cubicBezTo>
                <a:cubicBezTo>
                  <a:pt x="2552741" y="5217616"/>
                  <a:pt x="2553702" y="5215954"/>
                  <a:pt x="2554262" y="5214309"/>
                </a:cubicBezTo>
                <a:cubicBezTo>
                  <a:pt x="2555212" y="5210792"/>
                  <a:pt x="2554261" y="5208049"/>
                  <a:pt x="2551407" y="5206076"/>
                </a:cubicBezTo>
                <a:close/>
                <a:moveTo>
                  <a:pt x="953866" y="5194581"/>
                </a:moveTo>
                <a:cubicBezTo>
                  <a:pt x="945920" y="5190958"/>
                  <a:pt x="938748" y="5191130"/>
                  <a:pt x="932348" y="5195098"/>
                </a:cubicBezTo>
                <a:cubicBezTo>
                  <a:pt x="925948" y="5199065"/>
                  <a:pt x="920916" y="5205411"/>
                  <a:pt x="917251" y="5214137"/>
                </a:cubicBezTo>
                <a:lnTo>
                  <a:pt x="916062" y="5216967"/>
                </a:lnTo>
                <a:cubicBezTo>
                  <a:pt x="915542" y="5216640"/>
                  <a:pt x="913313" y="5215687"/>
                  <a:pt x="909374" y="5214106"/>
                </a:cubicBezTo>
                <a:cubicBezTo>
                  <a:pt x="905435" y="5212525"/>
                  <a:pt x="902910" y="5212279"/>
                  <a:pt x="901795" y="5213367"/>
                </a:cubicBezTo>
                <a:cubicBezTo>
                  <a:pt x="901993" y="5215243"/>
                  <a:pt x="905045" y="5218309"/>
                  <a:pt x="910950" y="5222564"/>
                </a:cubicBezTo>
                <a:cubicBezTo>
                  <a:pt x="916855" y="5226819"/>
                  <a:pt x="920859" y="5229498"/>
                  <a:pt x="922959" y="5230602"/>
                </a:cubicBezTo>
                <a:lnTo>
                  <a:pt x="944597" y="5224167"/>
                </a:lnTo>
                <a:cubicBezTo>
                  <a:pt x="940875" y="5221912"/>
                  <a:pt x="939042" y="5218449"/>
                  <a:pt x="939096" y="5213780"/>
                </a:cubicBezTo>
                <a:cubicBezTo>
                  <a:pt x="939151" y="5209112"/>
                  <a:pt x="939874" y="5205200"/>
                  <a:pt x="941266" y="5202042"/>
                </a:cubicBezTo>
                <a:close/>
                <a:moveTo>
                  <a:pt x="1024718" y="5123566"/>
                </a:moveTo>
                <a:cubicBezTo>
                  <a:pt x="1022038" y="5122746"/>
                  <a:pt x="1019670" y="5124001"/>
                  <a:pt x="1017614" y="5127330"/>
                </a:cubicBezTo>
                <a:cubicBezTo>
                  <a:pt x="1015559" y="5130658"/>
                  <a:pt x="1014202" y="5133263"/>
                  <a:pt x="1013543" y="5135144"/>
                </a:cubicBezTo>
                <a:cubicBezTo>
                  <a:pt x="1010438" y="5142224"/>
                  <a:pt x="1006069" y="5147617"/>
                  <a:pt x="1000437" y="5151321"/>
                </a:cubicBezTo>
                <a:cubicBezTo>
                  <a:pt x="994806" y="5155026"/>
                  <a:pt x="988712" y="5157009"/>
                  <a:pt x="982159" y="5157273"/>
                </a:cubicBezTo>
                <a:cubicBezTo>
                  <a:pt x="978910" y="5164070"/>
                  <a:pt x="974829" y="5170030"/>
                  <a:pt x="969915" y="5175155"/>
                </a:cubicBezTo>
                <a:cubicBezTo>
                  <a:pt x="965001" y="5180279"/>
                  <a:pt x="960920" y="5186240"/>
                  <a:pt x="957671" y="5193036"/>
                </a:cubicBezTo>
                <a:cubicBezTo>
                  <a:pt x="969594" y="5186876"/>
                  <a:pt x="980759" y="5179704"/>
                  <a:pt x="991166" y="5171518"/>
                </a:cubicBezTo>
                <a:cubicBezTo>
                  <a:pt x="1001573" y="5163332"/>
                  <a:pt x="1011728" y="5154809"/>
                  <a:pt x="1021629" y="5145949"/>
                </a:cubicBezTo>
                <a:cubicBezTo>
                  <a:pt x="1022441" y="5143857"/>
                  <a:pt x="1023432" y="5139934"/>
                  <a:pt x="1024600" y="5134177"/>
                </a:cubicBezTo>
                <a:cubicBezTo>
                  <a:pt x="1025769" y="5128421"/>
                  <a:pt x="1025808" y="5124884"/>
                  <a:pt x="1024718" y="5123566"/>
                </a:cubicBezTo>
                <a:close/>
                <a:moveTo>
                  <a:pt x="757214" y="5121798"/>
                </a:moveTo>
                <a:lnTo>
                  <a:pt x="751272" y="5135948"/>
                </a:lnTo>
                <a:cubicBezTo>
                  <a:pt x="749672" y="5140069"/>
                  <a:pt x="749721" y="5143082"/>
                  <a:pt x="751422" y="5144984"/>
                </a:cubicBezTo>
                <a:cubicBezTo>
                  <a:pt x="753120" y="5146887"/>
                  <a:pt x="755370" y="5148419"/>
                  <a:pt x="758168" y="5149582"/>
                </a:cubicBezTo>
                <a:close/>
                <a:moveTo>
                  <a:pt x="2625586" y="5119625"/>
                </a:moveTo>
                <a:lnTo>
                  <a:pt x="2600860" y="5148443"/>
                </a:lnTo>
                <a:cubicBezTo>
                  <a:pt x="2600448" y="5148170"/>
                  <a:pt x="2598655" y="5147430"/>
                  <a:pt x="2595480" y="5146224"/>
                </a:cubicBezTo>
                <a:cubicBezTo>
                  <a:pt x="2592304" y="5145019"/>
                  <a:pt x="2590213" y="5144988"/>
                  <a:pt x="2589208" y="5146129"/>
                </a:cubicBezTo>
                <a:cubicBezTo>
                  <a:pt x="2588490" y="5149404"/>
                  <a:pt x="2589987" y="5153980"/>
                  <a:pt x="2593697" y="5159860"/>
                </a:cubicBezTo>
                <a:cubicBezTo>
                  <a:pt x="2597408" y="5165739"/>
                  <a:pt x="2600511" y="5170252"/>
                  <a:pt x="2603003" y="5173398"/>
                </a:cubicBezTo>
                <a:lnTo>
                  <a:pt x="2633199" y="5154099"/>
                </a:lnTo>
                <a:close/>
                <a:moveTo>
                  <a:pt x="796446" y="5103526"/>
                </a:moveTo>
                <a:cubicBezTo>
                  <a:pt x="795198" y="5103055"/>
                  <a:pt x="794128" y="5103098"/>
                  <a:pt x="793236" y="5103655"/>
                </a:cubicBezTo>
                <a:cubicBezTo>
                  <a:pt x="792345" y="5104214"/>
                  <a:pt x="791274" y="5104257"/>
                  <a:pt x="790026" y="5103785"/>
                </a:cubicBezTo>
                <a:cubicBezTo>
                  <a:pt x="789363" y="5105522"/>
                  <a:pt x="788967" y="5108030"/>
                  <a:pt x="788838" y="5111310"/>
                </a:cubicBezTo>
                <a:cubicBezTo>
                  <a:pt x="788710" y="5114590"/>
                  <a:pt x="789265" y="5116712"/>
                  <a:pt x="790503" y="5117677"/>
                </a:cubicBezTo>
                <a:cubicBezTo>
                  <a:pt x="793084" y="5118732"/>
                  <a:pt x="795056" y="5118422"/>
                  <a:pt x="796418" y="5116744"/>
                </a:cubicBezTo>
                <a:cubicBezTo>
                  <a:pt x="797780" y="5115066"/>
                  <a:pt x="798741" y="5113404"/>
                  <a:pt x="799301" y="5111759"/>
                </a:cubicBezTo>
                <a:cubicBezTo>
                  <a:pt x="800251" y="5108242"/>
                  <a:pt x="799300" y="5105499"/>
                  <a:pt x="796446" y="5103526"/>
                </a:cubicBezTo>
                <a:close/>
                <a:moveTo>
                  <a:pt x="3114698" y="5097184"/>
                </a:moveTo>
                <a:lnTo>
                  <a:pt x="3078321" y="5123687"/>
                </a:lnTo>
                <a:cubicBezTo>
                  <a:pt x="3079788" y="5135220"/>
                  <a:pt x="3078046" y="5146884"/>
                  <a:pt x="3073093" y="5158676"/>
                </a:cubicBezTo>
                <a:cubicBezTo>
                  <a:pt x="3071671" y="5157834"/>
                  <a:pt x="3069938" y="5157266"/>
                  <a:pt x="3067892" y="5156971"/>
                </a:cubicBezTo>
                <a:cubicBezTo>
                  <a:pt x="3065846" y="5156678"/>
                  <a:pt x="3064171" y="5157846"/>
                  <a:pt x="3062869" y="5160478"/>
                </a:cubicBezTo>
                <a:cubicBezTo>
                  <a:pt x="3061844" y="5163388"/>
                  <a:pt x="3061636" y="5166701"/>
                  <a:pt x="3062246" y="5170415"/>
                </a:cubicBezTo>
                <a:cubicBezTo>
                  <a:pt x="3062855" y="5174129"/>
                  <a:pt x="3063302" y="5177763"/>
                  <a:pt x="3063584" y="5181316"/>
                </a:cubicBezTo>
                <a:lnTo>
                  <a:pt x="3078328" y="5198809"/>
                </a:lnTo>
                <a:lnTo>
                  <a:pt x="3084510" y="5191604"/>
                </a:lnTo>
                <a:lnTo>
                  <a:pt x="3076186" y="5173854"/>
                </a:lnTo>
                <a:cubicBezTo>
                  <a:pt x="3077963" y="5169465"/>
                  <a:pt x="3080411" y="5165830"/>
                  <a:pt x="3083526" y="5162952"/>
                </a:cubicBezTo>
                <a:cubicBezTo>
                  <a:pt x="3086641" y="5160073"/>
                  <a:pt x="3090456" y="5158818"/>
                  <a:pt x="3094969" y="5159187"/>
                </a:cubicBezTo>
                <a:cubicBezTo>
                  <a:pt x="3099402" y="5149416"/>
                  <a:pt x="3103671" y="5139564"/>
                  <a:pt x="3107776" y="5129633"/>
                </a:cubicBezTo>
                <a:cubicBezTo>
                  <a:pt x="3111882" y="5119700"/>
                  <a:pt x="3114189" y="5108884"/>
                  <a:pt x="3114698" y="5097184"/>
                </a:cubicBezTo>
                <a:close/>
                <a:moveTo>
                  <a:pt x="3319306" y="5038622"/>
                </a:moveTo>
                <a:lnTo>
                  <a:pt x="3321449" y="5063577"/>
                </a:lnTo>
                <a:lnTo>
                  <a:pt x="3309323" y="5084931"/>
                </a:lnTo>
                <a:cubicBezTo>
                  <a:pt x="3302492" y="5082569"/>
                  <a:pt x="3297727" y="5084209"/>
                  <a:pt x="3295028" y="5089853"/>
                </a:cubicBezTo>
                <a:cubicBezTo>
                  <a:pt x="3293679" y="5092675"/>
                  <a:pt x="3291321" y="5094255"/>
                  <a:pt x="3287957" y="5094593"/>
                </a:cubicBezTo>
                <a:cubicBezTo>
                  <a:pt x="3284594" y="5094932"/>
                  <a:pt x="3280224" y="5094027"/>
                  <a:pt x="3274846" y="5091882"/>
                </a:cubicBezTo>
                <a:cubicBezTo>
                  <a:pt x="3280265" y="5081172"/>
                  <a:pt x="3287674" y="5072295"/>
                  <a:pt x="3297077" y="5065252"/>
                </a:cubicBezTo>
                <a:cubicBezTo>
                  <a:pt x="3306478" y="5058207"/>
                  <a:pt x="3313887" y="5049331"/>
                  <a:pt x="3319306" y="5038622"/>
                </a:cubicBezTo>
                <a:close/>
                <a:moveTo>
                  <a:pt x="2703807" y="5038576"/>
                </a:moveTo>
                <a:cubicBezTo>
                  <a:pt x="2683597" y="5055387"/>
                  <a:pt x="2664102" y="5074256"/>
                  <a:pt x="2645319" y="5095183"/>
                </a:cubicBezTo>
                <a:cubicBezTo>
                  <a:pt x="2644255" y="5101631"/>
                  <a:pt x="2644780" y="5107580"/>
                  <a:pt x="2646897" y="5113030"/>
                </a:cubicBezTo>
                <a:cubicBezTo>
                  <a:pt x="2649012" y="5118481"/>
                  <a:pt x="2652688" y="5122565"/>
                  <a:pt x="2657925" y="5125282"/>
                </a:cubicBezTo>
                <a:cubicBezTo>
                  <a:pt x="2664315" y="5117895"/>
                  <a:pt x="2673468" y="5106746"/>
                  <a:pt x="2685385" y="5091833"/>
                </a:cubicBezTo>
                <a:cubicBezTo>
                  <a:pt x="2697302" y="5076921"/>
                  <a:pt x="2707169" y="5067829"/>
                  <a:pt x="2714985" y="5064559"/>
                </a:cubicBezTo>
                <a:close/>
                <a:moveTo>
                  <a:pt x="3211230" y="5025136"/>
                </a:moveTo>
                <a:cubicBezTo>
                  <a:pt x="3209605" y="5027753"/>
                  <a:pt x="3209288" y="5031011"/>
                  <a:pt x="3210279" y="5034913"/>
                </a:cubicBezTo>
                <a:lnTo>
                  <a:pt x="3213846" y="5026422"/>
                </a:lnTo>
                <a:close/>
                <a:moveTo>
                  <a:pt x="870625" y="5017075"/>
                </a:moveTo>
                <a:lnTo>
                  <a:pt x="845899" y="5045893"/>
                </a:lnTo>
                <a:cubicBezTo>
                  <a:pt x="845487" y="5045620"/>
                  <a:pt x="843694" y="5044880"/>
                  <a:pt x="840519" y="5043674"/>
                </a:cubicBezTo>
                <a:cubicBezTo>
                  <a:pt x="837343" y="5042469"/>
                  <a:pt x="835253" y="5042438"/>
                  <a:pt x="834247" y="5043579"/>
                </a:cubicBezTo>
                <a:cubicBezTo>
                  <a:pt x="833530" y="5046854"/>
                  <a:pt x="835027" y="5051430"/>
                  <a:pt x="838736" y="5057310"/>
                </a:cubicBezTo>
                <a:cubicBezTo>
                  <a:pt x="842447" y="5063189"/>
                  <a:pt x="845550" y="5067702"/>
                  <a:pt x="848042" y="5070848"/>
                </a:cubicBezTo>
                <a:lnTo>
                  <a:pt x="878238" y="5051549"/>
                </a:lnTo>
                <a:close/>
                <a:moveTo>
                  <a:pt x="3255693" y="5009438"/>
                </a:moveTo>
                <a:cubicBezTo>
                  <a:pt x="3250898" y="5007080"/>
                  <a:pt x="3246221" y="5008195"/>
                  <a:pt x="3241665" y="5012784"/>
                </a:cubicBezTo>
                <a:lnTo>
                  <a:pt x="3249511" y="5016642"/>
                </a:lnTo>
                <a:cubicBezTo>
                  <a:pt x="3250215" y="5015281"/>
                  <a:pt x="3251245" y="5014080"/>
                  <a:pt x="3252603" y="5013040"/>
                </a:cubicBezTo>
                <a:cubicBezTo>
                  <a:pt x="3253959" y="5012000"/>
                  <a:pt x="3254990" y="5010800"/>
                  <a:pt x="3255693" y="5009438"/>
                </a:cubicBezTo>
                <a:close/>
                <a:moveTo>
                  <a:pt x="1359737" y="4994634"/>
                </a:moveTo>
                <a:lnTo>
                  <a:pt x="1323360" y="5021137"/>
                </a:lnTo>
                <a:cubicBezTo>
                  <a:pt x="1324827" y="5032670"/>
                  <a:pt x="1323085" y="5044334"/>
                  <a:pt x="1318132" y="5056126"/>
                </a:cubicBezTo>
                <a:cubicBezTo>
                  <a:pt x="1316710" y="5055284"/>
                  <a:pt x="1314977" y="5054716"/>
                  <a:pt x="1312931" y="5054421"/>
                </a:cubicBezTo>
                <a:cubicBezTo>
                  <a:pt x="1310885" y="5054128"/>
                  <a:pt x="1309210" y="5055296"/>
                  <a:pt x="1307908" y="5057928"/>
                </a:cubicBezTo>
                <a:cubicBezTo>
                  <a:pt x="1306883" y="5060838"/>
                  <a:pt x="1306675" y="5064151"/>
                  <a:pt x="1307285" y="5067865"/>
                </a:cubicBezTo>
                <a:cubicBezTo>
                  <a:pt x="1307894" y="5071579"/>
                  <a:pt x="1308341" y="5075213"/>
                  <a:pt x="1308623" y="5078766"/>
                </a:cubicBezTo>
                <a:lnTo>
                  <a:pt x="1323367" y="5096259"/>
                </a:lnTo>
                <a:lnTo>
                  <a:pt x="1329549" y="5089054"/>
                </a:lnTo>
                <a:lnTo>
                  <a:pt x="1321225" y="5071304"/>
                </a:lnTo>
                <a:cubicBezTo>
                  <a:pt x="1323002" y="5066915"/>
                  <a:pt x="1325450" y="5063280"/>
                  <a:pt x="1328565" y="5060402"/>
                </a:cubicBezTo>
                <a:cubicBezTo>
                  <a:pt x="1331680" y="5057523"/>
                  <a:pt x="1335495" y="5056268"/>
                  <a:pt x="1340008" y="5056637"/>
                </a:cubicBezTo>
                <a:cubicBezTo>
                  <a:pt x="1344441" y="5046866"/>
                  <a:pt x="1348710" y="5037014"/>
                  <a:pt x="1352815" y="5027083"/>
                </a:cubicBezTo>
                <a:cubicBezTo>
                  <a:pt x="1356921" y="5017150"/>
                  <a:pt x="1359228" y="5006334"/>
                  <a:pt x="1359737" y="4994634"/>
                </a:cubicBezTo>
                <a:close/>
                <a:moveTo>
                  <a:pt x="3293672" y="4979178"/>
                </a:moveTo>
                <a:lnTo>
                  <a:pt x="3280543" y="4995663"/>
                </a:lnTo>
                <a:lnTo>
                  <a:pt x="3274405" y="4998154"/>
                </a:lnTo>
                <a:lnTo>
                  <a:pt x="3291121" y="4992711"/>
                </a:lnTo>
                <a:lnTo>
                  <a:pt x="3295875" y="4981391"/>
                </a:lnTo>
                <a:close/>
                <a:moveTo>
                  <a:pt x="3386537" y="4974461"/>
                </a:moveTo>
                <a:lnTo>
                  <a:pt x="3377857" y="4984279"/>
                </a:lnTo>
                <a:lnTo>
                  <a:pt x="3379574" y="4984982"/>
                </a:lnTo>
                <a:close/>
                <a:moveTo>
                  <a:pt x="2795107" y="4963958"/>
                </a:moveTo>
                <a:lnTo>
                  <a:pt x="2774897" y="4974508"/>
                </a:lnTo>
                <a:lnTo>
                  <a:pt x="2771331" y="4982999"/>
                </a:lnTo>
                <a:lnTo>
                  <a:pt x="2776562" y="4985571"/>
                </a:lnTo>
                <a:cubicBezTo>
                  <a:pt x="2781586" y="4988325"/>
                  <a:pt x="2785272" y="4989567"/>
                  <a:pt x="2787620" y="4989299"/>
                </a:cubicBezTo>
                <a:cubicBezTo>
                  <a:pt x="2789968" y="4989031"/>
                  <a:pt x="2792227" y="4986158"/>
                  <a:pt x="2794396" y="4980680"/>
                </a:cubicBezTo>
                <a:close/>
                <a:moveTo>
                  <a:pt x="3317277" y="4959600"/>
                </a:moveTo>
                <a:lnTo>
                  <a:pt x="3304744" y="4967787"/>
                </a:lnTo>
                <a:lnTo>
                  <a:pt x="3300868" y="4977017"/>
                </a:lnTo>
                <a:cubicBezTo>
                  <a:pt x="3305891" y="4975858"/>
                  <a:pt x="3309814" y="4973093"/>
                  <a:pt x="3312637" y="4968718"/>
                </a:cubicBezTo>
                <a:close/>
                <a:moveTo>
                  <a:pt x="948846" y="4936026"/>
                </a:moveTo>
                <a:cubicBezTo>
                  <a:pt x="928636" y="4952837"/>
                  <a:pt x="909141" y="4971706"/>
                  <a:pt x="890358" y="4992633"/>
                </a:cubicBezTo>
                <a:cubicBezTo>
                  <a:pt x="889294" y="4999081"/>
                  <a:pt x="889819" y="5005030"/>
                  <a:pt x="891936" y="5010480"/>
                </a:cubicBezTo>
                <a:cubicBezTo>
                  <a:pt x="894051" y="5015931"/>
                  <a:pt x="897727" y="5020015"/>
                  <a:pt x="902964" y="5022732"/>
                </a:cubicBezTo>
                <a:cubicBezTo>
                  <a:pt x="909354" y="5015345"/>
                  <a:pt x="918507" y="5004196"/>
                  <a:pt x="930424" y="4989283"/>
                </a:cubicBezTo>
                <a:cubicBezTo>
                  <a:pt x="942341" y="4974371"/>
                  <a:pt x="952208" y="4965279"/>
                  <a:pt x="960024" y="4962009"/>
                </a:cubicBezTo>
                <a:close/>
                <a:moveTo>
                  <a:pt x="1456269" y="4922586"/>
                </a:moveTo>
                <a:cubicBezTo>
                  <a:pt x="1454644" y="4925203"/>
                  <a:pt x="1454327" y="4928461"/>
                  <a:pt x="1455318" y="4932363"/>
                </a:cubicBezTo>
                <a:lnTo>
                  <a:pt x="1458885" y="4923872"/>
                </a:lnTo>
                <a:close/>
                <a:moveTo>
                  <a:pt x="1875298" y="4919074"/>
                </a:moveTo>
                <a:lnTo>
                  <a:pt x="1866027" y="4948661"/>
                </a:lnTo>
                <a:lnTo>
                  <a:pt x="1834165" y="4956897"/>
                </a:lnTo>
                <a:lnTo>
                  <a:pt x="1816809" y="4975680"/>
                </a:lnTo>
                <a:lnTo>
                  <a:pt x="1826084" y="4983654"/>
                </a:lnTo>
                <a:lnTo>
                  <a:pt x="1866742" y="4969499"/>
                </a:lnTo>
                <a:cubicBezTo>
                  <a:pt x="1878512" y="4964331"/>
                  <a:pt x="1885526" y="4956398"/>
                  <a:pt x="1887784" y="4945699"/>
                </a:cubicBezTo>
                <a:cubicBezTo>
                  <a:pt x="1890041" y="4935001"/>
                  <a:pt x="1893251" y="4928611"/>
                  <a:pt x="1897412" y="4926532"/>
                </a:cubicBezTo>
                <a:lnTo>
                  <a:pt x="1877913" y="4920360"/>
                </a:lnTo>
                <a:close/>
                <a:moveTo>
                  <a:pt x="1500732" y="4906888"/>
                </a:moveTo>
                <a:cubicBezTo>
                  <a:pt x="1495937" y="4904530"/>
                  <a:pt x="1491260" y="4905645"/>
                  <a:pt x="1486704" y="4910234"/>
                </a:cubicBezTo>
                <a:lnTo>
                  <a:pt x="1494550" y="4914092"/>
                </a:lnTo>
                <a:cubicBezTo>
                  <a:pt x="1495253" y="4912731"/>
                  <a:pt x="1496284" y="4911530"/>
                  <a:pt x="1497641" y="4910490"/>
                </a:cubicBezTo>
                <a:cubicBezTo>
                  <a:pt x="1498998" y="4909450"/>
                  <a:pt x="1500029" y="4908250"/>
                  <a:pt x="1500732" y="4906888"/>
                </a:cubicBezTo>
                <a:close/>
                <a:moveTo>
                  <a:pt x="1566365" y="4894744"/>
                </a:moveTo>
                <a:lnTo>
                  <a:pt x="1564010" y="4896171"/>
                </a:lnTo>
                <a:lnTo>
                  <a:pt x="1558560" y="4901869"/>
                </a:lnTo>
                <a:lnTo>
                  <a:pt x="1564754" y="4899559"/>
                </a:lnTo>
                <a:close/>
                <a:moveTo>
                  <a:pt x="1534255" y="4872152"/>
                </a:moveTo>
                <a:lnTo>
                  <a:pt x="1528313" y="4886303"/>
                </a:lnTo>
                <a:lnTo>
                  <a:pt x="1510003" y="4877301"/>
                </a:lnTo>
                <a:lnTo>
                  <a:pt x="1505248" y="4888621"/>
                </a:lnTo>
                <a:lnTo>
                  <a:pt x="1506913" y="4899684"/>
                </a:lnTo>
                <a:lnTo>
                  <a:pt x="1536159" y="4890161"/>
                </a:lnTo>
                <a:lnTo>
                  <a:pt x="1540914" y="4878841"/>
                </a:lnTo>
                <a:close/>
                <a:moveTo>
                  <a:pt x="3948969" y="4864094"/>
                </a:moveTo>
                <a:lnTo>
                  <a:pt x="3951112" y="4889048"/>
                </a:lnTo>
                <a:lnTo>
                  <a:pt x="3938987" y="4910402"/>
                </a:lnTo>
                <a:cubicBezTo>
                  <a:pt x="3932156" y="4908040"/>
                  <a:pt x="3927391" y="4909680"/>
                  <a:pt x="3924691" y="4915325"/>
                </a:cubicBezTo>
                <a:cubicBezTo>
                  <a:pt x="3921992" y="4920969"/>
                  <a:pt x="3915265" y="4921645"/>
                  <a:pt x="3904510" y="4917353"/>
                </a:cubicBezTo>
                <a:cubicBezTo>
                  <a:pt x="3909929" y="4906643"/>
                  <a:pt x="3917338" y="4897767"/>
                  <a:pt x="3926740" y="4890723"/>
                </a:cubicBezTo>
                <a:cubicBezTo>
                  <a:pt x="3936141" y="4883679"/>
                  <a:pt x="3943551" y="4874803"/>
                  <a:pt x="3948969" y="4864094"/>
                </a:cubicBezTo>
                <a:close/>
                <a:moveTo>
                  <a:pt x="1040146" y="4861408"/>
                </a:moveTo>
                <a:lnTo>
                  <a:pt x="1019936" y="4871958"/>
                </a:lnTo>
                <a:lnTo>
                  <a:pt x="1016370" y="4880449"/>
                </a:lnTo>
                <a:lnTo>
                  <a:pt x="1021601" y="4883021"/>
                </a:lnTo>
                <a:cubicBezTo>
                  <a:pt x="1026625" y="4885775"/>
                  <a:pt x="1030311" y="4887017"/>
                  <a:pt x="1032659" y="4886749"/>
                </a:cubicBezTo>
                <a:cubicBezTo>
                  <a:pt x="1035007" y="4886481"/>
                  <a:pt x="1037266" y="4883608"/>
                  <a:pt x="1039435" y="4878130"/>
                </a:cubicBezTo>
                <a:close/>
                <a:moveTo>
                  <a:pt x="3460207" y="4851881"/>
                </a:moveTo>
                <a:lnTo>
                  <a:pt x="3454346" y="4852343"/>
                </a:lnTo>
                <a:lnTo>
                  <a:pt x="3452975" y="4859373"/>
                </a:lnTo>
                <a:close/>
                <a:moveTo>
                  <a:pt x="1555416" y="4851825"/>
                </a:moveTo>
                <a:lnTo>
                  <a:pt x="1545907" y="4874467"/>
                </a:lnTo>
                <a:cubicBezTo>
                  <a:pt x="1550930" y="4873308"/>
                  <a:pt x="1554853" y="4870543"/>
                  <a:pt x="1557676" y="4866168"/>
                </a:cubicBezTo>
                <a:cubicBezTo>
                  <a:pt x="1560500" y="4861794"/>
                  <a:pt x="1562758" y="4857356"/>
                  <a:pt x="1564452" y="4852853"/>
                </a:cubicBezTo>
                <a:close/>
                <a:moveTo>
                  <a:pt x="3493219" y="4849645"/>
                </a:moveTo>
                <a:cubicBezTo>
                  <a:pt x="3490827" y="4851741"/>
                  <a:pt x="3489073" y="4853725"/>
                  <a:pt x="3487959" y="4855595"/>
                </a:cubicBezTo>
                <a:lnTo>
                  <a:pt x="3486004" y="4859694"/>
                </a:lnTo>
                <a:lnTo>
                  <a:pt x="3487565" y="4859501"/>
                </a:lnTo>
                <a:lnTo>
                  <a:pt x="3493029" y="4853839"/>
                </a:lnTo>
                <a:lnTo>
                  <a:pt x="3495225" y="4850632"/>
                </a:lnTo>
                <a:close/>
                <a:moveTo>
                  <a:pt x="1087937" y="4830273"/>
                </a:moveTo>
                <a:lnTo>
                  <a:pt x="1077952" y="4839021"/>
                </a:lnTo>
                <a:cubicBezTo>
                  <a:pt x="1082191" y="4837691"/>
                  <a:pt x="1085124" y="4835719"/>
                  <a:pt x="1086748" y="4833103"/>
                </a:cubicBezTo>
                <a:close/>
                <a:moveTo>
                  <a:pt x="1613904" y="4795220"/>
                </a:moveTo>
                <a:lnTo>
                  <a:pt x="1613132" y="4796061"/>
                </a:lnTo>
                <a:lnTo>
                  <a:pt x="1613964" y="4797418"/>
                </a:lnTo>
                <a:lnTo>
                  <a:pt x="1606110" y="4803708"/>
                </a:lnTo>
                <a:lnTo>
                  <a:pt x="1595002" y="4815803"/>
                </a:lnTo>
                <a:cubicBezTo>
                  <a:pt x="1588673" y="4821796"/>
                  <a:pt x="1582847" y="4823770"/>
                  <a:pt x="1577527" y="4821723"/>
                </a:cubicBezTo>
                <a:cubicBezTo>
                  <a:pt x="1576773" y="4823984"/>
                  <a:pt x="1576021" y="4828594"/>
                  <a:pt x="1575269" y="4835551"/>
                </a:cubicBezTo>
                <a:lnTo>
                  <a:pt x="1575752" y="4845825"/>
                </a:lnTo>
                <a:lnTo>
                  <a:pt x="1589777" y="4834930"/>
                </a:lnTo>
                <a:lnTo>
                  <a:pt x="1613533" y="4813619"/>
                </a:lnTo>
                <a:lnTo>
                  <a:pt x="1624367" y="4800364"/>
                </a:lnTo>
                <a:close/>
                <a:moveTo>
                  <a:pt x="3604262" y="4786875"/>
                </a:moveTo>
                <a:lnTo>
                  <a:pt x="3585919" y="4807483"/>
                </a:lnTo>
                <a:lnTo>
                  <a:pt x="3605783" y="4803267"/>
                </a:lnTo>
                <a:lnTo>
                  <a:pt x="3606757" y="4797526"/>
                </a:lnTo>
                <a:close/>
                <a:moveTo>
                  <a:pt x="3745421" y="4777676"/>
                </a:moveTo>
                <a:cubicBezTo>
                  <a:pt x="3744698" y="4779242"/>
                  <a:pt x="3744063" y="4781064"/>
                  <a:pt x="3743519" y="4783143"/>
                </a:cubicBezTo>
                <a:cubicBezTo>
                  <a:pt x="3742974" y="4785223"/>
                  <a:pt x="3743291" y="4786659"/>
                  <a:pt x="3744471" y="4787452"/>
                </a:cubicBezTo>
                <a:lnTo>
                  <a:pt x="3753506" y="4788480"/>
                </a:lnTo>
                <a:close/>
                <a:moveTo>
                  <a:pt x="3563832" y="4771685"/>
                </a:moveTo>
                <a:lnTo>
                  <a:pt x="3557717" y="4774167"/>
                </a:lnTo>
                <a:lnTo>
                  <a:pt x="3549094" y="4784542"/>
                </a:lnTo>
                <a:cubicBezTo>
                  <a:pt x="3544804" y="4789119"/>
                  <a:pt x="3540708" y="4792298"/>
                  <a:pt x="3536805" y="4794078"/>
                </a:cubicBezTo>
                <a:lnTo>
                  <a:pt x="3532347" y="4794536"/>
                </a:lnTo>
                <a:lnTo>
                  <a:pt x="3535539" y="4808992"/>
                </a:lnTo>
                <a:lnTo>
                  <a:pt x="3536678" y="4809551"/>
                </a:lnTo>
                <a:lnTo>
                  <a:pt x="3557155" y="4793876"/>
                </a:lnTo>
                <a:lnTo>
                  <a:pt x="3559316" y="4789951"/>
                </a:lnTo>
                <a:close/>
                <a:moveTo>
                  <a:pt x="3661291" y="4734999"/>
                </a:moveTo>
                <a:lnTo>
                  <a:pt x="3651046" y="4759393"/>
                </a:lnTo>
                <a:lnTo>
                  <a:pt x="3664572" y="4744755"/>
                </a:lnTo>
                <a:close/>
                <a:moveTo>
                  <a:pt x="3613999" y="4734889"/>
                </a:moveTo>
                <a:lnTo>
                  <a:pt x="3591412" y="4751100"/>
                </a:lnTo>
                <a:lnTo>
                  <a:pt x="3599259" y="4754957"/>
                </a:lnTo>
                <a:cubicBezTo>
                  <a:pt x="3604886" y="4750326"/>
                  <a:pt x="3609800" y="4743636"/>
                  <a:pt x="3613999" y="4734889"/>
                </a:cubicBezTo>
                <a:close/>
                <a:moveTo>
                  <a:pt x="3834819" y="4722610"/>
                </a:moveTo>
                <a:cubicBezTo>
                  <a:pt x="3834042" y="4724148"/>
                  <a:pt x="3833517" y="4726025"/>
                  <a:pt x="3833245" y="4728237"/>
                </a:cubicBezTo>
                <a:cubicBezTo>
                  <a:pt x="3832973" y="4730451"/>
                  <a:pt x="3834053" y="4732263"/>
                  <a:pt x="3836485" y="4733672"/>
                </a:cubicBezTo>
                <a:lnTo>
                  <a:pt x="3841717" y="4736244"/>
                </a:lnTo>
                <a:cubicBezTo>
                  <a:pt x="3842796" y="4733361"/>
                  <a:pt x="3842598" y="4730703"/>
                  <a:pt x="3841121" y="4728269"/>
                </a:cubicBezTo>
                <a:cubicBezTo>
                  <a:pt x="3839645" y="4725836"/>
                  <a:pt x="3837544" y="4723949"/>
                  <a:pt x="3834819" y="4722610"/>
                </a:cubicBezTo>
                <a:close/>
                <a:moveTo>
                  <a:pt x="3631268" y="4717048"/>
                </a:moveTo>
                <a:lnTo>
                  <a:pt x="3623601" y="4722179"/>
                </a:lnTo>
                <a:lnTo>
                  <a:pt x="3620181" y="4727685"/>
                </a:lnTo>
                <a:lnTo>
                  <a:pt x="3621471" y="4739886"/>
                </a:lnTo>
                <a:lnTo>
                  <a:pt x="3629341" y="4743754"/>
                </a:lnTo>
                <a:lnTo>
                  <a:pt x="3644474" y="4752795"/>
                </a:lnTo>
                <a:lnTo>
                  <a:pt x="3636945" y="4738488"/>
                </a:lnTo>
                <a:close/>
                <a:moveTo>
                  <a:pt x="4044065" y="4712808"/>
                </a:moveTo>
                <a:cubicBezTo>
                  <a:pt x="4043402" y="4714545"/>
                  <a:pt x="4043006" y="4717053"/>
                  <a:pt x="4042877" y="4720333"/>
                </a:cubicBezTo>
                <a:cubicBezTo>
                  <a:pt x="4042749" y="4723613"/>
                  <a:pt x="4043304" y="4725736"/>
                  <a:pt x="4044542" y="4726700"/>
                </a:cubicBezTo>
                <a:cubicBezTo>
                  <a:pt x="4047124" y="4727756"/>
                  <a:pt x="4049095" y="4727444"/>
                  <a:pt x="4050458" y="4725767"/>
                </a:cubicBezTo>
                <a:cubicBezTo>
                  <a:pt x="4051819" y="4724089"/>
                  <a:pt x="4052781" y="4722428"/>
                  <a:pt x="4053340" y="4720782"/>
                </a:cubicBezTo>
                <a:close/>
                <a:moveTo>
                  <a:pt x="1731402" y="4698251"/>
                </a:moveTo>
                <a:lnTo>
                  <a:pt x="1723987" y="4705934"/>
                </a:lnTo>
                <a:cubicBezTo>
                  <a:pt x="1714516" y="4710953"/>
                  <a:pt x="1707067" y="4718672"/>
                  <a:pt x="1701638" y="4729091"/>
                </a:cubicBezTo>
                <a:lnTo>
                  <a:pt x="1676434" y="4744015"/>
                </a:lnTo>
                <a:cubicBezTo>
                  <a:pt x="1674676" y="4745071"/>
                  <a:pt x="1674152" y="4746947"/>
                  <a:pt x="1674861" y="4749644"/>
                </a:cubicBezTo>
                <a:lnTo>
                  <a:pt x="1675244" y="4750286"/>
                </a:lnTo>
                <a:lnTo>
                  <a:pt x="1689335" y="4745698"/>
                </a:lnTo>
                <a:cubicBezTo>
                  <a:pt x="1696829" y="4739282"/>
                  <a:pt x="1704012" y="4733138"/>
                  <a:pt x="1710882" y="4727269"/>
                </a:cubicBezTo>
                <a:cubicBezTo>
                  <a:pt x="1717752" y="4721399"/>
                  <a:pt x="1724280" y="4714934"/>
                  <a:pt x="1730467" y="4707875"/>
                </a:cubicBezTo>
                <a:close/>
                <a:moveTo>
                  <a:pt x="4131510" y="4648191"/>
                </a:moveTo>
                <a:cubicBezTo>
                  <a:pt x="4128043" y="4649403"/>
                  <a:pt x="4125088" y="4652093"/>
                  <a:pt x="4122647" y="4656263"/>
                </a:cubicBezTo>
                <a:cubicBezTo>
                  <a:pt x="4117763" y="4664604"/>
                  <a:pt x="4113919" y="4672816"/>
                  <a:pt x="4111116" y="4680899"/>
                </a:cubicBezTo>
                <a:cubicBezTo>
                  <a:pt x="4107029" y="4678890"/>
                  <a:pt x="4102481" y="4677507"/>
                  <a:pt x="4097473" y="4676752"/>
                </a:cubicBezTo>
                <a:cubicBezTo>
                  <a:pt x="4092465" y="4675997"/>
                  <a:pt x="4087977" y="4676351"/>
                  <a:pt x="4084009" y="4677815"/>
                </a:cubicBezTo>
                <a:lnTo>
                  <a:pt x="4078543" y="4705858"/>
                </a:lnTo>
                <a:cubicBezTo>
                  <a:pt x="4082991" y="4698868"/>
                  <a:pt x="4088835" y="4692778"/>
                  <a:pt x="4096077" y="4687590"/>
                </a:cubicBezTo>
                <a:cubicBezTo>
                  <a:pt x="4103319" y="4682400"/>
                  <a:pt x="4110948" y="4681456"/>
                  <a:pt x="4118963" y="4684756"/>
                </a:cubicBezTo>
                <a:cubicBezTo>
                  <a:pt x="4122212" y="4677960"/>
                  <a:pt x="4126293" y="4672000"/>
                  <a:pt x="4131207" y="4666876"/>
                </a:cubicBezTo>
                <a:cubicBezTo>
                  <a:pt x="4136121" y="4661750"/>
                  <a:pt x="4140202" y="4655790"/>
                  <a:pt x="4143451" y="4648994"/>
                </a:cubicBezTo>
                <a:cubicBezTo>
                  <a:pt x="4138958" y="4647247"/>
                  <a:pt x="4134978" y="4646979"/>
                  <a:pt x="4131510" y="4648191"/>
                </a:cubicBezTo>
                <a:close/>
                <a:moveTo>
                  <a:pt x="3982946" y="4617883"/>
                </a:moveTo>
                <a:cubicBezTo>
                  <a:pt x="3975000" y="4614262"/>
                  <a:pt x="3967827" y="4614434"/>
                  <a:pt x="3961427" y="4618400"/>
                </a:cubicBezTo>
                <a:cubicBezTo>
                  <a:pt x="3955027" y="4622368"/>
                  <a:pt x="3949995" y="4628715"/>
                  <a:pt x="3946330" y="4637440"/>
                </a:cubicBezTo>
                <a:lnTo>
                  <a:pt x="3945141" y="4640271"/>
                </a:lnTo>
                <a:cubicBezTo>
                  <a:pt x="3944621" y="4639944"/>
                  <a:pt x="3942391" y="4638990"/>
                  <a:pt x="3938453" y="4637409"/>
                </a:cubicBezTo>
                <a:cubicBezTo>
                  <a:pt x="3934515" y="4635829"/>
                  <a:pt x="3931989" y="4635582"/>
                  <a:pt x="3930875" y="4636671"/>
                </a:cubicBezTo>
                <a:cubicBezTo>
                  <a:pt x="3931073" y="4638546"/>
                  <a:pt x="3934124" y="4641612"/>
                  <a:pt x="3940030" y="4645866"/>
                </a:cubicBezTo>
                <a:cubicBezTo>
                  <a:pt x="3945935" y="4650122"/>
                  <a:pt x="3949937" y="4652801"/>
                  <a:pt x="3952038" y="4653906"/>
                </a:cubicBezTo>
                <a:lnTo>
                  <a:pt x="3973675" y="4647470"/>
                </a:lnTo>
                <a:cubicBezTo>
                  <a:pt x="3969955" y="4645214"/>
                  <a:pt x="3968122" y="4641752"/>
                  <a:pt x="3968176" y="4637084"/>
                </a:cubicBezTo>
                <a:cubicBezTo>
                  <a:pt x="3968230" y="4632416"/>
                  <a:pt x="3968953" y="4628503"/>
                  <a:pt x="3970345" y="4625346"/>
                </a:cubicBezTo>
                <a:close/>
                <a:moveTo>
                  <a:pt x="4053798" y="4546869"/>
                </a:moveTo>
                <a:cubicBezTo>
                  <a:pt x="4051117" y="4546049"/>
                  <a:pt x="4048749" y="4547304"/>
                  <a:pt x="4046694" y="4550632"/>
                </a:cubicBezTo>
                <a:cubicBezTo>
                  <a:pt x="4044638" y="4553961"/>
                  <a:pt x="4043282" y="4556567"/>
                  <a:pt x="4042623" y="4558447"/>
                </a:cubicBezTo>
                <a:cubicBezTo>
                  <a:pt x="4039517" y="4565528"/>
                  <a:pt x="4035149" y="4570921"/>
                  <a:pt x="4029517" y="4574625"/>
                </a:cubicBezTo>
                <a:cubicBezTo>
                  <a:pt x="4023885" y="4578330"/>
                  <a:pt x="4017792" y="4580313"/>
                  <a:pt x="4011239" y="4580577"/>
                </a:cubicBezTo>
                <a:cubicBezTo>
                  <a:pt x="4007989" y="4587373"/>
                  <a:pt x="4003908" y="4593334"/>
                  <a:pt x="3998994" y="4598457"/>
                </a:cubicBezTo>
                <a:cubicBezTo>
                  <a:pt x="3994081" y="4603582"/>
                  <a:pt x="3989999" y="4609544"/>
                  <a:pt x="3986751" y="4616339"/>
                </a:cubicBezTo>
                <a:cubicBezTo>
                  <a:pt x="3998674" y="4610180"/>
                  <a:pt x="4009839" y="4603007"/>
                  <a:pt x="4020245" y="4594821"/>
                </a:cubicBezTo>
                <a:cubicBezTo>
                  <a:pt x="4030653" y="4586636"/>
                  <a:pt x="4040807" y="4578112"/>
                  <a:pt x="4050708" y="4569252"/>
                </a:cubicBezTo>
                <a:cubicBezTo>
                  <a:pt x="4051521" y="4567161"/>
                  <a:pt x="4052511" y="4563238"/>
                  <a:pt x="4053679" y="4557481"/>
                </a:cubicBezTo>
                <a:cubicBezTo>
                  <a:pt x="4054848" y="4551725"/>
                  <a:pt x="4054887" y="4548188"/>
                  <a:pt x="4053798" y="4546869"/>
                </a:cubicBezTo>
                <a:close/>
                <a:moveTo>
                  <a:pt x="2712420" y="4530888"/>
                </a:moveTo>
                <a:lnTo>
                  <a:pt x="2703150" y="4560475"/>
                </a:lnTo>
                <a:lnTo>
                  <a:pt x="2671289" y="4568711"/>
                </a:lnTo>
                <a:lnTo>
                  <a:pt x="2653932" y="4587494"/>
                </a:lnTo>
                <a:lnTo>
                  <a:pt x="2663207" y="4595468"/>
                </a:lnTo>
                <a:lnTo>
                  <a:pt x="2703865" y="4581314"/>
                </a:lnTo>
                <a:cubicBezTo>
                  <a:pt x="2715634" y="4576145"/>
                  <a:pt x="2722648" y="4568212"/>
                  <a:pt x="2724907" y="4557514"/>
                </a:cubicBezTo>
                <a:cubicBezTo>
                  <a:pt x="2727165" y="4546816"/>
                  <a:pt x="2730374" y="4540426"/>
                  <a:pt x="2734534" y="4538346"/>
                </a:cubicBezTo>
                <a:lnTo>
                  <a:pt x="2715035" y="4532175"/>
                </a:lnTo>
                <a:close/>
                <a:moveTo>
                  <a:pt x="957459" y="4428338"/>
                </a:moveTo>
                <a:lnTo>
                  <a:pt x="948189" y="4457925"/>
                </a:lnTo>
                <a:lnTo>
                  <a:pt x="916328" y="4466161"/>
                </a:lnTo>
                <a:lnTo>
                  <a:pt x="898971" y="4484944"/>
                </a:lnTo>
                <a:lnTo>
                  <a:pt x="908246" y="4492918"/>
                </a:lnTo>
                <a:lnTo>
                  <a:pt x="948904" y="4478764"/>
                </a:lnTo>
                <a:cubicBezTo>
                  <a:pt x="960673" y="4473595"/>
                  <a:pt x="967687" y="4465662"/>
                  <a:pt x="969946" y="4454964"/>
                </a:cubicBezTo>
                <a:cubicBezTo>
                  <a:pt x="972204" y="4444266"/>
                  <a:pt x="975413" y="4437876"/>
                  <a:pt x="979573" y="4435796"/>
                </a:cubicBezTo>
                <a:lnTo>
                  <a:pt x="960074" y="4429625"/>
                </a:lnTo>
                <a:close/>
                <a:moveTo>
                  <a:pt x="4388817" y="4417937"/>
                </a:moveTo>
                <a:lnTo>
                  <a:pt x="4352439" y="4444439"/>
                </a:lnTo>
                <a:cubicBezTo>
                  <a:pt x="4353907" y="4455974"/>
                  <a:pt x="4352163" y="4467637"/>
                  <a:pt x="4347212" y="4479429"/>
                </a:cubicBezTo>
                <a:cubicBezTo>
                  <a:pt x="4345789" y="4478588"/>
                  <a:pt x="4344055" y="4478020"/>
                  <a:pt x="4342009" y="4477725"/>
                </a:cubicBezTo>
                <a:cubicBezTo>
                  <a:pt x="4339963" y="4477431"/>
                  <a:pt x="4338289" y="4478600"/>
                  <a:pt x="4336987" y="4481231"/>
                </a:cubicBezTo>
                <a:cubicBezTo>
                  <a:pt x="4335962" y="4484142"/>
                  <a:pt x="4335755" y="4487454"/>
                  <a:pt x="4336364" y="4491168"/>
                </a:cubicBezTo>
                <a:cubicBezTo>
                  <a:pt x="4336974" y="4494883"/>
                  <a:pt x="4337420" y="4498516"/>
                  <a:pt x="4337703" y="4502070"/>
                </a:cubicBezTo>
                <a:lnTo>
                  <a:pt x="4352447" y="4519562"/>
                </a:lnTo>
                <a:lnTo>
                  <a:pt x="4358628" y="4512358"/>
                </a:lnTo>
                <a:lnTo>
                  <a:pt x="4350304" y="4494607"/>
                </a:lnTo>
                <a:cubicBezTo>
                  <a:pt x="4352082" y="4490217"/>
                  <a:pt x="4354529" y="4486583"/>
                  <a:pt x="4357645" y="4483705"/>
                </a:cubicBezTo>
                <a:cubicBezTo>
                  <a:pt x="4360760" y="4480827"/>
                  <a:pt x="4364575" y="4479572"/>
                  <a:pt x="4369087" y="4479941"/>
                </a:cubicBezTo>
                <a:cubicBezTo>
                  <a:pt x="4373520" y="4470170"/>
                  <a:pt x="4377789" y="4460318"/>
                  <a:pt x="4381895" y="4450385"/>
                </a:cubicBezTo>
                <a:cubicBezTo>
                  <a:pt x="4386000" y="4440454"/>
                  <a:pt x="4388308" y="4429638"/>
                  <a:pt x="4388817" y="4417937"/>
                </a:cubicBezTo>
                <a:close/>
                <a:moveTo>
                  <a:pt x="4485349" y="4345890"/>
                </a:moveTo>
                <a:cubicBezTo>
                  <a:pt x="4483723" y="4348506"/>
                  <a:pt x="4483407" y="4351765"/>
                  <a:pt x="4484398" y="4355666"/>
                </a:cubicBezTo>
                <a:lnTo>
                  <a:pt x="4487964" y="4347176"/>
                </a:lnTo>
                <a:close/>
                <a:moveTo>
                  <a:pt x="4529811" y="4330192"/>
                </a:moveTo>
                <a:cubicBezTo>
                  <a:pt x="4525015" y="4327834"/>
                  <a:pt x="4520340" y="4328949"/>
                  <a:pt x="4515783" y="4333538"/>
                </a:cubicBezTo>
                <a:lnTo>
                  <a:pt x="4523630" y="4337396"/>
                </a:lnTo>
                <a:cubicBezTo>
                  <a:pt x="4524333" y="4336035"/>
                  <a:pt x="4525363" y="4334833"/>
                  <a:pt x="4526721" y="4333794"/>
                </a:cubicBezTo>
                <a:cubicBezTo>
                  <a:pt x="4528078" y="4332754"/>
                  <a:pt x="4529107" y="4331554"/>
                  <a:pt x="4529811" y="4330192"/>
                </a:cubicBezTo>
                <a:close/>
                <a:moveTo>
                  <a:pt x="4563335" y="4295456"/>
                </a:moveTo>
                <a:lnTo>
                  <a:pt x="4557392" y="4309606"/>
                </a:lnTo>
                <a:lnTo>
                  <a:pt x="4539081" y="4300605"/>
                </a:lnTo>
                <a:lnTo>
                  <a:pt x="4534327" y="4311925"/>
                </a:lnTo>
                <a:lnTo>
                  <a:pt x="4535993" y="4322988"/>
                </a:lnTo>
                <a:lnTo>
                  <a:pt x="4565239" y="4313465"/>
                </a:lnTo>
                <a:lnTo>
                  <a:pt x="4569993" y="4302145"/>
                </a:lnTo>
                <a:close/>
                <a:moveTo>
                  <a:pt x="4584495" y="4275129"/>
                </a:moveTo>
                <a:lnTo>
                  <a:pt x="4574986" y="4297770"/>
                </a:lnTo>
                <a:cubicBezTo>
                  <a:pt x="4580009" y="4296612"/>
                  <a:pt x="4583932" y="4293846"/>
                  <a:pt x="4586755" y="4289472"/>
                </a:cubicBezTo>
                <a:cubicBezTo>
                  <a:pt x="4589579" y="4285098"/>
                  <a:pt x="4591837" y="4280660"/>
                  <a:pt x="4593531" y="4276157"/>
                </a:cubicBezTo>
                <a:close/>
                <a:moveTo>
                  <a:pt x="4642983" y="4218524"/>
                </a:moveTo>
                <a:cubicBezTo>
                  <a:pt x="4636712" y="4226254"/>
                  <a:pt x="4630412" y="4233114"/>
                  <a:pt x="4624081" y="4239107"/>
                </a:cubicBezTo>
                <a:cubicBezTo>
                  <a:pt x="4617751" y="4245100"/>
                  <a:pt x="4611927" y="4247074"/>
                  <a:pt x="4606606" y="4245026"/>
                </a:cubicBezTo>
                <a:cubicBezTo>
                  <a:pt x="4605853" y="4247288"/>
                  <a:pt x="4605100" y="4251898"/>
                  <a:pt x="4604348" y="4258855"/>
                </a:cubicBezTo>
                <a:cubicBezTo>
                  <a:pt x="4603596" y="4265812"/>
                  <a:pt x="4603794" y="4270035"/>
                  <a:pt x="4604944" y="4271525"/>
                </a:cubicBezTo>
                <a:cubicBezTo>
                  <a:pt x="4606272" y="4271965"/>
                  <a:pt x="4607480" y="4271278"/>
                  <a:pt x="4608570" y="4269466"/>
                </a:cubicBezTo>
                <a:cubicBezTo>
                  <a:pt x="4609660" y="4267655"/>
                  <a:pt x="4610511" y="4265940"/>
                  <a:pt x="4611126" y="4264321"/>
                </a:cubicBezTo>
                <a:cubicBezTo>
                  <a:pt x="4618030" y="4260247"/>
                  <a:pt x="4625917" y="4254307"/>
                  <a:pt x="4634783" y="4246502"/>
                </a:cubicBezTo>
                <a:cubicBezTo>
                  <a:pt x="4643649" y="4238698"/>
                  <a:pt x="4649871" y="4231085"/>
                  <a:pt x="4653446" y="4223668"/>
                </a:cubicBezTo>
                <a:close/>
                <a:moveTo>
                  <a:pt x="4767337" y="4170399"/>
                </a:moveTo>
                <a:cubicBezTo>
                  <a:pt x="4764945" y="4172495"/>
                  <a:pt x="4763192" y="4174479"/>
                  <a:pt x="4762077" y="4176349"/>
                </a:cubicBezTo>
                <a:cubicBezTo>
                  <a:pt x="4760963" y="4178220"/>
                  <a:pt x="4759863" y="4180525"/>
                  <a:pt x="4758778" y="4183263"/>
                </a:cubicBezTo>
                <a:cubicBezTo>
                  <a:pt x="4763217" y="4181462"/>
                  <a:pt x="4766942" y="4177603"/>
                  <a:pt x="4769953" y="4171685"/>
                </a:cubicBezTo>
                <a:close/>
                <a:moveTo>
                  <a:pt x="450046" y="4164128"/>
                </a:moveTo>
                <a:lnTo>
                  <a:pt x="440776" y="4193715"/>
                </a:lnTo>
                <a:lnTo>
                  <a:pt x="408914" y="4201951"/>
                </a:lnTo>
                <a:lnTo>
                  <a:pt x="391558" y="4220733"/>
                </a:lnTo>
                <a:lnTo>
                  <a:pt x="400832" y="4228708"/>
                </a:lnTo>
                <a:lnTo>
                  <a:pt x="441491" y="4214553"/>
                </a:lnTo>
                <a:cubicBezTo>
                  <a:pt x="453260" y="4209385"/>
                  <a:pt x="460274" y="4201451"/>
                  <a:pt x="462532" y="4190754"/>
                </a:cubicBezTo>
                <a:cubicBezTo>
                  <a:pt x="464790" y="4180055"/>
                  <a:pt x="468000" y="4173666"/>
                  <a:pt x="472161" y="4171585"/>
                </a:cubicBezTo>
                <a:lnTo>
                  <a:pt x="452661" y="4165414"/>
                </a:lnTo>
                <a:close/>
                <a:moveTo>
                  <a:pt x="4775415" y="4106081"/>
                </a:moveTo>
                <a:cubicBezTo>
                  <a:pt x="4769987" y="4116502"/>
                  <a:pt x="4762537" y="4124221"/>
                  <a:pt x="4753067" y="4129237"/>
                </a:cubicBezTo>
                <a:cubicBezTo>
                  <a:pt x="4743595" y="4134256"/>
                  <a:pt x="4736145" y="4141975"/>
                  <a:pt x="4730717" y="4152395"/>
                </a:cubicBezTo>
                <a:lnTo>
                  <a:pt x="4705514" y="4167319"/>
                </a:lnTo>
                <a:cubicBezTo>
                  <a:pt x="4703756" y="4168375"/>
                  <a:pt x="4703231" y="4170251"/>
                  <a:pt x="4703939" y="4172948"/>
                </a:cubicBezTo>
                <a:cubicBezTo>
                  <a:pt x="4704648" y="4175643"/>
                  <a:pt x="4705729" y="4177455"/>
                  <a:pt x="4707180" y="4178381"/>
                </a:cubicBezTo>
                <a:lnTo>
                  <a:pt x="4724063" y="4183268"/>
                </a:lnTo>
                <a:cubicBezTo>
                  <a:pt x="4729893" y="4177527"/>
                  <a:pt x="4735945" y="4171255"/>
                  <a:pt x="4742221" y="4164453"/>
                </a:cubicBezTo>
                <a:cubicBezTo>
                  <a:pt x="4748497" y="4157650"/>
                  <a:pt x="4753539" y="4150028"/>
                  <a:pt x="4757348" y="4141587"/>
                </a:cubicBezTo>
                <a:cubicBezTo>
                  <a:pt x="4762410" y="4136891"/>
                  <a:pt x="4767858" y="4131745"/>
                  <a:pt x="4773693" y="4126148"/>
                </a:cubicBezTo>
                <a:cubicBezTo>
                  <a:pt x="4779528" y="4120552"/>
                  <a:pt x="4785334" y="4116435"/>
                  <a:pt x="4791109" y="4113797"/>
                </a:cubicBezTo>
                <a:close/>
                <a:moveTo>
                  <a:pt x="4837951" y="4092439"/>
                </a:moveTo>
                <a:lnTo>
                  <a:pt x="4815124" y="4101703"/>
                </a:lnTo>
                <a:cubicBezTo>
                  <a:pt x="4817507" y="4097752"/>
                  <a:pt x="4816545" y="4094719"/>
                  <a:pt x="4812240" y="4092602"/>
                </a:cubicBezTo>
                <a:cubicBezTo>
                  <a:pt x="4807935" y="4090486"/>
                  <a:pt x="4804537" y="4091375"/>
                  <a:pt x="4802045" y="4095272"/>
                </a:cubicBezTo>
                <a:lnTo>
                  <a:pt x="4809658" y="4129746"/>
                </a:lnTo>
                <a:lnTo>
                  <a:pt x="4820121" y="4134890"/>
                </a:lnTo>
                <a:lnTo>
                  <a:pt x="4833434" y="4110704"/>
                </a:lnTo>
                <a:close/>
                <a:moveTo>
                  <a:pt x="4888118" y="4055643"/>
                </a:moveTo>
                <a:lnTo>
                  <a:pt x="4865531" y="4071854"/>
                </a:lnTo>
                <a:lnTo>
                  <a:pt x="4873378" y="4075711"/>
                </a:lnTo>
                <a:cubicBezTo>
                  <a:pt x="4879005" y="4071080"/>
                  <a:pt x="4883918" y="4064390"/>
                  <a:pt x="4888118" y="4055643"/>
                </a:cubicBezTo>
                <a:close/>
                <a:moveTo>
                  <a:pt x="4836753" y="4020146"/>
                </a:moveTo>
                <a:cubicBezTo>
                  <a:pt x="4836100" y="4021390"/>
                  <a:pt x="4835267" y="4022119"/>
                  <a:pt x="4834257" y="4022334"/>
                </a:cubicBezTo>
                <a:cubicBezTo>
                  <a:pt x="4833247" y="4022548"/>
                  <a:pt x="4832414" y="4023277"/>
                  <a:pt x="4831761" y="4024520"/>
                </a:cubicBezTo>
                <a:lnTo>
                  <a:pt x="4825817" y="4038671"/>
                </a:lnTo>
                <a:cubicBezTo>
                  <a:pt x="4823366" y="4044508"/>
                  <a:pt x="4821495" y="4050844"/>
                  <a:pt x="4820202" y="4057678"/>
                </a:cubicBezTo>
                <a:cubicBezTo>
                  <a:pt x="4818910" y="4064511"/>
                  <a:pt x="4818643" y="4070782"/>
                  <a:pt x="4819401" y="4076490"/>
                </a:cubicBezTo>
                <a:lnTo>
                  <a:pt x="4848644" y="4029407"/>
                </a:lnTo>
                <a:close/>
                <a:moveTo>
                  <a:pt x="4883356" y="3991841"/>
                </a:moveTo>
                <a:lnTo>
                  <a:pt x="4870516" y="3992357"/>
                </a:lnTo>
                <a:lnTo>
                  <a:pt x="4851733" y="4007024"/>
                </a:lnTo>
                <a:lnTo>
                  <a:pt x="4867189" y="4007793"/>
                </a:lnTo>
                <a:lnTo>
                  <a:pt x="4880979" y="3997501"/>
                </a:lnTo>
                <a:close/>
                <a:moveTo>
                  <a:pt x="4964904" y="3895356"/>
                </a:moveTo>
                <a:cubicBezTo>
                  <a:pt x="4961359" y="3904425"/>
                  <a:pt x="4957218" y="3914909"/>
                  <a:pt x="4952483" y="3926808"/>
                </a:cubicBezTo>
                <a:cubicBezTo>
                  <a:pt x="4947749" y="3938708"/>
                  <a:pt x="4942301" y="3948548"/>
                  <a:pt x="4936140" y="3956332"/>
                </a:cubicBezTo>
                <a:cubicBezTo>
                  <a:pt x="4943748" y="3953243"/>
                  <a:pt x="4949930" y="3946039"/>
                  <a:pt x="4954684" y="3934719"/>
                </a:cubicBezTo>
                <a:lnTo>
                  <a:pt x="4979649" y="3912848"/>
                </a:lnTo>
                <a:close/>
                <a:moveTo>
                  <a:pt x="5123489" y="3758212"/>
                </a:moveTo>
                <a:lnTo>
                  <a:pt x="5112553" y="3776737"/>
                </a:lnTo>
                <a:cubicBezTo>
                  <a:pt x="5106718" y="3779204"/>
                  <a:pt x="5100675" y="3782634"/>
                  <a:pt x="5094424" y="3787031"/>
                </a:cubicBezTo>
                <a:cubicBezTo>
                  <a:pt x="5088173" y="3791426"/>
                  <a:pt x="5082487" y="3795886"/>
                  <a:pt x="5077365" y="3800410"/>
                </a:cubicBezTo>
                <a:cubicBezTo>
                  <a:pt x="5072848" y="3812416"/>
                  <a:pt x="5065003" y="3821079"/>
                  <a:pt x="5053827" y="3826397"/>
                </a:cubicBezTo>
                <a:cubicBezTo>
                  <a:pt x="5051741" y="3822598"/>
                  <a:pt x="5048541" y="3821451"/>
                  <a:pt x="5044227" y="3822957"/>
                </a:cubicBezTo>
                <a:cubicBezTo>
                  <a:pt x="5039912" y="3824464"/>
                  <a:pt x="5038436" y="3826725"/>
                  <a:pt x="5039798" y="3829743"/>
                </a:cubicBezTo>
                <a:lnTo>
                  <a:pt x="5015784" y="3841837"/>
                </a:lnTo>
                <a:lnTo>
                  <a:pt x="4996051" y="3866280"/>
                </a:lnTo>
                <a:lnTo>
                  <a:pt x="4990819" y="3863708"/>
                </a:lnTo>
                <a:lnTo>
                  <a:pt x="4982499" y="3883519"/>
                </a:lnTo>
                <a:lnTo>
                  <a:pt x="4993200" y="3895609"/>
                </a:lnTo>
                <a:cubicBezTo>
                  <a:pt x="4992645" y="3893487"/>
                  <a:pt x="4992922" y="3892200"/>
                  <a:pt x="4994032" y="3891750"/>
                </a:cubicBezTo>
                <a:cubicBezTo>
                  <a:pt x="4995142" y="3891300"/>
                  <a:pt x="4996133" y="3892072"/>
                  <a:pt x="4997004" y="3894065"/>
                </a:cubicBezTo>
                <a:lnTo>
                  <a:pt x="5006990" y="3885317"/>
                </a:lnTo>
                <a:cubicBezTo>
                  <a:pt x="5008091" y="3886925"/>
                  <a:pt x="5010171" y="3886668"/>
                  <a:pt x="5013232" y="3884545"/>
                </a:cubicBezTo>
                <a:cubicBezTo>
                  <a:pt x="5016293" y="3882421"/>
                  <a:pt x="5018017" y="3881135"/>
                  <a:pt x="5018403" y="3880685"/>
                </a:cubicBezTo>
                <a:lnTo>
                  <a:pt x="5050976" y="3855726"/>
                </a:lnTo>
                <a:cubicBezTo>
                  <a:pt x="5054687" y="3848302"/>
                  <a:pt x="5063077" y="3836778"/>
                  <a:pt x="5076148" y="3821152"/>
                </a:cubicBezTo>
                <a:cubicBezTo>
                  <a:pt x="5089219" y="3805527"/>
                  <a:pt x="5098978" y="3796383"/>
                  <a:pt x="5105422" y="3793718"/>
                </a:cubicBezTo>
                <a:lnTo>
                  <a:pt x="5114935" y="3808638"/>
                </a:lnTo>
                <a:cubicBezTo>
                  <a:pt x="5118585" y="3803391"/>
                  <a:pt x="5122637" y="3798126"/>
                  <a:pt x="5127090" y="3792847"/>
                </a:cubicBezTo>
                <a:cubicBezTo>
                  <a:pt x="5131543" y="3787567"/>
                  <a:pt x="5136605" y="3783654"/>
                  <a:pt x="5142276" y="3781107"/>
                </a:cubicBezTo>
                <a:lnTo>
                  <a:pt x="5130387" y="3771847"/>
                </a:lnTo>
                <a:close/>
                <a:moveTo>
                  <a:pt x="5177227" y="3750488"/>
                </a:moveTo>
                <a:cubicBezTo>
                  <a:pt x="5176277" y="3754004"/>
                  <a:pt x="5174613" y="3755462"/>
                  <a:pt x="5172234" y="3754862"/>
                </a:cubicBezTo>
                <a:lnTo>
                  <a:pt x="5160109" y="3776217"/>
                </a:lnTo>
                <a:lnTo>
                  <a:pt x="5159159" y="3785993"/>
                </a:lnTo>
                <a:cubicBezTo>
                  <a:pt x="5163716" y="3782969"/>
                  <a:pt x="5168095" y="3779432"/>
                  <a:pt x="5172296" y="3775379"/>
                </a:cubicBezTo>
                <a:cubicBezTo>
                  <a:pt x="5176497" y="3771327"/>
                  <a:pt x="5179567" y="3767145"/>
                  <a:pt x="5181509" y="3762836"/>
                </a:cubicBezTo>
                <a:cubicBezTo>
                  <a:pt x="5183886" y="3757176"/>
                  <a:pt x="5182458" y="3753060"/>
                  <a:pt x="5177227" y="3750488"/>
                </a:cubicBezTo>
                <a:close/>
                <a:moveTo>
                  <a:pt x="5157252" y="3730423"/>
                </a:moveTo>
                <a:lnTo>
                  <a:pt x="5152497" y="3741744"/>
                </a:lnTo>
                <a:cubicBezTo>
                  <a:pt x="5154503" y="3740881"/>
                  <a:pt x="5156494" y="3739583"/>
                  <a:pt x="5158471" y="3737852"/>
                </a:cubicBezTo>
                <a:cubicBezTo>
                  <a:pt x="5160447" y="3736120"/>
                  <a:pt x="5161784" y="3734502"/>
                  <a:pt x="5162483" y="3732995"/>
                </a:cubicBezTo>
                <a:close/>
                <a:moveTo>
                  <a:pt x="5232293" y="3650372"/>
                </a:moveTo>
                <a:cubicBezTo>
                  <a:pt x="5228374" y="3650152"/>
                  <a:pt x="5225630" y="3651364"/>
                  <a:pt x="5224060" y="3654007"/>
                </a:cubicBezTo>
                <a:cubicBezTo>
                  <a:pt x="5223654" y="3655443"/>
                  <a:pt x="5224288" y="3656751"/>
                  <a:pt x="5225962" y="3657930"/>
                </a:cubicBezTo>
                <a:cubicBezTo>
                  <a:pt x="5227637" y="3659109"/>
                  <a:pt x="5229223" y="3660030"/>
                  <a:pt x="5230718" y="3660695"/>
                </a:cubicBezTo>
                <a:lnTo>
                  <a:pt x="5240704" y="3651947"/>
                </a:lnTo>
                <a:cubicBezTo>
                  <a:pt x="5239015" y="3651116"/>
                  <a:pt x="5236211" y="3650591"/>
                  <a:pt x="5232293" y="3650372"/>
                </a:cubicBezTo>
                <a:close/>
                <a:moveTo>
                  <a:pt x="459027" y="3639300"/>
                </a:moveTo>
                <a:lnTo>
                  <a:pt x="441193" y="3644190"/>
                </a:lnTo>
                <a:lnTo>
                  <a:pt x="437628" y="3652681"/>
                </a:lnTo>
                <a:cubicBezTo>
                  <a:pt x="437425" y="3653008"/>
                  <a:pt x="436939" y="3654477"/>
                  <a:pt x="436172" y="3657087"/>
                </a:cubicBezTo>
                <a:cubicBezTo>
                  <a:pt x="435405" y="3659697"/>
                  <a:pt x="435573" y="3661487"/>
                  <a:pt x="436678" y="3662457"/>
                </a:cubicBezTo>
                <a:lnTo>
                  <a:pt x="440244" y="3653967"/>
                </a:lnTo>
                <a:lnTo>
                  <a:pt x="456649" y="3644960"/>
                </a:lnTo>
                <a:close/>
                <a:moveTo>
                  <a:pt x="483038" y="3589645"/>
                </a:moveTo>
                <a:cubicBezTo>
                  <a:pt x="481685" y="3589264"/>
                  <a:pt x="480526" y="3589833"/>
                  <a:pt x="479560" y="3591349"/>
                </a:cubicBezTo>
                <a:cubicBezTo>
                  <a:pt x="478596" y="3592866"/>
                  <a:pt x="478089" y="3593756"/>
                  <a:pt x="478044" y="3594018"/>
                </a:cubicBezTo>
                <a:lnTo>
                  <a:pt x="454269" y="3613060"/>
                </a:lnTo>
                <a:lnTo>
                  <a:pt x="462593" y="3630810"/>
                </a:lnTo>
                <a:lnTo>
                  <a:pt x="470913" y="3611000"/>
                </a:lnTo>
                <a:cubicBezTo>
                  <a:pt x="473637" y="3612339"/>
                  <a:pt x="476332" y="3612811"/>
                  <a:pt x="478997" y="3612413"/>
                </a:cubicBezTo>
                <a:cubicBezTo>
                  <a:pt x="481662" y="3612017"/>
                  <a:pt x="483644" y="3610430"/>
                  <a:pt x="484943" y="3607653"/>
                </a:cubicBezTo>
                <a:cubicBezTo>
                  <a:pt x="486229" y="3604588"/>
                  <a:pt x="486863" y="3601200"/>
                  <a:pt x="486843" y="3597491"/>
                </a:cubicBezTo>
                <a:cubicBezTo>
                  <a:pt x="486823" y="3593783"/>
                  <a:pt x="485554" y="3591166"/>
                  <a:pt x="483038" y="3589645"/>
                </a:cubicBezTo>
                <a:close/>
                <a:moveTo>
                  <a:pt x="508953" y="3557997"/>
                </a:moveTo>
                <a:cubicBezTo>
                  <a:pt x="506575" y="3557398"/>
                  <a:pt x="504910" y="3558856"/>
                  <a:pt x="503960" y="3562372"/>
                </a:cubicBezTo>
                <a:cubicBezTo>
                  <a:pt x="502820" y="3565084"/>
                  <a:pt x="502781" y="3567057"/>
                  <a:pt x="503841" y="3568289"/>
                </a:cubicBezTo>
                <a:cubicBezTo>
                  <a:pt x="504901" y="3569522"/>
                  <a:pt x="506764" y="3570722"/>
                  <a:pt x="509429" y="3571890"/>
                </a:cubicBezTo>
                <a:lnTo>
                  <a:pt x="512045" y="3573176"/>
                </a:lnTo>
                <a:cubicBezTo>
                  <a:pt x="514660" y="3568202"/>
                  <a:pt x="515373" y="3564000"/>
                  <a:pt x="514184" y="3560569"/>
                </a:cubicBezTo>
                <a:close/>
                <a:moveTo>
                  <a:pt x="572198" y="3527632"/>
                </a:moveTo>
                <a:cubicBezTo>
                  <a:pt x="566061" y="3531444"/>
                  <a:pt x="560741" y="3535657"/>
                  <a:pt x="556239" y="3540273"/>
                </a:cubicBezTo>
                <a:cubicBezTo>
                  <a:pt x="551736" y="3544888"/>
                  <a:pt x="547072" y="3549422"/>
                  <a:pt x="542242" y="3553877"/>
                </a:cubicBezTo>
                <a:lnTo>
                  <a:pt x="555081" y="3553361"/>
                </a:lnTo>
                <a:cubicBezTo>
                  <a:pt x="560073" y="3542726"/>
                  <a:pt x="565779" y="3534151"/>
                  <a:pt x="572198" y="3527632"/>
                </a:cubicBezTo>
                <a:close/>
                <a:moveTo>
                  <a:pt x="543885" y="3488793"/>
                </a:moveTo>
                <a:lnTo>
                  <a:pt x="526919" y="3490498"/>
                </a:lnTo>
                <a:cubicBezTo>
                  <a:pt x="525067" y="3495065"/>
                  <a:pt x="522174" y="3499760"/>
                  <a:pt x="518242" y="3504584"/>
                </a:cubicBezTo>
                <a:cubicBezTo>
                  <a:pt x="514309" y="3509409"/>
                  <a:pt x="509752" y="3512433"/>
                  <a:pt x="504570" y="3513656"/>
                </a:cubicBezTo>
                <a:lnTo>
                  <a:pt x="498204" y="3528813"/>
                </a:lnTo>
                <a:lnTo>
                  <a:pt x="501579" y="3530471"/>
                </a:lnTo>
                <a:cubicBezTo>
                  <a:pt x="507997" y="3523953"/>
                  <a:pt x="513942" y="3522322"/>
                  <a:pt x="519412" y="3525581"/>
                </a:cubicBezTo>
                <a:cubicBezTo>
                  <a:pt x="523957" y="3516007"/>
                  <a:pt x="529665" y="3507432"/>
                  <a:pt x="536528" y="3499852"/>
                </a:cubicBezTo>
                <a:close/>
                <a:moveTo>
                  <a:pt x="5452785" y="3462571"/>
                </a:moveTo>
                <a:lnTo>
                  <a:pt x="5448031" y="3473893"/>
                </a:lnTo>
                <a:lnTo>
                  <a:pt x="5454212" y="3466687"/>
                </a:lnTo>
                <a:close/>
                <a:moveTo>
                  <a:pt x="607284" y="3441963"/>
                </a:moveTo>
                <a:lnTo>
                  <a:pt x="597722" y="3444874"/>
                </a:lnTo>
                <a:lnTo>
                  <a:pt x="584081" y="3461770"/>
                </a:lnTo>
                <a:cubicBezTo>
                  <a:pt x="581965" y="3462580"/>
                  <a:pt x="579538" y="3463663"/>
                  <a:pt x="576799" y="3465019"/>
                </a:cubicBezTo>
                <a:cubicBezTo>
                  <a:pt x="574060" y="3466376"/>
                  <a:pt x="572287" y="3467780"/>
                  <a:pt x="571479" y="3469233"/>
                </a:cubicBezTo>
                <a:cubicBezTo>
                  <a:pt x="570717" y="3471988"/>
                  <a:pt x="572183" y="3474131"/>
                  <a:pt x="575879" y="3475663"/>
                </a:cubicBezTo>
                <a:cubicBezTo>
                  <a:pt x="579574" y="3477196"/>
                  <a:pt x="582943" y="3478567"/>
                  <a:pt x="585985" y="3479778"/>
                </a:cubicBezTo>
                <a:cubicBezTo>
                  <a:pt x="590814" y="3475324"/>
                  <a:pt x="595480" y="3470790"/>
                  <a:pt x="599983" y="3466174"/>
                </a:cubicBezTo>
                <a:cubicBezTo>
                  <a:pt x="604485" y="3461559"/>
                  <a:pt x="609806" y="3457346"/>
                  <a:pt x="615942" y="3453534"/>
                </a:cubicBezTo>
                <a:close/>
                <a:moveTo>
                  <a:pt x="652488" y="3418379"/>
                </a:moveTo>
                <a:lnTo>
                  <a:pt x="650337" y="3421625"/>
                </a:lnTo>
                <a:lnTo>
                  <a:pt x="654362" y="3419991"/>
                </a:lnTo>
                <a:close/>
                <a:moveTo>
                  <a:pt x="757457" y="3400444"/>
                </a:moveTo>
                <a:lnTo>
                  <a:pt x="755122" y="3401993"/>
                </a:lnTo>
                <a:lnTo>
                  <a:pt x="755753" y="3406179"/>
                </a:lnTo>
                <a:lnTo>
                  <a:pt x="756941" y="3403350"/>
                </a:lnTo>
                <a:close/>
                <a:moveTo>
                  <a:pt x="666014" y="3397273"/>
                </a:moveTo>
                <a:lnTo>
                  <a:pt x="664117" y="3400821"/>
                </a:lnTo>
                <a:lnTo>
                  <a:pt x="663995" y="3401005"/>
                </a:lnTo>
                <a:lnTo>
                  <a:pt x="666725" y="3405583"/>
                </a:lnTo>
                <a:lnTo>
                  <a:pt x="669341" y="3406868"/>
                </a:lnTo>
                <a:close/>
                <a:moveTo>
                  <a:pt x="5497956" y="3392590"/>
                </a:moveTo>
                <a:lnTo>
                  <a:pt x="5496768" y="3395419"/>
                </a:lnTo>
                <a:cubicBezTo>
                  <a:pt x="5492567" y="3404167"/>
                  <a:pt x="5494074" y="3410599"/>
                  <a:pt x="5501287" y="3414714"/>
                </a:cubicBezTo>
                <a:close/>
                <a:moveTo>
                  <a:pt x="5580701" y="3368396"/>
                </a:moveTo>
                <a:cubicBezTo>
                  <a:pt x="5574084" y="3375386"/>
                  <a:pt x="5569963" y="3380189"/>
                  <a:pt x="5568338" y="3382805"/>
                </a:cubicBezTo>
                <a:cubicBezTo>
                  <a:pt x="5559203" y="3388273"/>
                  <a:pt x="5550069" y="3393741"/>
                  <a:pt x="5540936" y="3399208"/>
                </a:cubicBezTo>
                <a:cubicBezTo>
                  <a:pt x="5531802" y="3404676"/>
                  <a:pt x="5524689" y="3412846"/>
                  <a:pt x="5519597" y="3423716"/>
                </a:cubicBezTo>
                <a:lnTo>
                  <a:pt x="5498437" y="3444042"/>
                </a:lnTo>
                <a:cubicBezTo>
                  <a:pt x="5493414" y="3445201"/>
                  <a:pt x="5489491" y="3447967"/>
                  <a:pt x="5486668" y="3452341"/>
                </a:cubicBezTo>
                <a:cubicBezTo>
                  <a:pt x="5483845" y="3456715"/>
                  <a:pt x="5481586" y="3461154"/>
                  <a:pt x="5479892" y="3465656"/>
                </a:cubicBezTo>
                <a:cubicBezTo>
                  <a:pt x="5473235" y="3477748"/>
                  <a:pt x="5462656" y="3487911"/>
                  <a:pt x="5448152" y="3496146"/>
                </a:cubicBezTo>
                <a:cubicBezTo>
                  <a:pt x="5433648" y="3504380"/>
                  <a:pt x="5423068" y="3514543"/>
                  <a:pt x="5416411" y="3526636"/>
                </a:cubicBezTo>
                <a:lnTo>
                  <a:pt x="5402383" y="3529982"/>
                </a:lnTo>
                <a:cubicBezTo>
                  <a:pt x="5398534" y="3534919"/>
                  <a:pt x="5393868" y="3539454"/>
                  <a:pt x="5388384" y="3543586"/>
                </a:cubicBezTo>
                <a:cubicBezTo>
                  <a:pt x="5382901" y="3547720"/>
                  <a:pt x="5377581" y="3551933"/>
                  <a:pt x="5372425" y="3556227"/>
                </a:cubicBezTo>
                <a:lnTo>
                  <a:pt x="5364104" y="3576038"/>
                </a:lnTo>
                <a:cubicBezTo>
                  <a:pt x="5375176" y="3577071"/>
                  <a:pt x="5386738" y="3573650"/>
                  <a:pt x="5398790" y="3565775"/>
                </a:cubicBezTo>
                <a:cubicBezTo>
                  <a:pt x="5410841" y="3557900"/>
                  <a:pt x="5419015" y="3549398"/>
                  <a:pt x="5423308" y="3540270"/>
                </a:cubicBezTo>
                <a:cubicBezTo>
                  <a:pt x="5425983" y="3541728"/>
                  <a:pt x="5428480" y="3542671"/>
                  <a:pt x="5430799" y="3543099"/>
                </a:cubicBezTo>
                <a:cubicBezTo>
                  <a:pt x="5433117" y="3543528"/>
                  <a:pt x="5434900" y="3542412"/>
                  <a:pt x="5436148" y="3539754"/>
                </a:cubicBezTo>
                <a:cubicBezTo>
                  <a:pt x="5437678" y="3535171"/>
                  <a:pt x="5439313" y="3531280"/>
                  <a:pt x="5441052" y="3528080"/>
                </a:cubicBezTo>
                <a:cubicBezTo>
                  <a:pt x="5442789" y="3524880"/>
                  <a:pt x="5446149" y="3524397"/>
                  <a:pt x="5451127" y="3526632"/>
                </a:cubicBezTo>
                <a:lnTo>
                  <a:pt x="5520552" y="3451501"/>
                </a:lnTo>
                <a:cubicBezTo>
                  <a:pt x="5528834" y="3455573"/>
                  <a:pt x="5534383" y="3454887"/>
                  <a:pt x="5537196" y="3449441"/>
                </a:cubicBezTo>
                <a:cubicBezTo>
                  <a:pt x="5539305" y="3443792"/>
                  <a:pt x="5541326" y="3440232"/>
                  <a:pt x="5543258" y="3438763"/>
                </a:cubicBezTo>
                <a:cubicBezTo>
                  <a:pt x="5545190" y="3437295"/>
                  <a:pt x="5548638" y="3437852"/>
                  <a:pt x="5553602" y="3440434"/>
                </a:cubicBezTo>
                <a:lnTo>
                  <a:pt x="5578566" y="3418564"/>
                </a:lnTo>
                <a:cubicBezTo>
                  <a:pt x="5580473" y="3414024"/>
                  <a:pt x="5584148" y="3407152"/>
                  <a:pt x="5589591" y="3397948"/>
                </a:cubicBezTo>
                <a:cubicBezTo>
                  <a:pt x="5595035" y="3388745"/>
                  <a:pt x="5601503" y="3378980"/>
                  <a:pt x="5608997" y="3368650"/>
                </a:cubicBezTo>
                <a:cubicBezTo>
                  <a:pt x="5607372" y="3371265"/>
                  <a:pt x="5604440" y="3373238"/>
                  <a:pt x="5600200" y="3374568"/>
                </a:cubicBezTo>
                <a:lnTo>
                  <a:pt x="5583556" y="3376628"/>
                </a:lnTo>
                <a:close/>
                <a:moveTo>
                  <a:pt x="5620171" y="3357072"/>
                </a:moveTo>
                <a:lnTo>
                  <a:pt x="5608759" y="3361704"/>
                </a:lnTo>
                <a:cubicBezTo>
                  <a:pt x="5609631" y="3363697"/>
                  <a:pt x="5610324" y="3365176"/>
                  <a:pt x="5610840" y="3366141"/>
                </a:cubicBezTo>
                <a:lnTo>
                  <a:pt x="5610791" y="3367021"/>
                </a:lnTo>
                <a:lnTo>
                  <a:pt x="5616011" y="3362281"/>
                </a:lnTo>
                <a:cubicBezTo>
                  <a:pt x="5617873" y="3360352"/>
                  <a:pt x="5619260" y="3358615"/>
                  <a:pt x="5620171" y="3357072"/>
                </a:cubicBezTo>
                <a:close/>
                <a:moveTo>
                  <a:pt x="5635624" y="3320280"/>
                </a:moveTo>
                <a:lnTo>
                  <a:pt x="5633414" y="3322006"/>
                </a:lnTo>
                <a:lnTo>
                  <a:pt x="5640855" y="3322852"/>
                </a:lnTo>
                <a:close/>
                <a:moveTo>
                  <a:pt x="5667724" y="3318990"/>
                </a:moveTo>
                <a:cubicBezTo>
                  <a:pt x="5662894" y="3323445"/>
                  <a:pt x="5658229" y="3327979"/>
                  <a:pt x="5653726" y="3332595"/>
                </a:cubicBezTo>
                <a:cubicBezTo>
                  <a:pt x="5649223" y="3337210"/>
                  <a:pt x="5643904" y="3341423"/>
                  <a:pt x="5637767" y="3345235"/>
                </a:cubicBezTo>
                <a:cubicBezTo>
                  <a:pt x="5642998" y="3347807"/>
                  <a:pt x="5647040" y="3353209"/>
                  <a:pt x="5649894" y="3361441"/>
                </a:cubicBezTo>
                <a:lnTo>
                  <a:pt x="5669628" y="3336999"/>
                </a:lnTo>
                <a:cubicBezTo>
                  <a:pt x="5671743" y="3336189"/>
                  <a:pt x="5674171" y="3335106"/>
                  <a:pt x="5676910" y="3333750"/>
                </a:cubicBezTo>
                <a:cubicBezTo>
                  <a:pt x="5679649" y="3332393"/>
                  <a:pt x="5681422" y="3330989"/>
                  <a:pt x="5682230" y="3329536"/>
                </a:cubicBezTo>
                <a:cubicBezTo>
                  <a:pt x="5682992" y="3326781"/>
                  <a:pt x="5681526" y="3324638"/>
                  <a:pt x="5677830" y="3323105"/>
                </a:cubicBezTo>
                <a:cubicBezTo>
                  <a:pt x="5674134" y="3321572"/>
                  <a:pt x="5670765" y="3320201"/>
                  <a:pt x="5667724" y="3318990"/>
                </a:cubicBezTo>
                <a:close/>
                <a:moveTo>
                  <a:pt x="5711468" y="3244892"/>
                </a:moveTo>
                <a:lnTo>
                  <a:pt x="5698628" y="3245408"/>
                </a:lnTo>
                <a:cubicBezTo>
                  <a:pt x="5693635" y="3256041"/>
                  <a:pt x="5687929" y="3264618"/>
                  <a:pt x="5681509" y="3271137"/>
                </a:cubicBezTo>
                <a:cubicBezTo>
                  <a:pt x="5687647" y="3267325"/>
                  <a:pt x="5692967" y="3263111"/>
                  <a:pt x="5697469" y="3258496"/>
                </a:cubicBezTo>
                <a:cubicBezTo>
                  <a:pt x="5701972" y="3253881"/>
                  <a:pt x="5706638" y="3249346"/>
                  <a:pt x="5711468" y="3244892"/>
                </a:cubicBezTo>
                <a:close/>
                <a:moveTo>
                  <a:pt x="5741664" y="3225593"/>
                </a:moveTo>
                <a:cubicBezTo>
                  <a:pt x="5739049" y="3230567"/>
                  <a:pt x="5738335" y="3234769"/>
                  <a:pt x="5739525" y="3238200"/>
                </a:cubicBezTo>
                <a:lnTo>
                  <a:pt x="5744756" y="3240772"/>
                </a:lnTo>
                <a:cubicBezTo>
                  <a:pt x="5747134" y="3241371"/>
                  <a:pt x="5748798" y="3239913"/>
                  <a:pt x="5749749" y="3236397"/>
                </a:cubicBezTo>
                <a:cubicBezTo>
                  <a:pt x="5750889" y="3233685"/>
                  <a:pt x="5750927" y="3231712"/>
                  <a:pt x="5749868" y="3230480"/>
                </a:cubicBezTo>
                <a:cubicBezTo>
                  <a:pt x="5748807" y="3229247"/>
                  <a:pt x="5746945" y="3228047"/>
                  <a:pt x="5744280" y="3226879"/>
                </a:cubicBezTo>
                <a:close/>
                <a:moveTo>
                  <a:pt x="5791116" y="3167959"/>
                </a:moveTo>
                <a:lnTo>
                  <a:pt x="5782796" y="3187769"/>
                </a:lnTo>
                <a:cubicBezTo>
                  <a:pt x="5780071" y="3186430"/>
                  <a:pt x="5777376" y="3185958"/>
                  <a:pt x="5774711" y="3186355"/>
                </a:cubicBezTo>
                <a:cubicBezTo>
                  <a:pt x="5772046" y="3186752"/>
                  <a:pt x="5770065" y="3188339"/>
                  <a:pt x="5768767" y="3191116"/>
                </a:cubicBezTo>
                <a:cubicBezTo>
                  <a:pt x="5767479" y="3194181"/>
                  <a:pt x="5766846" y="3197569"/>
                  <a:pt x="5766866" y="3201278"/>
                </a:cubicBezTo>
                <a:cubicBezTo>
                  <a:pt x="5766886" y="3204986"/>
                  <a:pt x="5768154" y="3207602"/>
                  <a:pt x="5770671" y="3209124"/>
                </a:cubicBezTo>
                <a:cubicBezTo>
                  <a:pt x="5772024" y="3209505"/>
                  <a:pt x="5773183" y="3208936"/>
                  <a:pt x="5774149" y="3207419"/>
                </a:cubicBezTo>
                <a:cubicBezTo>
                  <a:pt x="5775114" y="3205903"/>
                  <a:pt x="5775620" y="3205013"/>
                  <a:pt x="5775664" y="3204750"/>
                </a:cubicBezTo>
                <a:lnTo>
                  <a:pt x="5799440" y="3185709"/>
                </a:lnTo>
                <a:close/>
                <a:moveTo>
                  <a:pt x="5817031" y="3136312"/>
                </a:moveTo>
                <a:lnTo>
                  <a:pt x="5813465" y="3144801"/>
                </a:lnTo>
                <a:lnTo>
                  <a:pt x="5797059" y="3153808"/>
                </a:lnTo>
                <a:lnTo>
                  <a:pt x="5794682" y="3159468"/>
                </a:lnTo>
                <a:lnTo>
                  <a:pt x="5812515" y="3154578"/>
                </a:lnTo>
                <a:lnTo>
                  <a:pt x="5816081" y="3146088"/>
                </a:lnTo>
                <a:cubicBezTo>
                  <a:pt x="5816284" y="3145761"/>
                  <a:pt x="5816769" y="3144292"/>
                  <a:pt x="5817537" y="3141682"/>
                </a:cubicBezTo>
                <a:cubicBezTo>
                  <a:pt x="5818304" y="3139072"/>
                  <a:pt x="5818136" y="3137282"/>
                  <a:pt x="5817031" y="3136312"/>
                </a:cubicBezTo>
                <a:close/>
                <a:moveTo>
                  <a:pt x="945543" y="2755692"/>
                </a:moveTo>
                <a:lnTo>
                  <a:pt x="936272" y="2785279"/>
                </a:lnTo>
                <a:lnTo>
                  <a:pt x="904411" y="2793515"/>
                </a:lnTo>
                <a:lnTo>
                  <a:pt x="887055" y="2812298"/>
                </a:lnTo>
                <a:lnTo>
                  <a:pt x="896329" y="2820272"/>
                </a:lnTo>
                <a:lnTo>
                  <a:pt x="936988" y="2806118"/>
                </a:lnTo>
                <a:cubicBezTo>
                  <a:pt x="948757" y="2800949"/>
                  <a:pt x="955771" y="2793016"/>
                  <a:pt x="958029" y="2782318"/>
                </a:cubicBezTo>
                <a:cubicBezTo>
                  <a:pt x="960287" y="2771620"/>
                  <a:pt x="963497" y="2765231"/>
                  <a:pt x="967657" y="2763150"/>
                </a:cubicBezTo>
                <a:lnTo>
                  <a:pt x="948158" y="2756979"/>
                </a:lnTo>
                <a:close/>
                <a:moveTo>
                  <a:pt x="5852876" y="2570061"/>
                </a:moveTo>
                <a:lnTo>
                  <a:pt x="5812218" y="2584216"/>
                </a:lnTo>
                <a:cubicBezTo>
                  <a:pt x="5800448" y="2589384"/>
                  <a:pt x="5793434" y="2597317"/>
                  <a:pt x="5791176" y="2608015"/>
                </a:cubicBezTo>
                <a:cubicBezTo>
                  <a:pt x="5788919" y="2618713"/>
                  <a:pt x="5785709" y="2625103"/>
                  <a:pt x="5781548" y="2627183"/>
                </a:cubicBezTo>
                <a:lnTo>
                  <a:pt x="5801047" y="2633355"/>
                </a:lnTo>
                <a:lnTo>
                  <a:pt x="5803662" y="2634641"/>
                </a:lnTo>
                <a:lnTo>
                  <a:pt x="5812933" y="2605054"/>
                </a:lnTo>
                <a:lnTo>
                  <a:pt x="5844795" y="2596817"/>
                </a:lnTo>
                <a:lnTo>
                  <a:pt x="5862151" y="2578035"/>
                </a:lnTo>
                <a:close/>
                <a:moveTo>
                  <a:pt x="954523" y="2230864"/>
                </a:moveTo>
                <a:lnTo>
                  <a:pt x="936690" y="2235755"/>
                </a:lnTo>
                <a:lnTo>
                  <a:pt x="933125" y="2244246"/>
                </a:lnTo>
                <a:cubicBezTo>
                  <a:pt x="932921" y="2244573"/>
                  <a:pt x="932436" y="2246041"/>
                  <a:pt x="931669" y="2248651"/>
                </a:cubicBezTo>
                <a:cubicBezTo>
                  <a:pt x="930901" y="2251262"/>
                  <a:pt x="931070" y="2253051"/>
                  <a:pt x="932175" y="2254022"/>
                </a:cubicBezTo>
                <a:lnTo>
                  <a:pt x="935741" y="2245531"/>
                </a:lnTo>
                <a:lnTo>
                  <a:pt x="952146" y="2236525"/>
                </a:lnTo>
                <a:close/>
                <a:moveTo>
                  <a:pt x="978535" y="2181209"/>
                </a:moveTo>
                <a:cubicBezTo>
                  <a:pt x="977182" y="2180829"/>
                  <a:pt x="976022" y="2181397"/>
                  <a:pt x="975057" y="2182914"/>
                </a:cubicBezTo>
                <a:cubicBezTo>
                  <a:pt x="974091" y="2184431"/>
                  <a:pt x="973586" y="2185321"/>
                  <a:pt x="973541" y="2185583"/>
                </a:cubicBezTo>
                <a:lnTo>
                  <a:pt x="949765" y="2204624"/>
                </a:lnTo>
                <a:lnTo>
                  <a:pt x="958090" y="2222375"/>
                </a:lnTo>
                <a:lnTo>
                  <a:pt x="966410" y="2202564"/>
                </a:lnTo>
                <a:cubicBezTo>
                  <a:pt x="969134" y="2203904"/>
                  <a:pt x="971829" y="2204375"/>
                  <a:pt x="974494" y="2203978"/>
                </a:cubicBezTo>
                <a:cubicBezTo>
                  <a:pt x="977159" y="2203581"/>
                  <a:pt x="979141" y="2201994"/>
                  <a:pt x="980438" y="2199218"/>
                </a:cubicBezTo>
                <a:cubicBezTo>
                  <a:pt x="981726" y="2196152"/>
                  <a:pt x="982360" y="2192765"/>
                  <a:pt x="982340" y="2189056"/>
                </a:cubicBezTo>
                <a:cubicBezTo>
                  <a:pt x="982320" y="2185347"/>
                  <a:pt x="981051" y="2182731"/>
                  <a:pt x="978535" y="2181209"/>
                </a:cubicBezTo>
                <a:close/>
                <a:moveTo>
                  <a:pt x="1004450" y="2149562"/>
                </a:moveTo>
                <a:cubicBezTo>
                  <a:pt x="1002071" y="2148963"/>
                  <a:pt x="1000407" y="2150420"/>
                  <a:pt x="999456" y="2153936"/>
                </a:cubicBezTo>
                <a:cubicBezTo>
                  <a:pt x="998317" y="2156648"/>
                  <a:pt x="998278" y="2158621"/>
                  <a:pt x="999338" y="2159854"/>
                </a:cubicBezTo>
                <a:cubicBezTo>
                  <a:pt x="1000398" y="2161086"/>
                  <a:pt x="1002261" y="2162287"/>
                  <a:pt x="1004926" y="2163455"/>
                </a:cubicBezTo>
                <a:lnTo>
                  <a:pt x="1007542" y="2164740"/>
                </a:lnTo>
                <a:cubicBezTo>
                  <a:pt x="1010157" y="2159767"/>
                  <a:pt x="1010870" y="2155564"/>
                  <a:pt x="1009681" y="2152134"/>
                </a:cubicBezTo>
                <a:close/>
                <a:moveTo>
                  <a:pt x="1067695" y="2119197"/>
                </a:moveTo>
                <a:cubicBezTo>
                  <a:pt x="1061558" y="2123008"/>
                  <a:pt x="1056238" y="2127222"/>
                  <a:pt x="1051736" y="2131837"/>
                </a:cubicBezTo>
                <a:cubicBezTo>
                  <a:pt x="1047233" y="2136453"/>
                  <a:pt x="1042567" y="2140987"/>
                  <a:pt x="1037738" y="2145442"/>
                </a:cubicBezTo>
                <a:lnTo>
                  <a:pt x="1050578" y="2144926"/>
                </a:lnTo>
                <a:cubicBezTo>
                  <a:pt x="1055570" y="2134291"/>
                  <a:pt x="1061276" y="2125715"/>
                  <a:pt x="1067695" y="2119197"/>
                </a:cubicBezTo>
                <a:close/>
                <a:moveTo>
                  <a:pt x="1108350" y="2067481"/>
                </a:moveTo>
                <a:lnTo>
                  <a:pt x="1113582" y="2070054"/>
                </a:lnTo>
                <a:lnTo>
                  <a:pt x="1115792" y="2068327"/>
                </a:lnTo>
                <a:close/>
                <a:moveTo>
                  <a:pt x="5832722" y="2035466"/>
                </a:moveTo>
                <a:cubicBezTo>
                  <a:pt x="5828482" y="2036795"/>
                  <a:pt x="5825550" y="2038768"/>
                  <a:pt x="5823924" y="2041384"/>
                </a:cubicBezTo>
                <a:lnTo>
                  <a:pt x="5822736" y="2044214"/>
                </a:lnTo>
                <a:close/>
                <a:moveTo>
                  <a:pt x="1099311" y="2028892"/>
                </a:moveTo>
                <a:lnTo>
                  <a:pt x="1079578" y="2053335"/>
                </a:lnTo>
                <a:cubicBezTo>
                  <a:pt x="1077462" y="2054145"/>
                  <a:pt x="1075035" y="2055227"/>
                  <a:pt x="1072296" y="2056583"/>
                </a:cubicBezTo>
                <a:cubicBezTo>
                  <a:pt x="1069557" y="2057940"/>
                  <a:pt x="1067784" y="2059344"/>
                  <a:pt x="1066976" y="2060797"/>
                </a:cubicBezTo>
                <a:cubicBezTo>
                  <a:pt x="1066214" y="2063552"/>
                  <a:pt x="1067680" y="2065696"/>
                  <a:pt x="1071375" y="2067228"/>
                </a:cubicBezTo>
                <a:cubicBezTo>
                  <a:pt x="1075071" y="2068760"/>
                  <a:pt x="1078440" y="2070132"/>
                  <a:pt x="1081482" y="2071343"/>
                </a:cubicBezTo>
                <a:cubicBezTo>
                  <a:pt x="1086311" y="2066888"/>
                  <a:pt x="1090977" y="2062354"/>
                  <a:pt x="1095480" y="2057739"/>
                </a:cubicBezTo>
                <a:cubicBezTo>
                  <a:pt x="1099982" y="2053123"/>
                  <a:pt x="1105302" y="2048910"/>
                  <a:pt x="1111439" y="2045099"/>
                </a:cubicBezTo>
                <a:cubicBezTo>
                  <a:pt x="1106208" y="2042527"/>
                  <a:pt x="1102165" y="2037124"/>
                  <a:pt x="1099311" y="2028892"/>
                </a:cubicBezTo>
                <a:close/>
                <a:moveTo>
                  <a:pt x="1138414" y="2023312"/>
                </a:moveTo>
                <a:lnTo>
                  <a:pt x="1133195" y="2028052"/>
                </a:lnTo>
                <a:cubicBezTo>
                  <a:pt x="1131332" y="2029982"/>
                  <a:pt x="1129945" y="2031719"/>
                  <a:pt x="1129034" y="2033262"/>
                </a:cubicBezTo>
                <a:lnTo>
                  <a:pt x="1140447" y="2028630"/>
                </a:lnTo>
                <a:cubicBezTo>
                  <a:pt x="1139575" y="2026636"/>
                  <a:pt x="1138881" y="2025157"/>
                  <a:pt x="1138366" y="2024193"/>
                </a:cubicBezTo>
                <a:close/>
                <a:moveTo>
                  <a:pt x="5878014" y="1987737"/>
                </a:moveTo>
                <a:cubicBezTo>
                  <a:pt x="5875666" y="1988005"/>
                  <a:pt x="5873408" y="1990879"/>
                  <a:pt x="5871239" y="1996357"/>
                </a:cubicBezTo>
                <a:lnTo>
                  <a:pt x="5870527" y="2013079"/>
                </a:lnTo>
                <a:lnTo>
                  <a:pt x="5890737" y="2002529"/>
                </a:lnTo>
                <a:lnTo>
                  <a:pt x="5894303" y="1994038"/>
                </a:lnTo>
                <a:lnTo>
                  <a:pt x="5889071" y="1991466"/>
                </a:lnTo>
                <a:cubicBezTo>
                  <a:pt x="5884048" y="1988712"/>
                  <a:pt x="5880362" y="1987468"/>
                  <a:pt x="5878014" y="1987737"/>
                </a:cubicBezTo>
                <a:close/>
                <a:moveTo>
                  <a:pt x="1247919" y="1975619"/>
                </a:moveTo>
                <a:lnTo>
                  <a:pt x="1251250" y="1997744"/>
                </a:lnTo>
                <a:lnTo>
                  <a:pt x="1252438" y="1994914"/>
                </a:lnTo>
                <a:cubicBezTo>
                  <a:pt x="1256638" y="1986166"/>
                  <a:pt x="1255131" y="1979734"/>
                  <a:pt x="1247919" y="1975619"/>
                </a:cubicBezTo>
                <a:close/>
                <a:moveTo>
                  <a:pt x="1301175" y="1916441"/>
                </a:moveTo>
                <a:lnTo>
                  <a:pt x="1294993" y="1923646"/>
                </a:lnTo>
                <a:lnTo>
                  <a:pt x="1296420" y="1927762"/>
                </a:lnTo>
                <a:close/>
                <a:moveTo>
                  <a:pt x="6007710" y="1851755"/>
                </a:moveTo>
                <a:cubicBezTo>
                  <a:pt x="6001320" y="1859141"/>
                  <a:pt x="5992167" y="1870291"/>
                  <a:pt x="5980249" y="1885204"/>
                </a:cubicBezTo>
                <a:cubicBezTo>
                  <a:pt x="5968332" y="1900116"/>
                  <a:pt x="5958465" y="1909207"/>
                  <a:pt x="5950648" y="1912477"/>
                </a:cubicBezTo>
                <a:lnTo>
                  <a:pt x="5961827" y="1938460"/>
                </a:lnTo>
                <a:cubicBezTo>
                  <a:pt x="5982036" y="1921650"/>
                  <a:pt x="6001533" y="1902781"/>
                  <a:pt x="6020315" y="1881854"/>
                </a:cubicBezTo>
                <a:cubicBezTo>
                  <a:pt x="6021379" y="1875406"/>
                  <a:pt x="6020854" y="1869457"/>
                  <a:pt x="6018738" y="1864006"/>
                </a:cubicBezTo>
                <a:cubicBezTo>
                  <a:pt x="6016622" y="1858556"/>
                  <a:pt x="6012945" y="1854472"/>
                  <a:pt x="6007710" y="1851755"/>
                </a:cubicBezTo>
                <a:close/>
                <a:moveTo>
                  <a:pt x="1385100" y="1814295"/>
                </a:moveTo>
                <a:cubicBezTo>
                  <a:pt x="1374029" y="1813263"/>
                  <a:pt x="1362468" y="1816683"/>
                  <a:pt x="1350416" y="1824558"/>
                </a:cubicBezTo>
                <a:cubicBezTo>
                  <a:pt x="1338364" y="1832433"/>
                  <a:pt x="1330191" y="1840935"/>
                  <a:pt x="1325897" y="1850063"/>
                </a:cubicBezTo>
                <a:cubicBezTo>
                  <a:pt x="1323222" y="1848605"/>
                  <a:pt x="1320725" y="1847662"/>
                  <a:pt x="1318406" y="1847235"/>
                </a:cubicBezTo>
                <a:cubicBezTo>
                  <a:pt x="1316089" y="1846806"/>
                  <a:pt x="1314305" y="1847921"/>
                  <a:pt x="1313057" y="1850579"/>
                </a:cubicBezTo>
                <a:cubicBezTo>
                  <a:pt x="1311527" y="1855162"/>
                  <a:pt x="1309893" y="1859053"/>
                  <a:pt x="1308154" y="1862254"/>
                </a:cubicBezTo>
                <a:cubicBezTo>
                  <a:pt x="1306415" y="1865453"/>
                  <a:pt x="1303057" y="1865936"/>
                  <a:pt x="1298078" y="1863702"/>
                </a:cubicBezTo>
                <a:lnTo>
                  <a:pt x="1228654" y="1938832"/>
                </a:lnTo>
                <a:cubicBezTo>
                  <a:pt x="1220371" y="1934760"/>
                  <a:pt x="1214823" y="1935447"/>
                  <a:pt x="1212010" y="1940892"/>
                </a:cubicBezTo>
                <a:cubicBezTo>
                  <a:pt x="1209900" y="1946542"/>
                  <a:pt x="1207880" y="1950102"/>
                  <a:pt x="1205948" y="1951570"/>
                </a:cubicBezTo>
                <a:cubicBezTo>
                  <a:pt x="1204016" y="1953039"/>
                  <a:pt x="1200568" y="1952482"/>
                  <a:pt x="1195603" y="1949899"/>
                </a:cubicBezTo>
                <a:lnTo>
                  <a:pt x="1170639" y="1971770"/>
                </a:lnTo>
                <a:cubicBezTo>
                  <a:pt x="1168732" y="1976310"/>
                  <a:pt x="1165057" y="1983182"/>
                  <a:pt x="1159614" y="1992385"/>
                </a:cubicBezTo>
                <a:cubicBezTo>
                  <a:pt x="1154171" y="2001589"/>
                  <a:pt x="1147703" y="2011354"/>
                  <a:pt x="1140208" y="2021683"/>
                </a:cubicBezTo>
                <a:cubicBezTo>
                  <a:pt x="1141833" y="2019068"/>
                  <a:pt x="1144765" y="2017095"/>
                  <a:pt x="1149006" y="2015766"/>
                </a:cubicBezTo>
                <a:lnTo>
                  <a:pt x="1165650" y="2013706"/>
                </a:lnTo>
                <a:lnTo>
                  <a:pt x="1168505" y="2021938"/>
                </a:lnTo>
                <a:cubicBezTo>
                  <a:pt x="1175122" y="2014947"/>
                  <a:pt x="1179243" y="2010145"/>
                  <a:pt x="1180867" y="2007529"/>
                </a:cubicBezTo>
                <a:cubicBezTo>
                  <a:pt x="1190002" y="2002060"/>
                  <a:pt x="1199135" y="1996592"/>
                  <a:pt x="1208270" y="1991125"/>
                </a:cubicBezTo>
                <a:cubicBezTo>
                  <a:pt x="1217404" y="1985657"/>
                  <a:pt x="1224517" y="1977487"/>
                  <a:pt x="1229608" y="1966618"/>
                </a:cubicBezTo>
                <a:lnTo>
                  <a:pt x="1250768" y="1946291"/>
                </a:lnTo>
                <a:cubicBezTo>
                  <a:pt x="1255791" y="1945133"/>
                  <a:pt x="1259714" y="1942366"/>
                  <a:pt x="1262538" y="1937992"/>
                </a:cubicBezTo>
                <a:cubicBezTo>
                  <a:pt x="1265361" y="1933619"/>
                  <a:pt x="1267620" y="1929180"/>
                  <a:pt x="1269313" y="1924678"/>
                </a:cubicBezTo>
                <a:cubicBezTo>
                  <a:pt x="1275969" y="1912585"/>
                  <a:pt x="1286550" y="1902422"/>
                  <a:pt x="1301054" y="1894187"/>
                </a:cubicBezTo>
                <a:cubicBezTo>
                  <a:pt x="1315558" y="1885953"/>
                  <a:pt x="1326138" y="1875790"/>
                  <a:pt x="1332794" y="1863698"/>
                </a:cubicBezTo>
                <a:lnTo>
                  <a:pt x="1346822" y="1860351"/>
                </a:lnTo>
                <a:cubicBezTo>
                  <a:pt x="1350671" y="1855415"/>
                  <a:pt x="1355338" y="1850880"/>
                  <a:pt x="1360821" y="1846747"/>
                </a:cubicBezTo>
                <a:cubicBezTo>
                  <a:pt x="1366304" y="1842613"/>
                  <a:pt x="1371624" y="1838400"/>
                  <a:pt x="1376781" y="1834106"/>
                </a:cubicBezTo>
                <a:close/>
                <a:moveTo>
                  <a:pt x="6062632" y="1803639"/>
                </a:moveTo>
                <a:lnTo>
                  <a:pt x="6032436" y="1822938"/>
                </a:lnTo>
                <a:lnTo>
                  <a:pt x="6040048" y="1857411"/>
                </a:lnTo>
                <a:lnTo>
                  <a:pt x="6064775" y="1828594"/>
                </a:lnTo>
                <a:cubicBezTo>
                  <a:pt x="6065185" y="1828867"/>
                  <a:pt x="6066979" y="1829607"/>
                  <a:pt x="6070154" y="1830813"/>
                </a:cubicBezTo>
                <a:cubicBezTo>
                  <a:pt x="6073330" y="1832018"/>
                  <a:pt x="6075420" y="1832049"/>
                  <a:pt x="6076425" y="1830908"/>
                </a:cubicBezTo>
                <a:cubicBezTo>
                  <a:pt x="6077144" y="1827633"/>
                  <a:pt x="6075647" y="1823056"/>
                  <a:pt x="6071936" y="1817177"/>
                </a:cubicBezTo>
                <a:cubicBezTo>
                  <a:pt x="6068225" y="1811298"/>
                  <a:pt x="6065124" y="1806785"/>
                  <a:pt x="6062632" y="1803639"/>
                </a:cubicBezTo>
                <a:close/>
                <a:moveTo>
                  <a:pt x="6120169" y="1756810"/>
                </a:moveTo>
                <a:cubicBezTo>
                  <a:pt x="6117588" y="1755755"/>
                  <a:pt x="6115617" y="1756065"/>
                  <a:pt x="6114255" y="1757743"/>
                </a:cubicBezTo>
                <a:cubicBezTo>
                  <a:pt x="6112893" y="1759421"/>
                  <a:pt x="6111932" y="1761083"/>
                  <a:pt x="6111373" y="1762728"/>
                </a:cubicBezTo>
                <a:cubicBezTo>
                  <a:pt x="6110421" y="1766244"/>
                  <a:pt x="6111373" y="1768988"/>
                  <a:pt x="6114227" y="1770961"/>
                </a:cubicBezTo>
                <a:cubicBezTo>
                  <a:pt x="6115475" y="1771432"/>
                  <a:pt x="6116545" y="1771388"/>
                  <a:pt x="6117436" y="1770831"/>
                </a:cubicBezTo>
                <a:cubicBezTo>
                  <a:pt x="6118329" y="1770273"/>
                  <a:pt x="6119398" y="1770230"/>
                  <a:pt x="6120647" y="1770702"/>
                </a:cubicBezTo>
                <a:cubicBezTo>
                  <a:pt x="6121310" y="1768965"/>
                  <a:pt x="6121707" y="1766457"/>
                  <a:pt x="6121835" y="1763177"/>
                </a:cubicBezTo>
                <a:cubicBezTo>
                  <a:pt x="6121964" y="1759897"/>
                  <a:pt x="6121408" y="1757774"/>
                  <a:pt x="6120169" y="1756810"/>
                </a:cubicBezTo>
                <a:close/>
                <a:moveTo>
                  <a:pt x="1518487" y="1729638"/>
                </a:moveTo>
                <a:lnTo>
                  <a:pt x="1508500" y="1738386"/>
                </a:lnTo>
                <a:cubicBezTo>
                  <a:pt x="1510190" y="1739218"/>
                  <a:pt x="1512994" y="1739742"/>
                  <a:pt x="1516913" y="1739962"/>
                </a:cubicBezTo>
                <a:cubicBezTo>
                  <a:pt x="1520831" y="1740181"/>
                  <a:pt x="1523576" y="1738969"/>
                  <a:pt x="1525146" y="1736326"/>
                </a:cubicBezTo>
                <a:cubicBezTo>
                  <a:pt x="1525551" y="1734890"/>
                  <a:pt x="1524918" y="1733582"/>
                  <a:pt x="1523243" y="1732403"/>
                </a:cubicBezTo>
                <a:cubicBezTo>
                  <a:pt x="1521568" y="1731224"/>
                  <a:pt x="1519983" y="1730303"/>
                  <a:pt x="1518487" y="1729638"/>
                </a:cubicBezTo>
                <a:close/>
                <a:moveTo>
                  <a:pt x="6152505" y="1724905"/>
                </a:moveTo>
                <a:lnTo>
                  <a:pt x="6153458" y="1752689"/>
                </a:lnTo>
                <a:lnTo>
                  <a:pt x="6159402" y="1738538"/>
                </a:lnTo>
                <a:cubicBezTo>
                  <a:pt x="6161001" y="1734417"/>
                  <a:pt x="6160951" y="1731405"/>
                  <a:pt x="6159252" y="1729502"/>
                </a:cubicBezTo>
                <a:cubicBezTo>
                  <a:pt x="6157553" y="1727600"/>
                  <a:pt x="6155303" y="1726068"/>
                  <a:pt x="6152505" y="1724905"/>
                </a:cubicBezTo>
                <a:close/>
                <a:moveTo>
                  <a:pt x="5953002" y="1681451"/>
                </a:moveTo>
                <a:cubicBezTo>
                  <a:pt x="5941079" y="1687611"/>
                  <a:pt x="5929914" y="1694783"/>
                  <a:pt x="5919507" y="1702968"/>
                </a:cubicBezTo>
                <a:lnTo>
                  <a:pt x="5889195" y="1728412"/>
                </a:lnTo>
                <a:lnTo>
                  <a:pt x="5889021" y="1728631"/>
                </a:lnTo>
                <a:lnTo>
                  <a:pt x="5887468" y="1734782"/>
                </a:lnTo>
                <a:lnTo>
                  <a:pt x="5890667" y="1738242"/>
                </a:lnTo>
                <a:lnTo>
                  <a:pt x="5886015" y="1745499"/>
                </a:lnTo>
                <a:lnTo>
                  <a:pt x="5885955" y="1750921"/>
                </a:lnTo>
                <a:cubicBezTo>
                  <a:pt x="5888635" y="1751741"/>
                  <a:pt x="5891003" y="1750486"/>
                  <a:pt x="5893058" y="1747157"/>
                </a:cubicBezTo>
                <a:cubicBezTo>
                  <a:pt x="5895114" y="1743829"/>
                  <a:pt x="5896471" y="1741224"/>
                  <a:pt x="5897130" y="1739343"/>
                </a:cubicBezTo>
                <a:cubicBezTo>
                  <a:pt x="5900235" y="1732263"/>
                  <a:pt x="5904603" y="1726870"/>
                  <a:pt x="5910235" y="1723166"/>
                </a:cubicBezTo>
                <a:cubicBezTo>
                  <a:pt x="5915868" y="1719461"/>
                  <a:pt x="5921961" y="1717477"/>
                  <a:pt x="5928514" y="1717214"/>
                </a:cubicBezTo>
                <a:cubicBezTo>
                  <a:pt x="5931763" y="1710417"/>
                  <a:pt x="5935845" y="1704457"/>
                  <a:pt x="5940758" y="1699332"/>
                </a:cubicBezTo>
                <a:cubicBezTo>
                  <a:pt x="5945672" y="1694208"/>
                  <a:pt x="5949753" y="1688247"/>
                  <a:pt x="5953002" y="1681451"/>
                </a:cubicBezTo>
                <a:close/>
                <a:moveTo>
                  <a:pt x="1596708" y="1648589"/>
                </a:moveTo>
                <a:cubicBezTo>
                  <a:pt x="1594702" y="1649453"/>
                  <a:pt x="1592710" y="1650750"/>
                  <a:pt x="1590734" y="1652481"/>
                </a:cubicBezTo>
                <a:cubicBezTo>
                  <a:pt x="1588758" y="1654213"/>
                  <a:pt x="1587420" y="1655831"/>
                  <a:pt x="1586722" y="1657338"/>
                </a:cubicBezTo>
                <a:lnTo>
                  <a:pt x="1591954" y="1659910"/>
                </a:lnTo>
                <a:close/>
                <a:moveTo>
                  <a:pt x="5987715" y="1643885"/>
                </a:moveTo>
                <a:lnTo>
                  <a:pt x="5966077" y="1650319"/>
                </a:lnTo>
                <a:cubicBezTo>
                  <a:pt x="5969797" y="1652575"/>
                  <a:pt x="5971631" y="1656038"/>
                  <a:pt x="5971576" y="1660706"/>
                </a:cubicBezTo>
                <a:cubicBezTo>
                  <a:pt x="5971523" y="1665375"/>
                  <a:pt x="5970800" y="1669287"/>
                  <a:pt x="5969408" y="1672445"/>
                </a:cubicBezTo>
                <a:lnTo>
                  <a:pt x="5956806" y="1679906"/>
                </a:lnTo>
                <a:cubicBezTo>
                  <a:pt x="5964752" y="1683529"/>
                  <a:pt x="5971926" y="1683356"/>
                  <a:pt x="5978325" y="1679389"/>
                </a:cubicBezTo>
                <a:cubicBezTo>
                  <a:pt x="5984726" y="1675422"/>
                  <a:pt x="5989758" y="1669076"/>
                  <a:pt x="5993423" y="1660350"/>
                </a:cubicBezTo>
                <a:lnTo>
                  <a:pt x="5994611" y="1657520"/>
                </a:lnTo>
                <a:cubicBezTo>
                  <a:pt x="5995131" y="1657847"/>
                  <a:pt x="5997361" y="1658800"/>
                  <a:pt x="6001299" y="1660380"/>
                </a:cubicBezTo>
                <a:cubicBezTo>
                  <a:pt x="6005237" y="1661962"/>
                  <a:pt x="6007764" y="1662207"/>
                  <a:pt x="6008878" y="1661120"/>
                </a:cubicBezTo>
                <a:cubicBezTo>
                  <a:pt x="6008680" y="1659244"/>
                  <a:pt x="6005628" y="1656178"/>
                  <a:pt x="5999723" y="1651923"/>
                </a:cubicBezTo>
                <a:cubicBezTo>
                  <a:pt x="5993817" y="1647668"/>
                  <a:pt x="5989815" y="1644989"/>
                  <a:pt x="5987715" y="1643885"/>
                </a:cubicBezTo>
                <a:close/>
                <a:moveTo>
                  <a:pt x="1590045" y="1604341"/>
                </a:moveTo>
                <a:cubicBezTo>
                  <a:pt x="1585488" y="1607364"/>
                  <a:pt x="1581109" y="1610901"/>
                  <a:pt x="1576910" y="1614954"/>
                </a:cubicBezTo>
                <a:cubicBezTo>
                  <a:pt x="1572709" y="1619006"/>
                  <a:pt x="1569638" y="1623188"/>
                  <a:pt x="1567697" y="1627497"/>
                </a:cubicBezTo>
                <a:cubicBezTo>
                  <a:pt x="1565319" y="1633157"/>
                  <a:pt x="1566746" y="1637273"/>
                  <a:pt x="1571978" y="1639845"/>
                </a:cubicBezTo>
                <a:cubicBezTo>
                  <a:pt x="1572929" y="1636329"/>
                  <a:pt x="1574593" y="1634871"/>
                  <a:pt x="1576971" y="1635471"/>
                </a:cubicBezTo>
                <a:lnTo>
                  <a:pt x="1589095" y="1614117"/>
                </a:lnTo>
                <a:close/>
                <a:moveTo>
                  <a:pt x="6436875" y="1581314"/>
                </a:moveTo>
                <a:cubicBezTo>
                  <a:pt x="6434498" y="1586974"/>
                  <a:pt x="6435925" y="1591091"/>
                  <a:pt x="6441156" y="1593663"/>
                </a:cubicBezTo>
                <a:cubicBezTo>
                  <a:pt x="6441934" y="1592124"/>
                  <a:pt x="6442459" y="1590248"/>
                  <a:pt x="6442731" y="1588034"/>
                </a:cubicBezTo>
                <a:cubicBezTo>
                  <a:pt x="6443003" y="1585822"/>
                  <a:pt x="6441924" y="1584009"/>
                  <a:pt x="6439491" y="1582600"/>
                </a:cubicBezTo>
                <a:close/>
                <a:moveTo>
                  <a:pt x="5895210" y="1571090"/>
                </a:moveTo>
                <a:lnTo>
                  <a:pt x="5894890" y="1571141"/>
                </a:lnTo>
                <a:lnTo>
                  <a:pt x="5895321" y="1571510"/>
                </a:lnTo>
                <a:close/>
                <a:moveTo>
                  <a:pt x="6459463" y="1565104"/>
                </a:moveTo>
                <a:cubicBezTo>
                  <a:pt x="6456213" y="1564075"/>
                  <a:pt x="6453677" y="1565104"/>
                  <a:pt x="6451854" y="1568192"/>
                </a:cubicBezTo>
                <a:lnTo>
                  <a:pt x="6461129" y="1576166"/>
                </a:lnTo>
                <a:cubicBezTo>
                  <a:pt x="6461742" y="1574548"/>
                  <a:pt x="6461940" y="1572511"/>
                  <a:pt x="6461722" y="1570055"/>
                </a:cubicBezTo>
                <a:cubicBezTo>
                  <a:pt x="6461503" y="1567601"/>
                  <a:pt x="6460750" y="1565950"/>
                  <a:pt x="6459463" y="1565104"/>
                </a:cubicBezTo>
                <a:close/>
                <a:moveTo>
                  <a:pt x="6098036" y="1561546"/>
                </a:moveTo>
                <a:cubicBezTo>
                  <a:pt x="6096956" y="1564430"/>
                  <a:pt x="6097154" y="1567088"/>
                  <a:pt x="6098631" y="1569522"/>
                </a:cubicBezTo>
                <a:cubicBezTo>
                  <a:pt x="6100107" y="1571955"/>
                  <a:pt x="6102208" y="1573841"/>
                  <a:pt x="6104933" y="1575181"/>
                </a:cubicBezTo>
                <a:cubicBezTo>
                  <a:pt x="6105710" y="1573642"/>
                  <a:pt x="6106235" y="1571766"/>
                  <a:pt x="6106508" y="1569553"/>
                </a:cubicBezTo>
                <a:cubicBezTo>
                  <a:pt x="6106780" y="1567338"/>
                  <a:pt x="6105700" y="1565527"/>
                  <a:pt x="6103267" y="1564118"/>
                </a:cubicBezTo>
                <a:close/>
                <a:moveTo>
                  <a:pt x="6186247" y="1509310"/>
                </a:moveTo>
                <a:lnTo>
                  <a:pt x="6194333" y="1520115"/>
                </a:lnTo>
                <a:cubicBezTo>
                  <a:pt x="6195056" y="1518549"/>
                  <a:pt x="6195689" y="1516727"/>
                  <a:pt x="6196234" y="1514647"/>
                </a:cubicBezTo>
                <a:cubicBezTo>
                  <a:pt x="6196779" y="1512568"/>
                  <a:pt x="6196462" y="1511131"/>
                  <a:pt x="6195283" y="1510337"/>
                </a:cubicBezTo>
                <a:close/>
                <a:moveTo>
                  <a:pt x="1756005" y="1494724"/>
                </a:moveTo>
                <a:cubicBezTo>
                  <a:pt x="1756560" y="1496847"/>
                  <a:pt x="1756282" y="1498133"/>
                  <a:pt x="1755173" y="1498583"/>
                </a:cubicBezTo>
                <a:cubicBezTo>
                  <a:pt x="1754063" y="1499034"/>
                  <a:pt x="1753073" y="1498261"/>
                  <a:pt x="1752200" y="1496268"/>
                </a:cubicBezTo>
                <a:lnTo>
                  <a:pt x="1742214" y="1505016"/>
                </a:lnTo>
                <a:cubicBezTo>
                  <a:pt x="1741115" y="1503408"/>
                  <a:pt x="1739035" y="1503666"/>
                  <a:pt x="1735973" y="1505788"/>
                </a:cubicBezTo>
                <a:cubicBezTo>
                  <a:pt x="1732912" y="1507912"/>
                  <a:pt x="1731188" y="1509199"/>
                  <a:pt x="1730802" y="1509648"/>
                </a:cubicBezTo>
                <a:lnTo>
                  <a:pt x="1698228" y="1534608"/>
                </a:lnTo>
                <a:cubicBezTo>
                  <a:pt x="1694519" y="1542031"/>
                  <a:pt x="1686129" y="1553556"/>
                  <a:pt x="1673057" y="1569181"/>
                </a:cubicBezTo>
                <a:cubicBezTo>
                  <a:pt x="1659986" y="1584806"/>
                  <a:pt x="1650228" y="1593951"/>
                  <a:pt x="1643783" y="1596616"/>
                </a:cubicBezTo>
                <a:lnTo>
                  <a:pt x="1634270" y="1581695"/>
                </a:lnTo>
                <a:cubicBezTo>
                  <a:pt x="1630620" y="1586942"/>
                  <a:pt x="1626569" y="1592207"/>
                  <a:pt x="1622116" y="1597486"/>
                </a:cubicBezTo>
                <a:cubicBezTo>
                  <a:pt x="1617663" y="1602766"/>
                  <a:pt x="1612600" y="1606680"/>
                  <a:pt x="1606928" y="1609226"/>
                </a:cubicBezTo>
                <a:lnTo>
                  <a:pt x="1618819" y="1618486"/>
                </a:lnTo>
                <a:lnTo>
                  <a:pt x="1625715" y="1632121"/>
                </a:lnTo>
                <a:lnTo>
                  <a:pt x="1636651" y="1613596"/>
                </a:lnTo>
                <a:cubicBezTo>
                  <a:pt x="1642487" y="1611130"/>
                  <a:pt x="1648530" y="1607699"/>
                  <a:pt x="1654781" y="1603303"/>
                </a:cubicBezTo>
                <a:cubicBezTo>
                  <a:pt x="1661033" y="1598908"/>
                  <a:pt x="1666719" y="1594447"/>
                  <a:pt x="1671841" y="1589924"/>
                </a:cubicBezTo>
                <a:cubicBezTo>
                  <a:pt x="1676357" y="1577917"/>
                  <a:pt x="1684203" y="1569254"/>
                  <a:pt x="1695378" y="1563936"/>
                </a:cubicBezTo>
                <a:cubicBezTo>
                  <a:pt x="1697465" y="1567736"/>
                  <a:pt x="1700664" y="1568882"/>
                  <a:pt x="1704979" y="1567376"/>
                </a:cubicBezTo>
                <a:cubicBezTo>
                  <a:pt x="1709294" y="1565870"/>
                  <a:pt x="1710770" y="1563608"/>
                  <a:pt x="1709407" y="1560590"/>
                </a:cubicBezTo>
                <a:lnTo>
                  <a:pt x="1733421" y="1548496"/>
                </a:lnTo>
                <a:lnTo>
                  <a:pt x="1753155" y="1524053"/>
                </a:lnTo>
                <a:lnTo>
                  <a:pt x="1758386" y="1526625"/>
                </a:lnTo>
                <a:lnTo>
                  <a:pt x="1766706" y="1506815"/>
                </a:lnTo>
                <a:close/>
                <a:moveTo>
                  <a:pt x="1813066" y="1434001"/>
                </a:moveTo>
                <a:cubicBezTo>
                  <a:pt x="1805457" y="1437091"/>
                  <a:pt x="1799276" y="1444295"/>
                  <a:pt x="1794521" y="1455615"/>
                </a:cubicBezTo>
                <a:lnTo>
                  <a:pt x="1769557" y="1477485"/>
                </a:lnTo>
                <a:lnTo>
                  <a:pt x="1784301" y="1494978"/>
                </a:lnTo>
                <a:cubicBezTo>
                  <a:pt x="1787847" y="1485908"/>
                  <a:pt x="1791987" y="1475424"/>
                  <a:pt x="1796721" y="1463526"/>
                </a:cubicBezTo>
                <a:cubicBezTo>
                  <a:pt x="1801456" y="1451626"/>
                  <a:pt x="1806904" y="1441785"/>
                  <a:pt x="1813066" y="1434001"/>
                </a:cubicBezTo>
                <a:close/>
                <a:moveTo>
                  <a:pt x="5992129" y="1402597"/>
                </a:moveTo>
                <a:lnTo>
                  <a:pt x="5989787" y="1404553"/>
                </a:lnTo>
                <a:lnTo>
                  <a:pt x="5989615" y="1407025"/>
                </a:lnTo>
                <a:close/>
                <a:moveTo>
                  <a:pt x="1882017" y="1382540"/>
                </a:moveTo>
                <a:lnTo>
                  <a:pt x="1868227" y="1392832"/>
                </a:lnTo>
                <a:lnTo>
                  <a:pt x="1865850" y="1398492"/>
                </a:lnTo>
                <a:lnTo>
                  <a:pt x="1878690" y="1397976"/>
                </a:lnTo>
                <a:lnTo>
                  <a:pt x="1897473" y="1383309"/>
                </a:lnTo>
                <a:close/>
                <a:moveTo>
                  <a:pt x="5937207" y="1339289"/>
                </a:moveTo>
                <a:cubicBezTo>
                  <a:pt x="5934591" y="1344264"/>
                  <a:pt x="5933878" y="1348466"/>
                  <a:pt x="5935067" y="1351896"/>
                </a:cubicBezTo>
                <a:lnTo>
                  <a:pt x="5940299" y="1354468"/>
                </a:lnTo>
                <a:cubicBezTo>
                  <a:pt x="5942677" y="1355068"/>
                  <a:pt x="5944341" y="1353610"/>
                  <a:pt x="5945292" y="1350093"/>
                </a:cubicBezTo>
                <a:cubicBezTo>
                  <a:pt x="5946431" y="1347381"/>
                  <a:pt x="5946470" y="1345408"/>
                  <a:pt x="5945411" y="1344177"/>
                </a:cubicBezTo>
                <a:cubicBezTo>
                  <a:pt x="5944350" y="1342944"/>
                  <a:pt x="5942488" y="1341744"/>
                  <a:pt x="5939823" y="1340576"/>
                </a:cubicBezTo>
                <a:close/>
                <a:moveTo>
                  <a:pt x="1875827" y="1314623"/>
                </a:moveTo>
                <a:cubicBezTo>
                  <a:pt x="1870201" y="1319254"/>
                  <a:pt x="1865287" y="1325944"/>
                  <a:pt x="1861087" y="1334691"/>
                </a:cubicBezTo>
                <a:lnTo>
                  <a:pt x="1883675" y="1318480"/>
                </a:lnTo>
                <a:close/>
                <a:moveTo>
                  <a:pt x="1929804" y="1313843"/>
                </a:moveTo>
                <a:lnTo>
                  <a:pt x="1900562" y="1360927"/>
                </a:lnTo>
                <a:lnTo>
                  <a:pt x="1912451" y="1370187"/>
                </a:lnTo>
                <a:cubicBezTo>
                  <a:pt x="1913105" y="1368944"/>
                  <a:pt x="1913937" y="1368214"/>
                  <a:pt x="1914948" y="1368000"/>
                </a:cubicBezTo>
                <a:cubicBezTo>
                  <a:pt x="1915959" y="1367785"/>
                  <a:pt x="1916790" y="1367057"/>
                  <a:pt x="1917445" y="1365813"/>
                </a:cubicBezTo>
                <a:lnTo>
                  <a:pt x="1923388" y="1351663"/>
                </a:lnTo>
                <a:cubicBezTo>
                  <a:pt x="1925839" y="1345825"/>
                  <a:pt x="1927711" y="1339490"/>
                  <a:pt x="1929003" y="1332656"/>
                </a:cubicBezTo>
                <a:cubicBezTo>
                  <a:pt x="1930295" y="1325822"/>
                  <a:pt x="1930562" y="1319552"/>
                  <a:pt x="1929804" y="1313843"/>
                </a:cubicBezTo>
                <a:close/>
                <a:moveTo>
                  <a:pt x="5986659" y="1281656"/>
                </a:moveTo>
                <a:lnTo>
                  <a:pt x="5978339" y="1301466"/>
                </a:lnTo>
                <a:cubicBezTo>
                  <a:pt x="5975614" y="1300126"/>
                  <a:pt x="5972919" y="1299655"/>
                  <a:pt x="5970254" y="1300052"/>
                </a:cubicBezTo>
                <a:cubicBezTo>
                  <a:pt x="5967589" y="1300449"/>
                  <a:pt x="5965607" y="1302035"/>
                  <a:pt x="5964310" y="1304813"/>
                </a:cubicBezTo>
                <a:cubicBezTo>
                  <a:pt x="5963022" y="1307878"/>
                  <a:pt x="5962389" y="1311266"/>
                  <a:pt x="5962409" y="1314975"/>
                </a:cubicBezTo>
                <a:cubicBezTo>
                  <a:pt x="5962428" y="1318683"/>
                  <a:pt x="5963697" y="1321299"/>
                  <a:pt x="5966214" y="1322821"/>
                </a:cubicBezTo>
                <a:cubicBezTo>
                  <a:pt x="5967567" y="1323201"/>
                  <a:pt x="5968726" y="1322633"/>
                  <a:pt x="5969691" y="1321115"/>
                </a:cubicBezTo>
                <a:cubicBezTo>
                  <a:pt x="5970657" y="1319599"/>
                  <a:pt x="5971163" y="1318709"/>
                  <a:pt x="5971207" y="1318447"/>
                </a:cubicBezTo>
                <a:lnTo>
                  <a:pt x="5994983" y="1299405"/>
                </a:lnTo>
                <a:close/>
                <a:moveTo>
                  <a:pt x="3019339" y="1260454"/>
                </a:moveTo>
                <a:lnTo>
                  <a:pt x="2978680" y="1274609"/>
                </a:lnTo>
                <a:cubicBezTo>
                  <a:pt x="2966910" y="1279777"/>
                  <a:pt x="2959897" y="1287710"/>
                  <a:pt x="2957639" y="1298409"/>
                </a:cubicBezTo>
                <a:cubicBezTo>
                  <a:pt x="2955382" y="1309107"/>
                  <a:pt x="2952172" y="1315497"/>
                  <a:pt x="2948011" y="1317576"/>
                </a:cubicBezTo>
                <a:lnTo>
                  <a:pt x="2967509" y="1323749"/>
                </a:lnTo>
                <a:lnTo>
                  <a:pt x="2970125" y="1325034"/>
                </a:lnTo>
                <a:lnTo>
                  <a:pt x="2979395" y="1295448"/>
                </a:lnTo>
                <a:lnTo>
                  <a:pt x="3011257" y="1287211"/>
                </a:lnTo>
                <a:lnTo>
                  <a:pt x="3028613" y="1268428"/>
                </a:lnTo>
                <a:close/>
                <a:moveTo>
                  <a:pt x="1929085" y="1255444"/>
                </a:moveTo>
                <a:lnTo>
                  <a:pt x="1915771" y="1279628"/>
                </a:lnTo>
                <a:lnTo>
                  <a:pt x="1911255" y="1297895"/>
                </a:lnTo>
                <a:lnTo>
                  <a:pt x="1934081" y="1288631"/>
                </a:lnTo>
                <a:cubicBezTo>
                  <a:pt x="1931699" y="1292581"/>
                  <a:pt x="1932660" y="1295615"/>
                  <a:pt x="1936965" y="1297731"/>
                </a:cubicBezTo>
                <a:cubicBezTo>
                  <a:pt x="1941270" y="1299848"/>
                  <a:pt x="1944668" y="1298957"/>
                  <a:pt x="1947159" y="1295061"/>
                </a:cubicBezTo>
                <a:lnTo>
                  <a:pt x="1939547" y="1260588"/>
                </a:lnTo>
                <a:close/>
                <a:moveTo>
                  <a:pt x="6012574" y="1250008"/>
                </a:moveTo>
                <a:lnTo>
                  <a:pt x="6009007" y="1258498"/>
                </a:lnTo>
                <a:lnTo>
                  <a:pt x="5992602" y="1267505"/>
                </a:lnTo>
                <a:lnTo>
                  <a:pt x="5990225" y="1273165"/>
                </a:lnTo>
                <a:lnTo>
                  <a:pt x="6008058" y="1268275"/>
                </a:lnTo>
                <a:lnTo>
                  <a:pt x="6011623" y="1259785"/>
                </a:lnTo>
                <a:cubicBezTo>
                  <a:pt x="6011827" y="1259458"/>
                  <a:pt x="6012312" y="1257989"/>
                  <a:pt x="6013079" y="1255379"/>
                </a:cubicBezTo>
                <a:cubicBezTo>
                  <a:pt x="6013847" y="1252768"/>
                  <a:pt x="6013678" y="1250978"/>
                  <a:pt x="6012574" y="1250008"/>
                </a:cubicBezTo>
                <a:close/>
                <a:moveTo>
                  <a:pt x="1990426" y="1207070"/>
                </a:moveTo>
                <a:cubicBezTo>
                  <a:pt x="1985988" y="1208871"/>
                  <a:pt x="1982264" y="1212731"/>
                  <a:pt x="1979252" y="1218648"/>
                </a:cubicBezTo>
                <a:lnTo>
                  <a:pt x="1981867" y="1219935"/>
                </a:lnTo>
                <a:cubicBezTo>
                  <a:pt x="1984260" y="1217839"/>
                  <a:pt x="1986014" y="1215854"/>
                  <a:pt x="1987128" y="1213983"/>
                </a:cubicBezTo>
                <a:cubicBezTo>
                  <a:pt x="1988243" y="1212114"/>
                  <a:pt x="1989342" y="1209809"/>
                  <a:pt x="1990426" y="1207070"/>
                </a:cubicBezTo>
                <a:close/>
                <a:moveTo>
                  <a:pt x="2025142" y="1207065"/>
                </a:moveTo>
                <a:cubicBezTo>
                  <a:pt x="2019313" y="1212807"/>
                  <a:pt x="2013260" y="1219078"/>
                  <a:pt x="2006984" y="1225881"/>
                </a:cubicBezTo>
                <a:cubicBezTo>
                  <a:pt x="2000709" y="1232682"/>
                  <a:pt x="1995667" y="1240305"/>
                  <a:pt x="1991858" y="1248747"/>
                </a:cubicBezTo>
                <a:cubicBezTo>
                  <a:pt x="1986796" y="1253442"/>
                  <a:pt x="1981347" y="1258589"/>
                  <a:pt x="1975512" y="1264185"/>
                </a:cubicBezTo>
                <a:cubicBezTo>
                  <a:pt x="1969676" y="1269781"/>
                  <a:pt x="1963871" y="1273899"/>
                  <a:pt x="1958095" y="1276536"/>
                </a:cubicBezTo>
                <a:lnTo>
                  <a:pt x="1973790" y="1284252"/>
                </a:lnTo>
                <a:cubicBezTo>
                  <a:pt x="1979218" y="1273832"/>
                  <a:pt x="1986668" y="1266113"/>
                  <a:pt x="1996139" y="1261095"/>
                </a:cubicBezTo>
                <a:cubicBezTo>
                  <a:pt x="2005610" y="1256077"/>
                  <a:pt x="2013060" y="1248358"/>
                  <a:pt x="2018488" y="1237939"/>
                </a:cubicBezTo>
                <a:lnTo>
                  <a:pt x="2043691" y="1223014"/>
                </a:lnTo>
                <a:cubicBezTo>
                  <a:pt x="2045450" y="1221958"/>
                  <a:pt x="2045975" y="1220081"/>
                  <a:pt x="2045266" y="1217386"/>
                </a:cubicBezTo>
                <a:cubicBezTo>
                  <a:pt x="2044557" y="1214690"/>
                  <a:pt x="2043477" y="1212878"/>
                  <a:pt x="2042025" y="1211952"/>
                </a:cubicBezTo>
                <a:close/>
                <a:moveTo>
                  <a:pt x="2642175" y="1128009"/>
                </a:moveTo>
                <a:cubicBezTo>
                  <a:pt x="2637935" y="1129339"/>
                  <a:pt x="2635003" y="1131311"/>
                  <a:pt x="2633377" y="1133927"/>
                </a:cubicBezTo>
                <a:lnTo>
                  <a:pt x="2632189" y="1136757"/>
                </a:lnTo>
                <a:close/>
                <a:moveTo>
                  <a:pt x="2144261" y="1118808"/>
                </a:moveTo>
                <a:cubicBezTo>
                  <a:pt x="2142934" y="1118369"/>
                  <a:pt x="2141725" y="1119055"/>
                  <a:pt x="2140635" y="1120866"/>
                </a:cubicBezTo>
                <a:cubicBezTo>
                  <a:pt x="2139546" y="1122679"/>
                  <a:pt x="2138694" y="1124394"/>
                  <a:pt x="2138080" y="1126013"/>
                </a:cubicBezTo>
                <a:cubicBezTo>
                  <a:pt x="2131174" y="1130087"/>
                  <a:pt x="2123289" y="1136027"/>
                  <a:pt x="2114423" y="1143830"/>
                </a:cubicBezTo>
                <a:cubicBezTo>
                  <a:pt x="2105556" y="1151636"/>
                  <a:pt x="2099335" y="1159247"/>
                  <a:pt x="2095760" y="1166666"/>
                </a:cubicBezTo>
                <a:lnTo>
                  <a:pt x="2106222" y="1171810"/>
                </a:lnTo>
                <a:cubicBezTo>
                  <a:pt x="2112492" y="1164080"/>
                  <a:pt x="2118793" y="1157219"/>
                  <a:pt x="2125123" y="1151226"/>
                </a:cubicBezTo>
                <a:cubicBezTo>
                  <a:pt x="2131454" y="1145233"/>
                  <a:pt x="2137279" y="1143260"/>
                  <a:pt x="2142600" y="1145307"/>
                </a:cubicBezTo>
                <a:cubicBezTo>
                  <a:pt x="2143353" y="1143045"/>
                  <a:pt x="2144105" y="1138435"/>
                  <a:pt x="2144857" y="1131479"/>
                </a:cubicBezTo>
                <a:cubicBezTo>
                  <a:pt x="2145610" y="1124521"/>
                  <a:pt x="2145411" y="1120299"/>
                  <a:pt x="2144261" y="1118808"/>
                </a:cubicBezTo>
                <a:close/>
                <a:moveTo>
                  <a:pt x="2174219" y="1092563"/>
                </a:moveTo>
                <a:cubicBezTo>
                  <a:pt x="2169196" y="1093721"/>
                  <a:pt x="2165273" y="1096487"/>
                  <a:pt x="2162449" y="1100862"/>
                </a:cubicBezTo>
                <a:cubicBezTo>
                  <a:pt x="2159627" y="1105236"/>
                  <a:pt x="2157368" y="1109674"/>
                  <a:pt x="2155674" y="1114176"/>
                </a:cubicBezTo>
                <a:lnTo>
                  <a:pt x="2164710" y="1115204"/>
                </a:lnTo>
                <a:close/>
                <a:moveTo>
                  <a:pt x="2687467" y="1080280"/>
                </a:moveTo>
                <a:cubicBezTo>
                  <a:pt x="2685119" y="1080548"/>
                  <a:pt x="2682861" y="1083421"/>
                  <a:pt x="2680692" y="1088900"/>
                </a:cubicBezTo>
                <a:lnTo>
                  <a:pt x="2679980" y="1105622"/>
                </a:lnTo>
                <a:lnTo>
                  <a:pt x="2700190" y="1095071"/>
                </a:lnTo>
                <a:lnTo>
                  <a:pt x="2703756" y="1086581"/>
                </a:lnTo>
                <a:lnTo>
                  <a:pt x="2698524" y="1084009"/>
                </a:lnTo>
                <a:cubicBezTo>
                  <a:pt x="2693501" y="1081254"/>
                  <a:pt x="2689815" y="1080012"/>
                  <a:pt x="2687467" y="1080280"/>
                </a:cubicBezTo>
                <a:close/>
                <a:moveTo>
                  <a:pt x="5211296" y="1071944"/>
                </a:moveTo>
                <a:lnTo>
                  <a:pt x="5170638" y="1086098"/>
                </a:lnTo>
                <a:cubicBezTo>
                  <a:pt x="5158869" y="1091267"/>
                  <a:pt x="5151855" y="1099200"/>
                  <a:pt x="5149596" y="1109897"/>
                </a:cubicBezTo>
                <a:cubicBezTo>
                  <a:pt x="5147338" y="1120596"/>
                  <a:pt x="5144129" y="1126985"/>
                  <a:pt x="5139969" y="1129066"/>
                </a:cubicBezTo>
                <a:lnTo>
                  <a:pt x="5159468" y="1135237"/>
                </a:lnTo>
                <a:lnTo>
                  <a:pt x="5162083" y="1136523"/>
                </a:lnTo>
                <a:lnTo>
                  <a:pt x="5171353" y="1106937"/>
                </a:lnTo>
                <a:lnTo>
                  <a:pt x="5203214" y="1098701"/>
                </a:lnTo>
                <a:lnTo>
                  <a:pt x="5220571" y="1079918"/>
                </a:lnTo>
                <a:close/>
                <a:moveTo>
                  <a:pt x="2213212" y="1067346"/>
                </a:moveTo>
                <a:lnTo>
                  <a:pt x="2183966" y="1076869"/>
                </a:lnTo>
                <a:lnTo>
                  <a:pt x="2179212" y="1088189"/>
                </a:lnTo>
                <a:lnTo>
                  <a:pt x="2185870" y="1094877"/>
                </a:lnTo>
                <a:lnTo>
                  <a:pt x="2191814" y="1080726"/>
                </a:lnTo>
                <a:lnTo>
                  <a:pt x="2210124" y="1089729"/>
                </a:lnTo>
                <a:lnTo>
                  <a:pt x="2214878" y="1078408"/>
                </a:lnTo>
                <a:close/>
                <a:moveTo>
                  <a:pt x="2225575" y="1052938"/>
                </a:moveTo>
                <a:cubicBezTo>
                  <a:pt x="2224872" y="1054298"/>
                  <a:pt x="2223842" y="1055500"/>
                  <a:pt x="2222485" y="1056540"/>
                </a:cubicBezTo>
                <a:cubicBezTo>
                  <a:pt x="2221128" y="1057579"/>
                  <a:pt x="2220097" y="1058780"/>
                  <a:pt x="2219394" y="1060142"/>
                </a:cubicBezTo>
                <a:cubicBezTo>
                  <a:pt x="2224189" y="1062500"/>
                  <a:pt x="2228866" y="1061385"/>
                  <a:pt x="2233423" y="1056796"/>
                </a:cubicBezTo>
                <a:close/>
                <a:moveTo>
                  <a:pt x="2264807" y="1034667"/>
                </a:moveTo>
                <a:lnTo>
                  <a:pt x="2261242" y="1043157"/>
                </a:lnTo>
                <a:lnTo>
                  <a:pt x="2263857" y="1044443"/>
                </a:lnTo>
                <a:cubicBezTo>
                  <a:pt x="2265481" y="1041827"/>
                  <a:pt x="2265799" y="1038569"/>
                  <a:pt x="2264807" y="1034667"/>
                </a:cubicBezTo>
                <a:close/>
                <a:moveTo>
                  <a:pt x="2817163" y="944298"/>
                </a:moveTo>
                <a:cubicBezTo>
                  <a:pt x="2810773" y="951685"/>
                  <a:pt x="2801620" y="962834"/>
                  <a:pt x="2789702" y="977747"/>
                </a:cubicBezTo>
                <a:cubicBezTo>
                  <a:pt x="2777785" y="992659"/>
                  <a:pt x="2767918" y="1001749"/>
                  <a:pt x="2760101" y="1005020"/>
                </a:cubicBezTo>
                <a:lnTo>
                  <a:pt x="2771280" y="1031003"/>
                </a:lnTo>
                <a:cubicBezTo>
                  <a:pt x="2791489" y="1014193"/>
                  <a:pt x="2810986" y="995324"/>
                  <a:pt x="2829768" y="974397"/>
                </a:cubicBezTo>
                <a:cubicBezTo>
                  <a:pt x="2830832" y="967949"/>
                  <a:pt x="2830307" y="962000"/>
                  <a:pt x="2828191" y="956549"/>
                </a:cubicBezTo>
                <a:cubicBezTo>
                  <a:pt x="2826075" y="951099"/>
                  <a:pt x="2822398" y="947015"/>
                  <a:pt x="2817163" y="944298"/>
                </a:cubicBezTo>
                <a:close/>
                <a:moveTo>
                  <a:pt x="2872085" y="896182"/>
                </a:moveTo>
                <a:lnTo>
                  <a:pt x="2841889" y="915481"/>
                </a:lnTo>
                <a:lnTo>
                  <a:pt x="2849501" y="949955"/>
                </a:lnTo>
                <a:lnTo>
                  <a:pt x="2874228" y="921137"/>
                </a:lnTo>
                <a:cubicBezTo>
                  <a:pt x="2874638" y="921410"/>
                  <a:pt x="2876432" y="922150"/>
                  <a:pt x="2879607" y="923356"/>
                </a:cubicBezTo>
                <a:cubicBezTo>
                  <a:pt x="2882783" y="924561"/>
                  <a:pt x="2884873" y="924592"/>
                  <a:pt x="2885878" y="923451"/>
                </a:cubicBezTo>
                <a:cubicBezTo>
                  <a:pt x="2886597" y="920175"/>
                  <a:pt x="2885100" y="915600"/>
                  <a:pt x="2881389" y="909720"/>
                </a:cubicBezTo>
                <a:cubicBezTo>
                  <a:pt x="2877678" y="903840"/>
                  <a:pt x="2874577" y="899328"/>
                  <a:pt x="2872085" y="896182"/>
                </a:cubicBezTo>
                <a:close/>
                <a:moveTo>
                  <a:pt x="2396759" y="870771"/>
                </a:moveTo>
                <a:lnTo>
                  <a:pt x="2390577" y="877976"/>
                </a:lnTo>
                <a:lnTo>
                  <a:pt x="2398902" y="895726"/>
                </a:lnTo>
                <a:cubicBezTo>
                  <a:pt x="2397123" y="900115"/>
                  <a:pt x="2394676" y="903750"/>
                  <a:pt x="2391561" y="906628"/>
                </a:cubicBezTo>
                <a:cubicBezTo>
                  <a:pt x="2388445" y="909507"/>
                  <a:pt x="2384631" y="910762"/>
                  <a:pt x="2380118" y="910392"/>
                </a:cubicBezTo>
                <a:cubicBezTo>
                  <a:pt x="2375685" y="920164"/>
                  <a:pt x="2371416" y="930015"/>
                  <a:pt x="2367311" y="939947"/>
                </a:cubicBezTo>
                <a:cubicBezTo>
                  <a:pt x="2363205" y="949880"/>
                  <a:pt x="2360898" y="960696"/>
                  <a:pt x="2360388" y="972396"/>
                </a:cubicBezTo>
                <a:lnTo>
                  <a:pt x="2396767" y="945893"/>
                </a:lnTo>
                <a:cubicBezTo>
                  <a:pt x="2395299" y="934359"/>
                  <a:pt x="2397042" y="922696"/>
                  <a:pt x="2401994" y="910904"/>
                </a:cubicBezTo>
                <a:cubicBezTo>
                  <a:pt x="2403416" y="911746"/>
                  <a:pt x="2405150" y="912313"/>
                  <a:pt x="2407196" y="912608"/>
                </a:cubicBezTo>
                <a:cubicBezTo>
                  <a:pt x="2409242" y="912902"/>
                  <a:pt x="2410916" y="911734"/>
                  <a:pt x="2412218" y="909102"/>
                </a:cubicBezTo>
                <a:cubicBezTo>
                  <a:pt x="2413244" y="906192"/>
                  <a:pt x="2413451" y="902879"/>
                  <a:pt x="2412842" y="899164"/>
                </a:cubicBezTo>
                <a:cubicBezTo>
                  <a:pt x="2412232" y="895451"/>
                  <a:pt x="2411786" y="891817"/>
                  <a:pt x="2411502" y="888264"/>
                </a:cubicBezTo>
                <a:close/>
                <a:moveTo>
                  <a:pt x="2929622" y="849353"/>
                </a:moveTo>
                <a:cubicBezTo>
                  <a:pt x="2927041" y="848297"/>
                  <a:pt x="2925070" y="848608"/>
                  <a:pt x="2923708" y="850286"/>
                </a:cubicBezTo>
                <a:cubicBezTo>
                  <a:pt x="2922346" y="851964"/>
                  <a:pt x="2921385" y="853626"/>
                  <a:pt x="2920825" y="855270"/>
                </a:cubicBezTo>
                <a:cubicBezTo>
                  <a:pt x="2919874" y="858787"/>
                  <a:pt x="2920826" y="861531"/>
                  <a:pt x="2923680" y="863503"/>
                </a:cubicBezTo>
                <a:cubicBezTo>
                  <a:pt x="2924928" y="863974"/>
                  <a:pt x="2925998" y="863932"/>
                  <a:pt x="2926889" y="863374"/>
                </a:cubicBezTo>
                <a:cubicBezTo>
                  <a:pt x="2927782" y="862816"/>
                  <a:pt x="2928851" y="862773"/>
                  <a:pt x="2930100" y="863245"/>
                </a:cubicBezTo>
                <a:cubicBezTo>
                  <a:pt x="2930763" y="861508"/>
                  <a:pt x="2931160" y="859000"/>
                  <a:pt x="2931288" y="855720"/>
                </a:cubicBezTo>
                <a:cubicBezTo>
                  <a:pt x="2931417" y="852440"/>
                  <a:pt x="2930861" y="850317"/>
                  <a:pt x="2929622" y="849353"/>
                </a:cubicBezTo>
                <a:close/>
                <a:moveTo>
                  <a:pt x="2961958" y="817448"/>
                </a:moveTo>
                <a:lnTo>
                  <a:pt x="2962911" y="845232"/>
                </a:lnTo>
                <a:lnTo>
                  <a:pt x="2968855" y="831082"/>
                </a:lnTo>
                <a:cubicBezTo>
                  <a:pt x="2970454" y="826961"/>
                  <a:pt x="2970404" y="823948"/>
                  <a:pt x="2968705" y="822046"/>
                </a:cubicBezTo>
                <a:cubicBezTo>
                  <a:pt x="2967006" y="820143"/>
                  <a:pt x="2964756" y="818611"/>
                  <a:pt x="2961958" y="817448"/>
                </a:cubicBezTo>
                <a:close/>
                <a:moveTo>
                  <a:pt x="2762455" y="773994"/>
                </a:moveTo>
                <a:cubicBezTo>
                  <a:pt x="2750532" y="780154"/>
                  <a:pt x="2739367" y="787326"/>
                  <a:pt x="2728960" y="795512"/>
                </a:cubicBezTo>
                <a:cubicBezTo>
                  <a:pt x="2718553" y="803698"/>
                  <a:pt x="2708399" y="812220"/>
                  <a:pt x="2698497" y="821081"/>
                </a:cubicBezTo>
                <a:cubicBezTo>
                  <a:pt x="2697685" y="823172"/>
                  <a:pt x="2696695" y="827096"/>
                  <a:pt x="2695526" y="832852"/>
                </a:cubicBezTo>
                <a:cubicBezTo>
                  <a:pt x="2694357" y="838609"/>
                  <a:pt x="2694318" y="842146"/>
                  <a:pt x="2695408" y="843464"/>
                </a:cubicBezTo>
                <a:cubicBezTo>
                  <a:pt x="2698088" y="844284"/>
                  <a:pt x="2700456" y="843029"/>
                  <a:pt x="2702511" y="839700"/>
                </a:cubicBezTo>
                <a:cubicBezTo>
                  <a:pt x="2704567" y="836372"/>
                  <a:pt x="2705924" y="833767"/>
                  <a:pt x="2706583" y="831886"/>
                </a:cubicBezTo>
                <a:cubicBezTo>
                  <a:pt x="2709688" y="824805"/>
                  <a:pt x="2714056" y="819412"/>
                  <a:pt x="2719689" y="815708"/>
                </a:cubicBezTo>
                <a:cubicBezTo>
                  <a:pt x="2725321" y="812004"/>
                  <a:pt x="2731414" y="810020"/>
                  <a:pt x="2737967" y="809757"/>
                </a:cubicBezTo>
                <a:cubicBezTo>
                  <a:pt x="2741216" y="802960"/>
                  <a:pt x="2745298" y="796999"/>
                  <a:pt x="2750211" y="791875"/>
                </a:cubicBezTo>
                <a:cubicBezTo>
                  <a:pt x="2755125" y="786750"/>
                  <a:pt x="2759206" y="780790"/>
                  <a:pt x="2762455" y="773994"/>
                </a:cubicBezTo>
                <a:close/>
                <a:moveTo>
                  <a:pt x="2797168" y="736428"/>
                </a:moveTo>
                <a:lnTo>
                  <a:pt x="2775530" y="742863"/>
                </a:lnTo>
                <a:cubicBezTo>
                  <a:pt x="2779250" y="745118"/>
                  <a:pt x="2781084" y="748581"/>
                  <a:pt x="2781029" y="753249"/>
                </a:cubicBezTo>
                <a:cubicBezTo>
                  <a:pt x="2780976" y="757918"/>
                  <a:pt x="2780253" y="761830"/>
                  <a:pt x="2778861" y="764987"/>
                </a:cubicBezTo>
                <a:lnTo>
                  <a:pt x="2766259" y="772449"/>
                </a:lnTo>
                <a:cubicBezTo>
                  <a:pt x="2774205" y="776072"/>
                  <a:pt x="2781379" y="775899"/>
                  <a:pt x="2787778" y="771932"/>
                </a:cubicBezTo>
                <a:cubicBezTo>
                  <a:pt x="2794179" y="767965"/>
                  <a:pt x="2799211" y="761618"/>
                  <a:pt x="2802876" y="752893"/>
                </a:cubicBezTo>
                <a:lnTo>
                  <a:pt x="2804064" y="750062"/>
                </a:lnTo>
                <a:cubicBezTo>
                  <a:pt x="2804584" y="750390"/>
                  <a:pt x="2806814" y="751343"/>
                  <a:pt x="2810752" y="752923"/>
                </a:cubicBezTo>
                <a:cubicBezTo>
                  <a:pt x="2814690" y="754505"/>
                  <a:pt x="2817217" y="754750"/>
                  <a:pt x="2818331" y="753663"/>
                </a:cubicBezTo>
                <a:cubicBezTo>
                  <a:pt x="2818133" y="751787"/>
                  <a:pt x="2815081" y="748721"/>
                  <a:pt x="2809176" y="744466"/>
                </a:cubicBezTo>
                <a:cubicBezTo>
                  <a:pt x="2803270" y="740211"/>
                  <a:pt x="2799268" y="737532"/>
                  <a:pt x="2797168" y="736428"/>
                </a:cubicBezTo>
                <a:close/>
                <a:moveTo>
                  <a:pt x="4573635" y="690395"/>
                </a:moveTo>
                <a:cubicBezTo>
                  <a:pt x="4568611" y="691553"/>
                  <a:pt x="4564689" y="694319"/>
                  <a:pt x="4561865" y="698694"/>
                </a:cubicBezTo>
                <a:lnTo>
                  <a:pt x="4557225" y="707812"/>
                </a:lnTo>
                <a:lnTo>
                  <a:pt x="4569759" y="699624"/>
                </a:lnTo>
                <a:close/>
                <a:moveTo>
                  <a:pt x="2670663" y="684476"/>
                </a:moveTo>
                <a:cubicBezTo>
                  <a:pt x="2666214" y="691466"/>
                  <a:pt x="2660370" y="697555"/>
                  <a:pt x="2653128" y="702744"/>
                </a:cubicBezTo>
                <a:cubicBezTo>
                  <a:pt x="2645886" y="707932"/>
                  <a:pt x="2638258" y="708877"/>
                  <a:pt x="2630242" y="705576"/>
                </a:cubicBezTo>
                <a:cubicBezTo>
                  <a:pt x="2626993" y="712372"/>
                  <a:pt x="2622912" y="718334"/>
                  <a:pt x="2617998" y="723458"/>
                </a:cubicBezTo>
                <a:cubicBezTo>
                  <a:pt x="2613085" y="728583"/>
                  <a:pt x="2609003" y="734543"/>
                  <a:pt x="2605754" y="741340"/>
                </a:cubicBezTo>
                <a:cubicBezTo>
                  <a:pt x="2610248" y="743087"/>
                  <a:pt x="2614228" y="743354"/>
                  <a:pt x="2617695" y="742142"/>
                </a:cubicBezTo>
                <a:cubicBezTo>
                  <a:pt x="2621163" y="740931"/>
                  <a:pt x="2624117" y="738240"/>
                  <a:pt x="2626559" y="734069"/>
                </a:cubicBezTo>
                <a:cubicBezTo>
                  <a:pt x="2631443" y="725730"/>
                  <a:pt x="2635286" y="717517"/>
                  <a:pt x="2638089" y="709435"/>
                </a:cubicBezTo>
                <a:cubicBezTo>
                  <a:pt x="2642176" y="711444"/>
                  <a:pt x="2646724" y="712826"/>
                  <a:pt x="2651732" y="713581"/>
                </a:cubicBezTo>
                <a:cubicBezTo>
                  <a:pt x="2656741" y="714337"/>
                  <a:pt x="2661228" y="713982"/>
                  <a:pt x="2665196" y="712518"/>
                </a:cubicBezTo>
                <a:close/>
                <a:moveTo>
                  <a:pt x="6048419" y="683757"/>
                </a:moveTo>
                <a:lnTo>
                  <a:pt x="6007760" y="697913"/>
                </a:lnTo>
                <a:cubicBezTo>
                  <a:pt x="5995991" y="703080"/>
                  <a:pt x="5988977" y="711014"/>
                  <a:pt x="5986719" y="721712"/>
                </a:cubicBezTo>
                <a:cubicBezTo>
                  <a:pt x="5984461" y="732411"/>
                  <a:pt x="5981252" y="738800"/>
                  <a:pt x="5977091" y="740880"/>
                </a:cubicBezTo>
                <a:lnTo>
                  <a:pt x="5996590" y="747052"/>
                </a:lnTo>
                <a:lnTo>
                  <a:pt x="5999205" y="748337"/>
                </a:lnTo>
                <a:lnTo>
                  <a:pt x="6008476" y="718750"/>
                </a:lnTo>
                <a:lnTo>
                  <a:pt x="6040337" y="710514"/>
                </a:lnTo>
                <a:lnTo>
                  <a:pt x="6057694" y="691732"/>
                </a:lnTo>
                <a:close/>
                <a:moveTo>
                  <a:pt x="5086883" y="678112"/>
                </a:moveTo>
                <a:cubicBezTo>
                  <a:pt x="5084535" y="678381"/>
                  <a:pt x="5082276" y="681253"/>
                  <a:pt x="5080107" y="686731"/>
                </a:cubicBezTo>
                <a:lnTo>
                  <a:pt x="5079396" y="703454"/>
                </a:lnTo>
                <a:lnTo>
                  <a:pt x="5099605" y="692903"/>
                </a:lnTo>
                <a:lnTo>
                  <a:pt x="5103172" y="684413"/>
                </a:lnTo>
                <a:lnTo>
                  <a:pt x="5097941" y="681841"/>
                </a:lnTo>
                <a:cubicBezTo>
                  <a:pt x="5092917" y="679087"/>
                  <a:pt x="5089231" y="677844"/>
                  <a:pt x="5086883" y="678112"/>
                </a:cubicBezTo>
                <a:close/>
                <a:moveTo>
                  <a:pt x="3246328" y="673856"/>
                </a:moveTo>
                <a:cubicBezTo>
                  <a:pt x="3243951" y="679517"/>
                  <a:pt x="3245378" y="683634"/>
                  <a:pt x="3250609" y="686206"/>
                </a:cubicBezTo>
                <a:cubicBezTo>
                  <a:pt x="3251387" y="684666"/>
                  <a:pt x="3251912" y="682791"/>
                  <a:pt x="3252184" y="680577"/>
                </a:cubicBezTo>
                <a:cubicBezTo>
                  <a:pt x="3252456" y="678364"/>
                  <a:pt x="3251377" y="676552"/>
                  <a:pt x="3248944" y="675143"/>
                </a:cubicBezTo>
                <a:close/>
                <a:moveTo>
                  <a:pt x="4600093" y="669260"/>
                </a:moveTo>
                <a:lnTo>
                  <a:pt x="4583383" y="674701"/>
                </a:lnTo>
                <a:lnTo>
                  <a:pt x="4578628" y="686020"/>
                </a:lnTo>
                <a:lnTo>
                  <a:pt x="4580831" y="688234"/>
                </a:lnTo>
                <a:lnTo>
                  <a:pt x="4593960" y="671749"/>
                </a:lnTo>
                <a:close/>
                <a:moveTo>
                  <a:pt x="2704663" y="663633"/>
                </a:moveTo>
                <a:cubicBezTo>
                  <a:pt x="2702082" y="662578"/>
                  <a:pt x="2700111" y="662888"/>
                  <a:pt x="2698748" y="664566"/>
                </a:cubicBezTo>
                <a:cubicBezTo>
                  <a:pt x="2697386" y="666243"/>
                  <a:pt x="2696425" y="667906"/>
                  <a:pt x="2695866" y="669550"/>
                </a:cubicBezTo>
                <a:lnTo>
                  <a:pt x="2705140" y="677526"/>
                </a:lnTo>
                <a:cubicBezTo>
                  <a:pt x="2705803" y="675788"/>
                  <a:pt x="2706200" y="673280"/>
                  <a:pt x="2706328" y="670000"/>
                </a:cubicBezTo>
                <a:cubicBezTo>
                  <a:pt x="2706457" y="666720"/>
                  <a:pt x="2705901" y="664598"/>
                  <a:pt x="2704663" y="663633"/>
                </a:cubicBezTo>
                <a:close/>
                <a:moveTo>
                  <a:pt x="3268916" y="657647"/>
                </a:moveTo>
                <a:cubicBezTo>
                  <a:pt x="3265666" y="656618"/>
                  <a:pt x="3263130" y="657647"/>
                  <a:pt x="3261307" y="660735"/>
                </a:cubicBezTo>
                <a:lnTo>
                  <a:pt x="3270582" y="668708"/>
                </a:lnTo>
                <a:cubicBezTo>
                  <a:pt x="3271195" y="667091"/>
                  <a:pt x="3271393" y="665054"/>
                  <a:pt x="3271175" y="662598"/>
                </a:cubicBezTo>
                <a:cubicBezTo>
                  <a:pt x="3270956" y="660144"/>
                  <a:pt x="3270203" y="658493"/>
                  <a:pt x="3268916" y="657647"/>
                </a:cubicBezTo>
                <a:close/>
                <a:moveTo>
                  <a:pt x="2907489" y="654089"/>
                </a:moveTo>
                <a:cubicBezTo>
                  <a:pt x="2906409" y="656973"/>
                  <a:pt x="2906607" y="659631"/>
                  <a:pt x="2908084" y="662065"/>
                </a:cubicBezTo>
                <a:cubicBezTo>
                  <a:pt x="2909560" y="664498"/>
                  <a:pt x="2911661" y="666384"/>
                  <a:pt x="2914386" y="667724"/>
                </a:cubicBezTo>
                <a:cubicBezTo>
                  <a:pt x="2915163" y="666184"/>
                  <a:pt x="2915688" y="664309"/>
                  <a:pt x="2915961" y="662096"/>
                </a:cubicBezTo>
                <a:cubicBezTo>
                  <a:pt x="2916233" y="659882"/>
                  <a:pt x="2915153" y="658070"/>
                  <a:pt x="2912720" y="656661"/>
                </a:cubicBezTo>
                <a:close/>
                <a:moveTo>
                  <a:pt x="4624991" y="650770"/>
                </a:moveTo>
                <a:cubicBezTo>
                  <a:pt x="4624289" y="652131"/>
                  <a:pt x="4623258" y="653332"/>
                  <a:pt x="4621901" y="654372"/>
                </a:cubicBezTo>
                <a:cubicBezTo>
                  <a:pt x="4620544" y="655412"/>
                  <a:pt x="4619513" y="656612"/>
                  <a:pt x="4618810" y="657974"/>
                </a:cubicBezTo>
                <a:cubicBezTo>
                  <a:pt x="4623605" y="660332"/>
                  <a:pt x="4628282" y="659216"/>
                  <a:pt x="4632838" y="654627"/>
                </a:cubicBezTo>
                <a:close/>
                <a:moveTo>
                  <a:pt x="4664223" y="632499"/>
                </a:moveTo>
                <a:lnTo>
                  <a:pt x="4660657" y="640990"/>
                </a:lnTo>
                <a:lnTo>
                  <a:pt x="4663273" y="642275"/>
                </a:lnTo>
                <a:cubicBezTo>
                  <a:pt x="4664897" y="639659"/>
                  <a:pt x="4665215" y="636401"/>
                  <a:pt x="4664223" y="632499"/>
                </a:cubicBezTo>
                <a:close/>
                <a:moveTo>
                  <a:pt x="2995700" y="601853"/>
                </a:moveTo>
                <a:lnTo>
                  <a:pt x="3003786" y="612658"/>
                </a:lnTo>
                <a:cubicBezTo>
                  <a:pt x="3004509" y="611092"/>
                  <a:pt x="3005142" y="609270"/>
                  <a:pt x="3005687" y="607190"/>
                </a:cubicBezTo>
                <a:cubicBezTo>
                  <a:pt x="3006232" y="605111"/>
                  <a:pt x="3005915" y="603673"/>
                  <a:pt x="3004736" y="602880"/>
                </a:cubicBezTo>
                <a:close/>
                <a:moveTo>
                  <a:pt x="4293458" y="581207"/>
                </a:moveTo>
                <a:lnTo>
                  <a:pt x="4252799" y="595363"/>
                </a:lnTo>
                <a:cubicBezTo>
                  <a:pt x="4241030" y="600531"/>
                  <a:pt x="4234016" y="608464"/>
                  <a:pt x="4231758" y="619162"/>
                </a:cubicBezTo>
                <a:cubicBezTo>
                  <a:pt x="4229500" y="629861"/>
                  <a:pt x="4226291" y="636250"/>
                  <a:pt x="4222130" y="638330"/>
                </a:cubicBezTo>
                <a:lnTo>
                  <a:pt x="4241629" y="644502"/>
                </a:lnTo>
                <a:lnTo>
                  <a:pt x="4244244" y="645788"/>
                </a:lnTo>
                <a:lnTo>
                  <a:pt x="4253515" y="616201"/>
                </a:lnTo>
                <a:lnTo>
                  <a:pt x="4285376" y="607964"/>
                </a:lnTo>
                <a:lnTo>
                  <a:pt x="4302733" y="589182"/>
                </a:lnTo>
                <a:close/>
                <a:moveTo>
                  <a:pt x="5216578" y="542130"/>
                </a:moveTo>
                <a:cubicBezTo>
                  <a:pt x="5210188" y="549516"/>
                  <a:pt x="5201035" y="560666"/>
                  <a:pt x="5189118" y="575578"/>
                </a:cubicBezTo>
                <a:cubicBezTo>
                  <a:pt x="5177201" y="590491"/>
                  <a:pt x="5167334" y="599583"/>
                  <a:pt x="5159517" y="602853"/>
                </a:cubicBezTo>
                <a:lnTo>
                  <a:pt x="5170696" y="628835"/>
                </a:lnTo>
                <a:cubicBezTo>
                  <a:pt x="5190905" y="612025"/>
                  <a:pt x="5210401" y="593156"/>
                  <a:pt x="5229183" y="572229"/>
                </a:cubicBezTo>
                <a:cubicBezTo>
                  <a:pt x="5230247" y="565781"/>
                  <a:pt x="5229723" y="559832"/>
                  <a:pt x="5227606" y="554381"/>
                </a:cubicBezTo>
                <a:cubicBezTo>
                  <a:pt x="5225491" y="548931"/>
                  <a:pt x="5221815" y="544847"/>
                  <a:pt x="5216578" y="542130"/>
                </a:cubicBezTo>
                <a:close/>
                <a:moveTo>
                  <a:pt x="5271500" y="494014"/>
                </a:moveTo>
                <a:lnTo>
                  <a:pt x="5241304" y="513313"/>
                </a:lnTo>
                <a:lnTo>
                  <a:pt x="5248917" y="547786"/>
                </a:lnTo>
                <a:lnTo>
                  <a:pt x="5273643" y="518969"/>
                </a:lnTo>
                <a:cubicBezTo>
                  <a:pt x="5274055" y="519242"/>
                  <a:pt x="5275847" y="519981"/>
                  <a:pt x="5279023" y="521188"/>
                </a:cubicBezTo>
                <a:cubicBezTo>
                  <a:pt x="5282199" y="522393"/>
                  <a:pt x="5284289" y="522424"/>
                  <a:pt x="5285295" y="521282"/>
                </a:cubicBezTo>
                <a:cubicBezTo>
                  <a:pt x="5286013" y="518008"/>
                  <a:pt x="5284515" y="513431"/>
                  <a:pt x="5280805" y="507552"/>
                </a:cubicBezTo>
                <a:cubicBezTo>
                  <a:pt x="5277095" y="501673"/>
                  <a:pt x="5273992" y="497160"/>
                  <a:pt x="5271500" y="494014"/>
                </a:cubicBezTo>
                <a:close/>
                <a:moveTo>
                  <a:pt x="2831584" y="470269"/>
                </a:moveTo>
                <a:cubicBezTo>
                  <a:pt x="2834948" y="469930"/>
                  <a:pt x="2839318" y="470835"/>
                  <a:pt x="2844696" y="472980"/>
                </a:cubicBezTo>
                <a:cubicBezTo>
                  <a:pt x="2839277" y="483690"/>
                  <a:pt x="2831868" y="492567"/>
                  <a:pt x="2822465" y="499610"/>
                </a:cubicBezTo>
                <a:cubicBezTo>
                  <a:pt x="2813064" y="506654"/>
                  <a:pt x="2805655" y="515531"/>
                  <a:pt x="2800236" y="526240"/>
                </a:cubicBezTo>
                <a:lnTo>
                  <a:pt x="2798093" y="501285"/>
                </a:lnTo>
                <a:lnTo>
                  <a:pt x="2810218" y="479931"/>
                </a:lnTo>
                <a:cubicBezTo>
                  <a:pt x="2817050" y="482293"/>
                  <a:pt x="2821815" y="480653"/>
                  <a:pt x="2824514" y="475008"/>
                </a:cubicBezTo>
                <a:cubicBezTo>
                  <a:pt x="2825863" y="472187"/>
                  <a:pt x="2828221" y="470606"/>
                  <a:pt x="2831584" y="470269"/>
                </a:cubicBezTo>
                <a:close/>
                <a:moveTo>
                  <a:pt x="4796175" y="468603"/>
                </a:moveTo>
                <a:lnTo>
                  <a:pt x="4789993" y="475807"/>
                </a:lnTo>
                <a:lnTo>
                  <a:pt x="4798317" y="493558"/>
                </a:lnTo>
                <a:cubicBezTo>
                  <a:pt x="4796539" y="497947"/>
                  <a:pt x="4794092" y="501582"/>
                  <a:pt x="4790977" y="504460"/>
                </a:cubicBezTo>
                <a:cubicBezTo>
                  <a:pt x="4787861" y="507339"/>
                  <a:pt x="4784047" y="508594"/>
                  <a:pt x="4779533" y="508225"/>
                </a:cubicBezTo>
                <a:cubicBezTo>
                  <a:pt x="4775101" y="517996"/>
                  <a:pt x="4770832" y="527847"/>
                  <a:pt x="4766727" y="537779"/>
                </a:cubicBezTo>
                <a:cubicBezTo>
                  <a:pt x="4762621" y="547712"/>
                  <a:pt x="4760314" y="558528"/>
                  <a:pt x="4759805" y="570228"/>
                </a:cubicBezTo>
                <a:lnTo>
                  <a:pt x="4796182" y="543725"/>
                </a:lnTo>
                <a:cubicBezTo>
                  <a:pt x="4794715" y="532192"/>
                  <a:pt x="4796457" y="520528"/>
                  <a:pt x="4801410" y="508736"/>
                </a:cubicBezTo>
                <a:cubicBezTo>
                  <a:pt x="4802831" y="509578"/>
                  <a:pt x="4804565" y="510145"/>
                  <a:pt x="4806611" y="510440"/>
                </a:cubicBezTo>
                <a:cubicBezTo>
                  <a:pt x="4808657" y="510734"/>
                  <a:pt x="4810331" y="509566"/>
                  <a:pt x="4811633" y="506934"/>
                </a:cubicBezTo>
                <a:cubicBezTo>
                  <a:pt x="4812659" y="504023"/>
                  <a:pt x="4812867" y="500711"/>
                  <a:pt x="4812257" y="496996"/>
                </a:cubicBezTo>
                <a:cubicBezTo>
                  <a:pt x="4811648" y="493283"/>
                  <a:pt x="4811201" y="489648"/>
                  <a:pt x="4810919" y="486096"/>
                </a:cubicBezTo>
                <a:close/>
                <a:moveTo>
                  <a:pt x="5329039" y="447185"/>
                </a:moveTo>
                <a:cubicBezTo>
                  <a:pt x="5326457" y="446129"/>
                  <a:pt x="5324485" y="446440"/>
                  <a:pt x="5323124" y="448118"/>
                </a:cubicBezTo>
                <a:cubicBezTo>
                  <a:pt x="5321762" y="449796"/>
                  <a:pt x="5320801" y="451458"/>
                  <a:pt x="5320241" y="453102"/>
                </a:cubicBezTo>
                <a:cubicBezTo>
                  <a:pt x="5319291" y="456619"/>
                  <a:pt x="5320241" y="459363"/>
                  <a:pt x="5323096" y="461336"/>
                </a:cubicBezTo>
                <a:cubicBezTo>
                  <a:pt x="5324343" y="461807"/>
                  <a:pt x="5325414" y="461763"/>
                  <a:pt x="5326305" y="461206"/>
                </a:cubicBezTo>
                <a:cubicBezTo>
                  <a:pt x="5327197" y="460648"/>
                  <a:pt x="5328267" y="460605"/>
                  <a:pt x="5329515" y="461077"/>
                </a:cubicBezTo>
                <a:cubicBezTo>
                  <a:pt x="5330179" y="459340"/>
                  <a:pt x="5330575" y="456832"/>
                  <a:pt x="5330703" y="453552"/>
                </a:cubicBezTo>
                <a:cubicBezTo>
                  <a:pt x="5330832" y="450272"/>
                  <a:pt x="5330277" y="448149"/>
                  <a:pt x="5329039" y="447185"/>
                </a:cubicBezTo>
                <a:close/>
                <a:moveTo>
                  <a:pt x="5361374" y="415280"/>
                </a:moveTo>
                <a:lnTo>
                  <a:pt x="5362327" y="443064"/>
                </a:lnTo>
                <a:lnTo>
                  <a:pt x="5368270" y="428913"/>
                </a:lnTo>
                <a:cubicBezTo>
                  <a:pt x="5369870" y="424792"/>
                  <a:pt x="5369821" y="421780"/>
                  <a:pt x="5368121" y="419877"/>
                </a:cubicBezTo>
                <a:cubicBezTo>
                  <a:pt x="5366421" y="417975"/>
                  <a:pt x="5364172" y="416443"/>
                  <a:pt x="5361374" y="415280"/>
                </a:cubicBezTo>
                <a:close/>
                <a:moveTo>
                  <a:pt x="5161871" y="371826"/>
                </a:moveTo>
                <a:cubicBezTo>
                  <a:pt x="5149948" y="377985"/>
                  <a:pt x="5138783" y="385158"/>
                  <a:pt x="5128375" y="393343"/>
                </a:cubicBezTo>
                <a:cubicBezTo>
                  <a:pt x="5117969" y="401529"/>
                  <a:pt x="5107814" y="410052"/>
                  <a:pt x="5097913" y="418913"/>
                </a:cubicBezTo>
                <a:cubicBezTo>
                  <a:pt x="5097101" y="421004"/>
                  <a:pt x="5096110" y="424927"/>
                  <a:pt x="5094941" y="430684"/>
                </a:cubicBezTo>
                <a:cubicBezTo>
                  <a:pt x="5093773" y="436440"/>
                  <a:pt x="5093733" y="439978"/>
                  <a:pt x="5094824" y="441296"/>
                </a:cubicBezTo>
                <a:cubicBezTo>
                  <a:pt x="5097504" y="442116"/>
                  <a:pt x="5099871" y="440861"/>
                  <a:pt x="5101927" y="437532"/>
                </a:cubicBezTo>
                <a:cubicBezTo>
                  <a:pt x="5103983" y="434204"/>
                  <a:pt x="5105340" y="431599"/>
                  <a:pt x="5105999" y="429718"/>
                </a:cubicBezTo>
                <a:cubicBezTo>
                  <a:pt x="5109103" y="422637"/>
                  <a:pt x="5113473" y="417245"/>
                  <a:pt x="5119105" y="413541"/>
                </a:cubicBezTo>
                <a:cubicBezTo>
                  <a:pt x="5124736" y="409836"/>
                  <a:pt x="5130830" y="407852"/>
                  <a:pt x="5137383" y="407589"/>
                </a:cubicBezTo>
                <a:cubicBezTo>
                  <a:pt x="5140632" y="400792"/>
                  <a:pt x="5144713" y="394831"/>
                  <a:pt x="5149627" y="389707"/>
                </a:cubicBezTo>
                <a:cubicBezTo>
                  <a:pt x="5154541" y="384582"/>
                  <a:pt x="5158621" y="378622"/>
                  <a:pt x="5161871" y="371826"/>
                </a:cubicBezTo>
                <a:close/>
                <a:moveTo>
                  <a:pt x="5196583" y="334260"/>
                </a:moveTo>
                <a:lnTo>
                  <a:pt x="5174945" y="340694"/>
                </a:lnTo>
                <a:cubicBezTo>
                  <a:pt x="5178667" y="342950"/>
                  <a:pt x="5180500" y="346413"/>
                  <a:pt x="5180445" y="351081"/>
                </a:cubicBezTo>
                <a:cubicBezTo>
                  <a:pt x="5180391" y="355750"/>
                  <a:pt x="5179668" y="359662"/>
                  <a:pt x="5178276" y="362820"/>
                </a:cubicBezTo>
                <a:lnTo>
                  <a:pt x="5165675" y="370281"/>
                </a:lnTo>
                <a:cubicBezTo>
                  <a:pt x="5173621" y="373904"/>
                  <a:pt x="5180794" y="373731"/>
                  <a:pt x="5187194" y="369764"/>
                </a:cubicBezTo>
                <a:cubicBezTo>
                  <a:pt x="5193594" y="365797"/>
                  <a:pt x="5198626" y="359451"/>
                  <a:pt x="5202291" y="350725"/>
                </a:cubicBezTo>
                <a:lnTo>
                  <a:pt x="5203480" y="347894"/>
                </a:lnTo>
                <a:cubicBezTo>
                  <a:pt x="5203999" y="348221"/>
                  <a:pt x="5206229" y="349175"/>
                  <a:pt x="5210167" y="350755"/>
                </a:cubicBezTo>
                <a:cubicBezTo>
                  <a:pt x="5214107" y="352336"/>
                  <a:pt x="5216632" y="352582"/>
                  <a:pt x="5217747" y="351494"/>
                </a:cubicBezTo>
                <a:cubicBezTo>
                  <a:pt x="5217549" y="349619"/>
                  <a:pt x="5214497" y="346553"/>
                  <a:pt x="5208592" y="342298"/>
                </a:cubicBezTo>
                <a:cubicBezTo>
                  <a:pt x="5202687" y="338043"/>
                  <a:pt x="5198683" y="335364"/>
                  <a:pt x="5196583" y="334260"/>
                </a:cubicBezTo>
                <a:close/>
                <a:moveTo>
                  <a:pt x="5070078" y="282308"/>
                </a:moveTo>
                <a:cubicBezTo>
                  <a:pt x="5065631" y="289297"/>
                  <a:pt x="5059785" y="295386"/>
                  <a:pt x="5052543" y="300575"/>
                </a:cubicBezTo>
                <a:cubicBezTo>
                  <a:pt x="5045301" y="305765"/>
                  <a:pt x="5037673" y="306709"/>
                  <a:pt x="5029657" y="303408"/>
                </a:cubicBezTo>
                <a:cubicBezTo>
                  <a:pt x="5026409" y="310205"/>
                  <a:pt x="5022327" y="316165"/>
                  <a:pt x="5017414" y="321290"/>
                </a:cubicBezTo>
                <a:cubicBezTo>
                  <a:pt x="5012500" y="326414"/>
                  <a:pt x="5008419" y="332375"/>
                  <a:pt x="5005170" y="339172"/>
                </a:cubicBezTo>
                <a:cubicBezTo>
                  <a:pt x="5009663" y="340918"/>
                  <a:pt x="5013644" y="341186"/>
                  <a:pt x="5017111" y="339974"/>
                </a:cubicBezTo>
                <a:cubicBezTo>
                  <a:pt x="5020578" y="338763"/>
                  <a:pt x="5023534" y="336072"/>
                  <a:pt x="5025975" y="331901"/>
                </a:cubicBezTo>
                <a:cubicBezTo>
                  <a:pt x="5030859" y="323561"/>
                  <a:pt x="5034702" y="315349"/>
                  <a:pt x="5037505" y="307266"/>
                </a:cubicBezTo>
                <a:cubicBezTo>
                  <a:pt x="5041592" y="309276"/>
                  <a:pt x="5046139" y="310658"/>
                  <a:pt x="5051148" y="311413"/>
                </a:cubicBezTo>
                <a:cubicBezTo>
                  <a:pt x="5056156" y="312169"/>
                  <a:pt x="5060644" y="311814"/>
                  <a:pt x="5064612" y="310351"/>
                </a:cubicBezTo>
                <a:close/>
                <a:moveTo>
                  <a:pt x="5645743" y="271689"/>
                </a:moveTo>
                <a:cubicBezTo>
                  <a:pt x="5643367" y="277349"/>
                  <a:pt x="5644794" y="281466"/>
                  <a:pt x="5650025" y="284038"/>
                </a:cubicBezTo>
                <a:cubicBezTo>
                  <a:pt x="5650803" y="282499"/>
                  <a:pt x="5651327" y="280623"/>
                  <a:pt x="5651600" y="278409"/>
                </a:cubicBezTo>
                <a:cubicBezTo>
                  <a:pt x="5651873" y="276196"/>
                  <a:pt x="5650792" y="274384"/>
                  <a:pt x="5648359" y="272975"/>
                </a:cubicBezTo>
                <a:close/>
                <a:moveTo>
                  <a:pt x="5104079" y="261465"/>
                </a:moveTo>
                <a:cubicBezTo>
                  <a:pt x="5101498" y="260410"/>
                  <a:pt x="5099526" y="260720"/>
                  <a:pt x="5098164" y="262398"/>
                </a:cubicBezTo>
                <a:cubicBezTo>
                  <a:pt x="5096802" y="264075"/>
                  <a:pt x="5095841" y="265738"/>
                  <a:pt x="5095282" y="267383"/>
                </a:cubicBezTo>
                <a:lnTo>
                  <a:pt x="5104555" y="275357"/>
                </a:lnTo>
                <a:cubicBezTo>
                  <a:pt x="5105219" y="273621"/>
                  <a:pt x="5105615" y="271112"/>
                  <a:pt x="5105743" y="267832"/>
                </a:cubicBezTo>
                <a:cubicBezTo>
                  <a:pt x="5105872" y="264552"/>
                  <a:pt x="5105317" y="262430"/>
                  <a:pt x="5104079" y="261465"/>
                </a:cubicBezTo>
                <a:close/>
                <a:moveTo>
                  <a:pt x="5668331" y="255479"/>
                </a:moveTo>
                <a:cubicBezTo>
                  <a:pt x="5665081" y="254450"/>
                  <a:pt x="5662545" y="255479"/>
                  <a:pt x="5660723" y="258567"/>
                </a:cubicBezTo>
                <a:lnTo>
                  <a:pt x="5669997" y="266541"/>
                </a:lnTo>
                <a:cubicBezTo>
                  <a:pt x="5670611" y="264922"/>
                  <a:pt x="5670809" y="262886"/>
                  <a:pt x="5670591" y="260430"/>
                </a:cubicBezTo>
                <a:cubicBezTo>
                  <a:pt x="5670373" y="257976"/>
                  <a:pt x="5669619" y="256325"/>
                  <a:pt x="5668331" y="255479"/>
                </a:cubicBezTo>
                <a:close/>
                <a:moveTo>
                  <a:pt x="5306904" y="251921"/>
                </a:moveTo>
                <a:cubicBezTo>
                  <a:pt x="5305825" y="254804"/>
                  <a:pt x="5306023" y="257463"/>
                  <a:pt x="5307499" y="259897"/>
                </a:cubicBezTo>
                <a:cubicBezTo>
                  <a:pt x="5308977" y="262330"/>
                  <a:pt x="5311077" y="264215"/>
                  <a:pt x="5313801" y="265556"/>
                </a:cubicBezTo>
                <a:cubicBezTo>
                  <a:pt x="5314579" y="264017"/>
                  <a:pt x="5315103" y="262141"/>
                  <a:pt x="5315376" y="259928"/>
                </a:cubicBezTo>
                <a:cubicBezTo>
                  <a:pt x="5315649" y="257713"/>
                  <a:pt x="5314568" y="255902"/>
                  <a:pt x="5312135" y="254493"/>
                </a:cubicBezTo>
                <a:close/>
                <a:moveTo>
                  <a:pt x="5395115" y="199685"/>
                </a:moveTo>
                <a:lnTo>
                  <a:pt x="5403201" y="210489"/>
                </a:lnTo>
                <a:cubicBezTo>
                  <a:pt x="5403924" y="208924"/>
                  <a:pt x="5404559" y="207102"/>
                  <a:pt x="5405103" y="205022"/>
                </a:cubicBezTo>
                <a:cubicBezTo>
                  <a:pt x="5405648" y="202943"/>
                  <a:pt x="5405330" y="201505"/>
                  <a:pt x="5404151" y="200712"/>
                </a:cubicBezTo>
                <a:close/>
                <a:moveTo>
                  <a:pt x="5244112" y="70812"/>
                </a:moveTo>
                <a:cubicBezTo>
                  <a:pt x="5238693" y="81522"/>
                  <a:pt x="5231283" y="90398"/>
                  <a:pt x="5221882" y="97442"/>
                </a:cubicBezTo>
                <a:cubicBezTo>
                  <a:pt x="5212481" y="104486"/>
                  <a:pt x="5205070" y="113363"/>
                  <a:pt x="5199652" y="124072"/>
                </a:cubicBezTo>
                <a:lnTo>
                  <a:pt x="5197509" y="99117"/>
                </a:lnTo>
                <a:lnTo>
                  <a:pt x="5209633" y="77762"/>
                </a:lnTo>
                <a:cubicBezTo>
                  <a:pt x="5216466" y="80125"/>
                  <a:pt x="5221231" y="78485"/>
                  <a:pt x="5223930" y="72841"/>
                </a:cubicBezTo>
                <a:cubicBezTo>
                  <a:pt x="5226629" y="67196"/>
                  <a:pt x="5233356" y="66521"/>
                  <a:pt x="5244112" y="70812"/>
                </a:cubicBezTo>
                <a:close/>
                <a:moveTo>
                  <a:pt x="6018318" y="740"/>
                </a:moveTo>
                <a:lnTo>
                  <a:pt x="6024976" y="7428"/>
                </a:lnTo>
                <a:lnTo>
                  <a:pt x="6005243" y="31872"/>
                </a:lnTo>
                <a:cubicBezTo>
                  <a:pt x="6001364" y="33592"/>
                  <a:pt x="5997768" y="36520"/>
                  <a:pt x="5994454" y="40652"/>
                </a:cubicBezTo>
                <a:cubicBezTo>
                  <a:pt x="5991141" y="44785"/>
                  <a:pt x="5988555" y="49063"/>
                  <a:pt x="5986698" y="53484"/>
                </a:cubicBezTo>
                <a:lnTo>
                  <a:pt x="5965537" y="73811"/>
                </a:lnTo>
                <a:cubicBezTo>
                  <a:pt x="5963409" y="80447"/>
                  <a:pt x="5960655" y="87630"/>
                  <a:pt x="5957277" y="95358"/>
                </a:cubicBezTo>
                <a:cubicBezTo>
                  <a:pt x="5953899" y="103087"/>
                  <a:pt x="5948411" y="105511"/>
                  <a:pt x="5940811" y="102628"/>
                </a:cubicBezTo>
                <a:cubicBezTo>
                  <a:pt x="5928351" y="129793"/>
                  <a:pt x="5907271" y="158695"/>
                  <a:pt x="5877571" y="189335"/>
                </a:cubicBezTo>
                <a:cubicBezTo>
                  <a:pt x="5847872" y="219975"/>
                  <a:pt x="5820133" y="242189"/>
                  <a:pt x="5794355" y="255978"/>
                </a:cubicBezTo>
                <a:cubicBezTo>
                  <a:pt x="5789967" y="265486"/>
                  <a:pt x="5784895" y="273805"/>
                  <a:pt x="5779140" y="280934"/>
                </a:cubicBezTo>
                <a:cubicBezTo>
                  <a:pt x="5773383" y="288064"/>
                  <a:pt x="5768313" y="296382"/>
                  <a:pt x="5763925" y="305891"/>
                </a:cubicBezTo>
                <a:cubicBezTo>
                  <a:pt x="5759981" y="304166"/>
                  <a:pt x="5756513" y="304596"/>
                  <a:pt x="5753521" y="307178"/>
                </a:cubicBezTo>
                <a:cubicBezTo>
                  <a:pt x="5750530" y="309762"/>
                  <a:pt x="5748132" y="313279"/>
                  <a:pt x="5746329" y="317728"/>
                </a:cubicBezTo>
                <a:cubicBezTo>
                  <a:pt x="5741065" y="329011"/>
                  <a:pt x="5736499" y="334875"/>
                  <a:pt x="5732630" y="335320"/>
                </a:cubicBezTo>
                <a:cubicBezTo>
                  <a:pt x="5728761" y="335766"/>
                  <a:pt x="5725085" y="339507"/>
                  <a:pt x="5721603" y="346545"/>
                </a:cubicBezTo>
                <a:lnTo>
                  <a:pt x="5696639" y="368416"/>
                </a:lnTo>
                <a:cubicBezTo>
                  <a:pt x="5692125" y="368046"/>
                  <a:pt x="5688311" y="369301"/>
                  <a:pt x="5685196" y="372179"/>
                </a:cubicBezTo>
                <a:cubicBezTo>
                  <a:pt x="5682081" y="375058"/>
                  <a:pt x="5679633" y="378692"/>
                  <a:pt x="5677856" y="383082"/>
                </a:cubicBezTo>
                <a:lnTo>
                  <a:pt x="5674529" y="398519"/>
                </a:lnTo>
                <a:lnTo>
                  <a:pt x="5614140" y="474678"/>
                </a:lnTo>
                <a:lnTo>
                  <a:pt x="5600112" y="478024"/>
                </a:lnTo>
                <a:lnTo>
                  <a:pt x="5586321" y="488316"/>
                </a:lnTo>
                <a:cubicBezTo>
                  <a:pt x="5584415" y="492856"/>
                  <a:pt x="5581631" y="497604"/>
                  <a:pt x="5577971" y="502562"/>
                </a:cubicBezTo>
                <a:cubicBezTo>
                  <a:pt x="5574311" y="507522"/>
                  <a:pt x="5570517" y="510920"/>
                  <a:pt x="5566589" y="512759"/>
                </a:cubicBezTo>
                <a:cubicBezTo>
                  <a:pt x="5565959" y="518638"/>
                  <a:pt x="5563355" y="525467"/>
                  <a:pt x="5558773" y="533245"/>
                </a:cubicBezTo>
                <a:cubicBezTo>
                  <a:pt x="5554192" y="541022"/>
                  <a:pt x="5548555" y="543799"/>
                  <a:pt x="5541861" y="541576"/>
                </a:cubicBezTo>
                <a:cubicBezTo>
                  <a:pt x="5537667" y="548903"/>
                  <a:pt x="5527631" y="559335"/>
                  <a:pt x="5511757" y="572869"/>
                </a:cubicBezTo>
                <a:cubicBezTo>
                  <a:pt x="5495881" y="586405"/>
                  <a:pt x="5485073" y="593041"/>
                  <a:pt x="5479331" y="592780"/>
                </a:cubicBezTo>
                <a:lnTo>
                  <a:pt x="5463163" y="608732"/>
                </a:lnTo>
                <a:lnTo>
                  <a:pt x="5447869" y="631166"/>
                </a:lnTo>
                <a:lnTo>
                  <a:pt x="5450695" y="629671"/>
                </a:lnTo>
                <a:cubicBezTo>
                  <a:pt x="5452662" y="625302"/>
                  <a:pt x="5455683" y="621240"/>
                  <a:pt x="5459760" y="617482"/>
                </a:cubicBezTo>
                <a:cubicBezTo>
                  <a:pt x="5463836" y="613724"/>
                  <a:pt x="5467867" y="611011"/>
                  <a:pt x="5471856" y="609344"/>
                </a:cubicBezTo>
                <a:lnTo>
                  <a:pt x="5490639" y="594677"/>
                </a:lnTo>
                <a:cubicBezTo>
                  <a:pt x="5494685" y="593181"/>
                  <a:pt x="5499015" y="592892"/>
                  <a:pt x="5503628" y="593808"/>
                </a:cubicBezTo>
                <a:cubicBezTo>
                  <a:pt x="5508240" y="594723"/>
                  <a:pt x="5511678" y="596556"/>
                  <a:pt x="5513942" y="599306"/>
                </a:cubicBezTo>
                <a:cubicBezTo>
                  <a:pt x="5512353" y="606847"/>
                  <a:pt x="5501387" y="619808"/>
                  <a:pt x="5481043" y="638190"/>
                </a:cubicBezTo>
                <a:cubicBezTo>
                  <a:pt x="5460701" y="656570"/>
                  <a:pt x="5445513" y="668310"/>
                  <a:pt x="5435482" y="673408"/>
                </a:cubicBezTo>
                <a:lnTo>
                  <a:pt x="5438097" y="674695"/>
                </a:lnTo>
                <a:cubicBezTo>
                  <a:pt x="5440234" y="680724"/>
                  <a:pt x="5440719" y="685515"/>
                  <a:pt x="5439556" y="689068"/>
                </a:cubicBezTo>
                <a:cubicBezTo>
                  <a:pt x="5438392" y="692623"/>
                  <a:pt x="5435608" y="695806"/>
                  <a:pt x="5431205" y="698621"/>
                </a:cubicBezTo>
                <a:cubicBezTo>
                  <a:pt x="5418921" y="718475"/>
                  <a:pt x="5403726" y="737750"/>
                  <a:pt x="5385617" y="756448"/>
                </a:cubicBezTo>
                <a:cubicBezTo>
                  <a:pt x="5367507" y="775144"/>
                  <a:pt x="5351003" y="793777"/>
                  <a:pt x="5336104" y="812344"/>
                </a:cubicBezTo>
                <a:cubicBezTo>
                  <a:pt x="5336897" y="817501"/>
                  <a:pt x="5336086" y="820374"/>
                  <a:pt x="5333668" y="820964"/>
                </a:cubicBezTo>
                <a:cubicBezTo>
                  <a:pt x="5331251" y="821554"/>
                  <a:pt x="5327467" y="822112"/>
                  <a:pt x="5322314" y="822638"/>
                </a:cubicBezTo>
                <a:cubicBezTo>
                  <a:pt x="5320858" y="825479"/>
                  <a:pt x="5319551" y="827966"/>
                  <a:pt x="5318392" y="830099"/>
                </a:cubicBezTo>
                <a:cubicBezTo>
                  <a:pt x="5317233" y="832232"/>
                  <a:pt x="5317827" y="833947"/>
                  <a:pt x="5320175" y="835244"/>
                </a:cubicBezTo>
                <a:cubicBezTo>
                  <a:pt x="5316311" y="838964"/>
                  <a:pt x="5311259" y="843167"/>
                  <a:pt x="5305018" y="847852"/>
                </a:cubicBezTo>
                <a:cubicBezTo>
                  <a:pt x="5298777" y="852537"/>
                  <a:pt x="5295983" y="856996"/>
                  <a:pt x="5296637" y="861231"/>
                </a:cubicBezTo>
                <a:lnTo>
                  <a:pt x="5319465" y="851966"/>
                </a:lnTo>
                <a:cubicBezTo>
                  <a:pt x="5323377" y="850476"/>
                  <a:pt x="5326310" y="848503"/>
                  <a:pt x="5328261" y="846048"/>
                </a:cubicBezTo>
                <a:cubicBezTo>
                  <a:pt x="5330213" y="843593"/>
                  <a:pt x="5330529" y="840334"/>
                  <a:pt x="5329211" y="836272"/>
                </a:cubicBezTo>
                <a:cubicBezTo>
                  <a:pt x="5333253" y="834631"/>
                  <a:pt x="5337831" y="832187"/>
                  <a:pt x="5342943" y="828938"/>
                </a:cubicBezTo>
                <a:cubicBezTo>
                  <a:pt x="5348055" y="825689"/>
                  <a:pt x="5352275" y="822216"/>
                  <a:pt x="5355603" y="818517"/>
                </a:cubicBezTo>
                <a:lnTo>
                  <a:pt x="5397923" y="777863"/>
                </a:lnTo>
                <a:lnTo>
                  <a:pt x="5419561" y="771429"/>
                </a:lnTo>
                <a:cubicBezTo>
                  <a:pt x="5423633" y="769874"/>
                  <a:pt x="5427199" y="767644"/>
                  <a:pt x="5430261" y="764739"/>
                </a:cubicBezTo>
                <a:cubicBezTo>
                  <a:pt x="5433322" y="761834"/>
                  <a:pt x="5434272" y="758318"/>
                  <a:pt x="5433113" y="754191"/>
                </a:cubicBezTo>
                <a:lnTo>
                  <a:pt x="5453083" y="736694"/>
                </a:lnTo>
                <a:cubicBezTo>
                  <a:pt x="5455739" y="726617"/>
                  <a:pt x="5461722" y="719885"/>
                  <a:pt x="5471035" y="716496"/>
                </a:cubicBezTo>
                <a:cubicBezTo>
                  <a:pt x="5480347" y="713108"/>
                  <a:pt x="5486331" y="706375"/>
                  <a:pt x="5488985" y="696299"/>
                </a:cubicBezTo>
                <a:lnTo>
                  <a:pt x="5536065" y="681886"/>
                </a:lnTo>
                <a:cubicBezTo>
                  <a:pt x="5539285" y="693002"/>
                  <a:pt x="5540276" y="700033"/>
                  <a:pt x="5539039" y="702981"/>
                </a:cubicBezTo>
                <a:cubicBezTo>
                  <a:pt x="5537800" y="705929"/>
                  <a:pt x="5532847" y="708331"/>
                  <a:pt x="5524179" y="710186"/>
                </a:cubicBezTo>
                <a:cubicBezTo>
                  <a:pt x="5525795" y="720584"/>
                  <a:pt x="5523159" y="726545"/>
                  <a:pt x="5516274" y="728067"/>
                </a:cubicBezTo>
                <a:cubicBezTo>
                  <a:pt x="5509389" y="729591"/>
                  <a:pt x="5506397" y="734522"/>
                  <a:pt x="5507299" y="742862"/>
                </a:cubicBezTo>
                <a:cubicBezTo>
                  <a:pt x="5499571" y="747954"/>
                  <a:pt x="5489348" y="757581"/>
                  <a:pt x="5476629" y="771744"/>
                </a:cubicBezTo>
                <a:cubicBezTo>
                  <a:pt x="5463909" y="785905"/>
                  <a:pt x="5457251" y="796433"/>
                  <a:pt x="5456658" y="803326"/>
                </a:cubicBezTo>
                <a:lnTo>
                  <a:pt x="5413149" y="846810"/>
                </a:lnTo>
                <a:cubicBezTo>
                  <a:pt x="5415577" y="856682"/>
                  <a:pt x="5415241" y="865622"/>
                  <a:pt x="5412141" y="873630"/>
                </a:cubicBezTo>
                <a:cubicBezTo>
                  <a:pt x="5409041" y="881638"/>
                  <a:pt x="5402165" y="887362"/>
                  <a:pt x="5391515" y="890805"/>
                </a:cubicBezTo>
                <a:cubicBezTo>
                  <a:pt x="5383997" y="901193"/>
                  <a:pt x="5375022" y="911292"/>
                  <a:pt x="5364590" y="921101"/>
                </a:cubicBezTo>
                <a:cubicBezTo>
                  <a:pt x="5354159" y="930911"/>
                  <a:pt x="5343161" y="938309"/>
                  <a:pt x="5331600" y="943294"/>
                </a:cubicBezTo>
                <a:lnTo>
                  <a:pt x="5329939" y="969794"/>
                </a:lnTo>
                <a:lnTo>
                  <a:pt x="5305685" y="974942"/>
                </a:lnTo>
                <a:lnTo>
                  <a:pt x="5292611" y="1006073"/>
                </a:lnTo>
                <a:cubicBezTo>
                  <a:pt x="5286750" y="1010164"/>
                  <a:pt x="5282185" y="1014463"/>
                  <a:pt x="5278911" y="1018970"/>
                </a:cubicBezTo>
                <a:cubicBezTo>
                  <a:pt x="5275637" y="1023478"/>
                  <a:pt x="5271009" y="1026040"/>
                  <a:pt x="5265031" y="1026658"/>
                </a:cubicBezTo>
                <a:cubicBezTo>
                  <a:pt x="5262470" y="1029311"/>
                  <a:pt x="5260518" y="1033331"/>
                  <a:pt x="5259176" y="1038718"/>
                </a:cubicBezTo>
                <a:cubicBezTo>
                  <a:pt x="5257834" y="1044104"/>
                  <a:pt x="5257489" y="1048060"/>
                  <a:pt x="5258137" y="1050585"/>
                </a:cubicBezTo>
                <a:cubicBezTo>
                  <a:pt x="5258495" y="1053961"/>
                  <a:pt x="5259683" y="1055826"/>
                  <a:pt x="5261705" y="1056179"/>
                </a:cubicBezTo>
                <a:cubicBezTo>
                  <a:pt x="5263726" y="1056533"/>
                  <a:pt x="5265151" y="1055954"/>
                  <a:pt x="5265983" y="1054442"/>
                </a:cubicBezTo>
                <a:cubicBezTo>
                  <a:pt x="5264210" y="1043327"/>
                  <a:pt x="5268053" y="1036680"/>
                  <a:pt x="5277514" y="1034502"/>
                </a:cubicBezTo>
                <a:cubicBezTo>
                  <a:pt x="5286976" y="1032326"/>
                  <a:pt x="5294863" y="1031082"/>
                  <a:pt x="5301173" y="1030769"/>
                </a:cubicBezTo>
                <a:lnTo>
                  <a:pt x="5319003" y="988318"/>
                </a:lnTo>
                <a:lnTo>
                  <a:pt x="5321618" y="989604"/>
                </a:lnTo>
                <a:cubicBezTo>
                  <a:pt x="5324329" y="987379"/>
                  <a:pt x="5326695" y="984561"/>
                  <a:pt x="5328721" y="981146"/>
                </a:cubicBezTo>
                <a:cubicBezTo>
                  <a:pt x="5330746" y="977731"/>
                  <a:pt x="5331153" y="973947"/>
                  <a:pt x="5329939" y="969794"/>
                </a:cubicBezTo>
                <a:cubicBezTo>
                  <a:pt x="5340337" y="966014"/>
                  <a:pt x="5349322" y="960899"/>
                  <a:pt x="5356895" y="954451"/>
                </a:cubicBezTo>
                <a:cubicBezTo>
                  <a:pt x="5364469" y="948002"/>
                  <a:pt x="5373157" y="943595"/>
                  <a:pt x="5382961" y="941230"/>
                </a:cubicBezTo>
                <a:cubicBezTo>
                  <a:pt x="5378189" y="927858"/>
                  <a:pt x="5378515" y="920194"/>
                  <a:pt x="5383939" y="918237"/>
                </a:cubicBezTo>
                <a:cubicBezTo>
                  <a:pt x="5389364" y="916280"/>
                  <a:pt x="5398547" y="913824"/>
                  <a:pt x="5411491" y="910869"/>
                </a:cubicBezTo>
                <a:cubicBezTo>
                  <a:pt x="5420625" y="906184"/>
                  <a:pt x="5430888" y="894584"/>
                  <a:pt x="5442281" y="876070"/>
                </a:cubicBezTo>
                <a:cubicBezTo>
                  <a:pt x="5453672" y="857556"/>
                  <a:pt x="5464885" y="845571"/>
                  <a:pt x="5475923" y="840113"/>
                </a:cubicBezTo>
                <a:cubicBezTo>
                  <a:pt x="5479137" y="840129"/>
                  <a:pt x="5481743" y="841125"/>
                  <a:pt x="5483739" y="843102"/>
                </a:cubicBezTo>
                <a:cubicBezTo>
                  <a:pt x="5485737" y="845080"/>
                  <a:pt x="5487094" y="847170"/>
                  <a:pt x="5487813" y="849373"/>
                </a:cubicBezTo>
                <a:cubicBezTo>
                  <a:pt x="5490484" y="860076"/>
                  <a:pt x="5487820" y="869863"/>
                  <a:pt x="5479821" y="878735"/>
                </a:cubicBezTo>
                <a:cubicBezTo>
                  <a:pt x="5471821" y="887606"/>
                  <a:pt x="5463865" y="893084"/>
                  <a:pt x="5455955" y="895171"/>
                </a:cubicBezTo>
                <a:cubicBezTo>
                  <a:pt x="5442091" y="910335"/>
                  <a:pt x="5429579" y="925097"/>
                  <a:pt x="5418420" y="939457"/>
                </a:cubicBezTo>
                <a:cubicBezTo>
                  <a:pt x="5407261" y="953818"/>
                  <a:pt x="5395045" y="967872"/>
                  <a:pt x="5381776" y="981621"/>
                </a:cubicBezTo>
                <a:cubicBezTo>
                  <a:pt x="5383035" y="985512"/>
                  <a:pt x="5382480" y="988085"/>
                  <a:pt x="5380113" y="989339"/>
                </a:cubicBezTo>
                <a:cubicBezTo>
                  <a:pt x="5377745" y="990594"/>
                  <a:pt x="5374575" y="991881"/>
                  <a:pt x="5370601" y="993200"/>
                </a:cubicBezTo>
                <a:cubicBezTo>
                  <a:pt x="5366882" y="994857"/>
                  <a:pt x="5364871" y="997140"/>
                  <a:pt x="5364569" y="1000051"/>
                </a:cubicBezTo>
                <a:cubicBezTo>
                  <a:pt x="5364267" y="1002960"/>
                  <a:pt x="5365169" y="1005823"/>
                  <a:pt x="5367275" y="1008636"/>
                </a:cubicBezTo>
                <a:cubicBezTo>
                  <a:pt x="5361355" y="1010990"/>
                  <a:pt x="5355777" y="1013939"/>
                  <a:pt x="5350540" y="1017482"/>
                </a:cubicBezTo>
                <a:cubicBezTo>
                  <a:pt x="5345305" y="1021025"/>
                  <a:pt x="5341690" y="1024939"/>
                  <a:pt x="5339694" y="1029221"/>
                </a:cubicBezTo>
                <a:lnTo>
                  <a:pt x="5320911" y="1043888"/>
                </a:lnTo>
                <a:cubicBezTo>
                  <a:pt x="5322299" y="1051541"/>
                  <a:pt x="5321547" y="1057716"/>
                  <a:pt x="5318653" y="1062411"/>
                </a:cubicBezTo>
                <a:lnTo>
                  <a:pt x="5310728" y="1067907"/>
                </a:lnTo>
                <a:lnTo>
                  <a:pt x="5313153" y="1068752"/>
                </a:lnTo>
                <a:cubicBezTo>
                  <a:pt x="5316358" y="1069261"/>
                  <a:pt x="5318923" y="1067535"/>
                  <a:pt x="5320850" y="1063573"/>
                </a:cubicBezTo>
                <a:cubicBezTo>
                  <a:pt x="5322390" y="1059280"/>
                  <a:pt x="5324064" y="1056547"/>
                  <a:pt x="5325872" y="1055373"/>
                </a:cubicBezTo>
                <a:cubicBezTo>
                  <a:pt x="5327680" y="1054199"/>
                  <a:pt x="5331078" y="1054873"/>
                  <a:pt x="5336067" y="1057397"/>
                </a:cubicBezTo>
                <a:lnTo>
                  <a:pt x="5356039" y="1039901"/>
                </a:lnTo>
                <a:lnTo>
                  <a:pt x="5370067" y="1036555"/>
                </a:lnTo>
                <a:lnTo>
                  <a:pt x="5403830" y="1008766"/>
                </a:lnTo>
                <a:cubicBezTo>
                  <a:pt x="5406544" y="1003556"/>
                  <a:pt x="5410269" y="999696"/>
                  <a:pt x="5415005" y="997187"/>
                </a:cubicBezTo>
                <a:cubicBezTo>
                  <a:pt x="5419740" y="994679"/>
                  <a:pt x="5423465" y="990819"/>
                  <a:pt x="5426179" y="985608"/>
                </a:cubicBezTo>
                <a:lnTo>
                  <a:pt x="5448766" y="969398"/>
                </a:lnTo>
                <a:lnTo>
                  <a:pt x="5463745" y="956276"/>
                </a:lnTo>
                <a:cubicBezTo>
                  <a:pt x="5469209" y="946868"/>
                  <a:pt x="5475340" y="938217"/>
                  <a:pt x="5482141" y="930322"/>
                </a:cubicBezTo>
                <a:cubicBezTo>
                  <a:pt x="5488941" y="922425"/>
                  <a:pt x="5496441" y="916154"/>
                  <a:pt x="5504639" y="911506"/>
                </a:cubicBezTo>
                <a:cubicBezTo>
                  <a:pt x="5519052" y="895972"/>
                  <a:pt x="5531713" y="880856"/>
                  <a:pt x="5542619" y="866158"/>
                </a:cubicBezTo>
                <a:cubicBezTo>
                  <a:pt x="5553526" y="851460"/>
                  <a:pt x="5561788" y="839304"/>
                  <a:pt x="5567404" y="829687"/>
                </a:cubicBezTo>
                <a:cubicBezTo>
                  <a:pt x="5569030" y="833331"/>
                  <a:pt x="5571249" y="835561"/>
                  <a:pt x="5574063" y="836375"/>
                </a:cubicBezTo>
                <a:lnTo>
                  <a:pt x="5588091" y="833030"/>
                </a:lnTo>
                <a:cubicBezTo>
                  <a:pt x="5590097" y="832166"/>
                  <a:pt x="5591435" y="830548"/>
                  <a:pt x="5592103" y="828172"/>
                </a:cubicBezTo>
                <a:cubicBezTo>
                  <a:pt x="5592772" y="825798"/>
                  <a:pt x="5592148" y="823215"/>
                  <a:pt x="5590230" y="820423"/>
                </a:cubicBezTo>
                <a:cubicBezTo>
                  <a:pt x="5601281" y="814617"/>
                  <a:pt x="5613833" y="805707"/>
                  <a:pt x="5627886" y="793694"/>
                </a:cubicBezTo>
                <a:cubicBezTo>
                  <a:pt x="5641938" y="781682"/>
                  <a:pt x="5651815" y="769750"/>
                  <a:pt x="5657515" y="757899"/>
                </a:cubicBezTo>
                <a:cubicBezTo>
                  <a:pt x="5662816" y="757019"/>
                  <a:pt x="5667195" y="755046"/>
                  <a:pt x="5670652" y="751979"/>
                </a:cubicBezTo>
                <a:cubicBezTo>
                  <a:pt x="5674110" y="748914"/>
                  <a:pt x="5675516" y="744626"/>
                  <a:pt x="5674872" y="739115"/>
                </a:cubicBezTo>
                <a:cubicBezTo>
                  <a:pt x="5680602" y="730481"/>
                  <a:pt x="5687329" y="725110"/>
                  <a:pt x="5695051" y="723002"/>
                </a:cubicBezTo>
                <a:cubicBezTo>
                  <a:pt x="5702774" y="720895"/>
                  <a:pt x="5709917" y="718289"/>
                  <a:pt x="5716481" y="715185"/>
                </a:cubicBezTo>
                <a:cubicBezTo>
                  <a:pt x="5721375" y="714176"/>
                  <a:pt x="5724307" y="712204"/>
                  <a:pt x="5725278" y="709267"/>
                </a:cubicBezTo>
                <a:cubicBezTo>
                  <a:pt x="5726249" y="706329"/>
                  <a:pt x="5726565" y="703070"/>
                  <a:pt x="5726228" y="699490"/>
                </a:cubicBezTo>
                <a:lnTo>
                  <a:pt x="5768787" y="665783"/>
                </a:lnTo>
                <a:cubicBezTo>
                  <a:pt x="5771556" y="663730"/>
                  <a:pt x="5775113" y="661210"/>
                  <a:pt x="5779457" y="658225"/>
                </a:cubicBezTo>
                <a:cubicBezTo>
                  <a:pt x="5783801" y="655239"/>
                  <a:pt x="5787298" y="650982"/>
                  <a:pt x="5789947" y="645457"/>
                </a:cubicBezTo>
                <a:cubicBezTo>
                  <a:pt x="5808954" y="634954"/>
                  <a:pt x="5826637" y="621028"/>
                  <a:pt x="5842998" y="603676"/>
                </a:cubicBezTo>
                <a:cubicBezTo>
                  <a:pt x="5859358" y="586324"/>
                  <a:pt x="5878053" y="573748"/>
                  <a:pt x="5899081" y="565947"/>
                </a:cubicBezTo>
                <a:lnTo>
                  <a:pt x="5904785" y="544850"/>
                </a:lnTo>
                <a:lnTo>
                  <a:pt x="5953765" y="510885"/>
                </a:lnTo>
                <a:cubicBezTo>
                  <a:pt x="5957350" y="503756"/>
                  <a:pt x="5966345" y="492671"/>
                  <a:pt x="5980749" y="477630"/>
                </a:cubicBezTo>
                <a:cubicBezTo>
                  <a:pt x="5995153" y="462589"/>
                  <a:pt x="6007714" y="452404"/>
                  <a:pt x="6018434" y="447074"/>
                </a:cubicBezTo>
                <a:cubicBezTo>
                  <a:pt x="6022990" y="436226"/>
                  <a:pt x="6032184" y="429365"/>
                  <a:pt x="6046015" y="426490"/>
                </a:cubicBezTo>
                <a:cubicBezTo>
                  <a:pt x="6044904" y="419115"/>
                  <a:pt x="6046766" y="414055"/>
                  <a:pt x="6051601" y="411311"/>
                </a:cubicBezTo>
                <a:cubicBezTo>
                  <a:pt x="6056435" y="408565"/>
                  <a:pt x="6061626" y="406850"/>
                  <a:pt x="6067175" y="406164"/>
                </a:cubicBezTo>
                <a:lnTo>
                  <a:pt x="6241215" y="269791"/>
                </a:lnTo>
                <a:cubicBezTo>
                  <a:pt x="6250201" y="265458"/>
                  <a:pt x="6257790" y="260226"/>
                  <a:pt x="6263981" y="254094"/>
                </a:cubicBezTo>
                <a:cubicBezTo>
                  <a:pt x="6270173" y="247962"/>
                  <a:pt x="6278119" y="243759"/>
                  <a:pt x="6287818" y="241485"/>
                </a:cubicBezTo>
                <a:cubicBezTo>
                  <a:pt x="6289784" y="237117"/>
                  <a:pt x="6292806" y="233053"/>
                  <a:pt x="6296882" y="229296"/>
                </a:cubicBezTo>
                <a:cubicBezTo>
                  <a:pt x="6300958" y="225538"/>
                  <a:pt x="6304990" y="222826"/>
                  <a:pt x="6308978" y="221159"/>
                </a:cubicBezTo>
                <a:lnTo>
                  <a:pt x="6327762" y="206492"/>
                </a:lnTo>
                <a:cubicBezTo>
                  <a:pt x="6331809" y="204996"/>
                  <a:pt x="6336138" y="204706"/>
                  <a:pt x="6340750" y="205622"/>
                </a:cubicBezTo>
                <a:cubicBezTo>
                  <a:pt x="6345362" y="206538"/>
                  <a:pt x="6348800" y="208370"/>
                  <a:pt x="6351064" y="211120"/>
                </a:cubicBezTo>
                <a:cubicBezTo>
                  <a:pt x="6349475" y="218661"/>
                  <a:pt x="6338509" y="231622"/>
                  <a:pt x="6318165" y="250003"/>
                </a:cubicBezTo>
                <a:cubicBezTo>
                  <a:pt x="6297823" y="268385"/>
                  <a:pt x="6282635" y="280124"/>
                  <a:pt x="6272604" y="285223"/>
                </a:cubicBezTo>
                <a:lnTo>
                  <a:pt x="6275221" y="286508"/>
                </a:lnTo>
                <a:cubicBezTo>
                  <a:pt x="6277356" y="292537"/>
                  <a:pt x="6277842" y="297329"/>
                  <a:pt x="6276678" y="300883"/>
                </a:cubicBezTo>
                <a:cubicBezTo>
                  <a:pt x="6275515" y="304436"/>
                  <a:pt x="6272731" y="307620"/>
                  <a:pt x="6268327" y="310435"/>
                </a:cubicBezTo>
                <a:cubicBezTo>
                  <a:pt x="6256043" y="330289"/>
                  <a:pt x="6240848" y="349565"/>
                  <a:pt x="6222739" y="368261"/>
                </a:cubicBezTo>
                <a:cubicBezTo>
                  <a:pt x="6204630" y="386959"/>
                  <a:pt x="6188126" y="405591"/>
                  <a:pt x="6173227" y="424159"/>
                </a:cubicBezTo>
                <a:cubicBezTo>
                  <a:pt x="6174020" y="429315"/>
                  <a:pt x="6173208" y="432188"/>
                  <a:pt x="6170790" y="432778"/>
                </a:cubicBezTo>
                <a:cubicBezTo>
                  <a:pt x="6168373" y="433367"/>
                  <a:pt x="6164589" y="433925"/>
                  <a:pt x="6159436" y="434451"/>
                </a:cubicBezTo>
                <a:cubicBezTo>
                  <a:pt x="6157980" y="437292"/>
                  <a:pt x="6156673" y="439779"/>
                  <a:pt x="6155514" y="441913"/>
                </a:cubicBezTo>
                <a:cubicBezTo>
                  <a:pt x="6154355" y="444046"/>
                  <a:pt x="6154950" y="445761"/>
                  <a:pt x="6157298" y="447058"/>
                </a:cubicBezTo>
                <a:cubicBezTo>
                  <a:pt x="6153435" y="450778"/>
                  <a:pt x="6148382" y="454980"/>
                  <a:pt x="6142141" y="459665"/>
                </a:cubicBezTo>
                <a:cubicBezTo>
                  <a:pt x="6135899" y="464351"/>
                  <a:pt x="6133106" y="468811"/>
                  <a:pt x="6133760" y="473045"/>
                </a:cubicBezTo>
                <a:lnTo>
                  <a:pt x="6156587" y="463780"/>
                </a:lnTo>
                <a:cubicBezTo>
                  <a:pt x="6160500" y="462289"/>
                  <a:pt x="6163432" y="460317"/>
                  <a:pt x="6165383" y="457862"/>
                </a:cubicBezTo>
                <a:cubicBezTo>
                  <a:pt x="6167335" y="455407"/>
                  <a:pt x="6167652" y="452148"/>
                  <a:pt x="6166334" y="448086"/>
                </a:cubicBezTo>
                <a:cubicBezTo>
                  <a:pt x="6170376" y="446445"/>
                  <a:pt x="6174953" y="444001"/>
                  <a:pt x="6180065" y="440753"/>
                </a:cubicBezTo>
                <a:cubicBezTo>
                  <a:pt x="6185177" y="437503"/>
                  <a:pt x="6189397" y="434029"/>
                  <a:pt x="6192725" y="430331"/>
                </a:cubicBezTo>
                <a:lnTo>
                  <a:pt x="6235046" y="389678"/>
                </a:lnTo>
                <a:lnTo>
                  <a:pt x="6256683" y="383243"/>
                </a:lnTo>
                <a:cubicBezTo>
                  <a:pt x="6260755" y="381689"/>
                  <a:pt x="6264322" y="379458"/>
                  <a:pt x="6267383" y="376553"/>
                </a:cubicBezTo>
                <a:cubicBezTo>
                  <a:pt x="6270444" y="373647"/>
                  <a:pt x="6271395" y="370131"/>
                  <a:pt x="6270235" y="366005"/>
                </a:cubicBezTo>
                <a:lnTo>
                  <a:pt x="6290207" y="348508"/>
                </a:lnTo>
                <a:cubicBezTo>
                  <a:pt x="6292861" y="338432"/>
                  <a:pt x="6298844" y="331699"/>
                  <a:pt x="6308158" y="328310"/>
                </a:cubicBezTo>
                <a:cubicBezTo>
                  <a:pt x="6317470" y="324922"/>
                  <a:pt x="6323453" y="318189"/>
                  <a:pt x="6326108" y="308113"/>
                </a:cubicBezTo>
                <a:lnTo>
                  <a:pt x="6373187" y="293700"/>
                </a:lnTo>
                <a:cubicBezTo>
                  <a:pt x="6376407" y="304815"/>
                  <a:pt x="6377399" y="311847"/>
                  <a:pt x="6376161" y="314796"/>
                </a:cubicBezTo>
                <a:cubicBezTo>
                  <a:pt x="6374923" y="317744"/>
                  <a:pt x="6369970" y="320145"/>
                  <a:pt x="6361301" y="322001"/>
                </a:cubicBezTo>
                <a:cubicBezTo>
                  <a:pt x="6362917" y="332399"/>
                  <a:pt x="6360282" y="338358"/>
                  <a:pt x="6353396" y="339882"/>
                </a:cubicBezTo>
                <a:cubicBezTo>
                  <a:pt x="6346511" y="341405"/>
                  <a:pt x="6343519" y="346336"/>
                  <a:pt x="6344421" y="354676"/>
                </a:cubicBezTo>
                <a:cubicBezTo>
                  <a:pt x="6336694" y="359769"/>
                  <a:pt x="6326471" y="369396"/>
                  <a:pt x="6313751" y="383558"/>
                </a:cubicBezTo>
                <a:cubicBezTo>
                  <a:pt x="6301031" y="397720"/>
                  <a:pt x="6294374" y="408247"/>
                  <a:pt x="6293780" y="415140"/>
                </a:cubicBezTo>
                <a:lnTo>
                  <a:pt x="6250271" y="458624"/>
                </a:lnTo>
                <a:cubicBezTo>
                  <a:pt x="6252700" y="468496"/>
                  <a:pt x="6252364" y="477436"/>
                  <a:pt x="6249264" y="485444"/>
                </a:cubicBezTo>
                <a:cubicBezTo>
                  <a:pt x="6246164" y="493451"/>
                  <a:pt x="6239288" y="499176"/>
                  <a:pt x="6228638" y="502619"/>
                </a:cubicBezTo>
                <a:cubicBezTo>
                  <a:pt x="6221119" y="513007"/>
                  <a:pt x="6212144" y="523106"/>
                  <a:pt x="6201712" y="532915"/>
                </a:cubicBezTo>
                <a:cubicBezTo>
                  <a:pt x="6191281" y="542725"/>
                  <a:pt x="6180285" y="550123"/>
                  <a:pt x="6168723" y="555109"/>
                </a:cubicBezTo>
                <a:lnTo>
                  <a:pt x="6167061" y="581608"/>
                </a:lnTo>
                <a:lnTo>
                  <a:pt x="6142807" y="586756"/>
                </a:lnTo>
                <a:lnTo>
                  <a:pt x="6129733" y="617887"/>
                </a:lnTo>
                <a:cubicBezTo>
                  <a:pt x="6123873" y="621977"/>
                  <a:pt x="6119307" y="626276"/>
                  <a:pt x="6116033" y="630784"/>
                </a:cubicBezTo>
                <a:cubicBezTo>
                  <a:pt x="6112759" y="635293"/>
                  <a:pt x="6108132" y="637855"/>
                  <a:pt x="6102153" y="638472"/>
                </a:cubicBezTo>
                <a:cubicBezTo>
                  <a:pt x="6099592" y="641125"/>
                  <a:pt x="6097640" y="645145"/>
                  <a:pt x="6096298" y="650532"/>
                </a:cubicBezTo>
                <a:cubicBezTo>
                  <a:pt x="6094956" y="655918"/>
                  <a:pt x="6094611" y="659874"/>
                  <a:pt x="6095259" y="662399"/>
                </a:cubicBezTo>
                <a:cubicBezTo>
                  <a:pt x="6095617" y="665775"/>
                  <a:pt x="6096806" y="667641"/>
                  <a:pt x="6098827" y="667994"/>
                </a:cubicBezTo>
                <a:cubicBezTo>
                  <a:pt x="6100848" y="668347"/>
                  <a:pt x="6102274" y="667768"/>
                  <a:pt x="6103107" y="666256"/>
                </a:cubicBezTo>
                <a:cubicBezTo>
                  <a:pt x="6101332" y="655141"/>
                  <a:pt x="6105176" y="648495"/>
                  <a:pt x="6114637" y="646317"/>
                </a:cubicBezTo>
                <a:cubicBezTo>
                  <a:pt x="6124098" y="644140"/>
                  <a:pt x="6131985" y="642895"/>
                  <a:pt x="6138296" y="642584"/>
                </a:cubicBezTo>
                <a:lnTo>
                  <a:pt x="6156125" y="600132"/>
                </a:lnTo>
                <a:lnTo>
                  <a:pt x="6158740" y="601418"/>
                </a:lnTo>
                <a:cubicBezTo>
                  <a:pt x="6161451" y="599193"/>
                  <a:pt x="6163818" y="596374"/>
                  <a:pt x="6165844" y="592960"/>
                </a:cubicBezTo>
                <a:cubicBezTo>
                  <a:pt x="6167869" y="589545"/>
                  <a:pt x="6168275" y="585761"/>
                  <a:pt x="6167061" y="581608"/>
                </a:cubicBezTo>
                <a:cubicBezTo>
                  <a:pt x="6177459" y="577828"/>
                  <a:pt x="6186444" y="572714"/>
                  <a:pt x="6194018" y="566265"/>
                </a:cubicBezTo>
                <a:cubicBezTo>
                  <a:pt x="6201592" y="559816"/>
                  <a:pt x="6210280" y="555410"/>
                  <a:pt x="6220083" y="553044"/>
                </a:cubicBezTo>
                <a:cubicBezTo>
                  <a:pt x="6215311" y="539673"/>
                  <a:pt x="6215637" y="532008"/>
                  <a:pt x="6221061" y="530051"/>
                </a:cubicBezTo>
                <a:cubicBezTo>
                  <a:pt x="6226486" y="528094"/>
                  <a:pt x="6235669" y="525638"/>
                  <a:pt x="6248613" y="522683"/>
                </a:cubicBezTo>
                <a:cubicBezTo>
                  <a:pt x="6257747" y="517998"/>
                  <a:pt x="6268011" y="506398"/>
                  <a:pt x="6279403" y="487884"/>
                </a:cubicBezTo>
                <a:cubicBezTo>
                  <a:pt x="6290794" y="469370"/>
                  <a:pt x="6302008" y="457384"/>
                  <a:pt x="6313045" y="451927"/>
                </a:cubicBezTo>
                <a:cubicBezTo>
                  <a:pt x="6316259" y="451942"/>
                  <a:pt x="6318866" y="452939"/>
                  <a:pt x="6320862" y="454917"/>
                </a:cubicBezTo>
                <a:cubicBezTo>
                  <a:pt x="6322859" y="456895"/>
                  <a:pt x="6324216" y="458984"/>
                  <a:pt x="6324935" y="461187"/>
                </a:cubicBezTo>
                <a:cubicBezTo>
                  <a:pt x="6327606" y="471890"/>
                  <a:pt x="6324942" y="481677"/>
                  <a:pt x="6316943" y="490548"/>
                </a:cubicBezTo>
                <a:cubicBezTo>
                  <a:pt x="6308943" y="499420"/>
                  <a:pt x="6300988" y="504899"/>
                  <a:pt x="6293077" y="506984"/>
                </a:cubicBezTo>
                <a:cubicBezTo>
                  <a:pt x="6279213" y="522149"/>
                  <a:pt x="6266702" y="536911"/>
                  <a:pt x="6255542" y="551271"/>
                </a:cubicBezTo>
                <a:cubicBezTo>
                  <a:pt x="6244383" y="565631"/>
                  <a:pt x="6232168" y="579686"/>
                  <a:pt x="6218898" y="593436"/>
                </a:cubicBezTo>
                <a:cubicBezTo>
                  <a:pt x="6220157" y="597326"/>
                  <a:pt x="6219602" y="599899"/>
                  <a:pt x="6217235" y="601154"/>
                </a:cubicBezTo>
                <a:cubicBezTo>
                  <a:pt x="6214867" y="602408"/>
                  <a:pt x="6211697" y="603695"/>
                  <a:pt x="6207724" y="605014"/>
                </a:cubicBezTo>
                <a:cubicBezTo>
                  <a:pt x="6204004" y="606670"/>
                  <a:pt x="6201993" y="608954"/>
                  <a:pt x="6201691" y="611864"/>
                </a:cubicBezTo>
                <a:cubicBezTo>
                  <a:pt x="6201389" y="614775"/>
                  <a:pt x="6202291" y="617637"/>
                  <a:pt x="6204397" y="620451"/>
                </a:cubicBezTo>
                <a:cubicBezTo>
                  <a:pt x="6198477" y="622805"/>
                  <a:pt x="6192899" y="625753"/>
                  <a:pt x="6187663" y="629296"/>
                </a:cubicBezTo>
                <a:cubicBezTo>
                  <a:pt x="6182427" y="632839"/>
                  <a:pt x="6178812" y="636753"/>
                  <a:pt x="6176816" y="641035"/>
                </a:cubicBezTo>
                <a:lnTo>
                  <a:pt x="6158033" y="655702"/>
                </a:lnTo>
                <a:cubicBezTo>
                  <a:pt x="6159421" y="663356"/>
                  <a:pt x="6158669" y="669530"/>
                  <a:pt x="6155776" y="674226"/>
                </a:cubicBezTo>
                <a:cubicBezTo>
                  <a:pt x="6152884" y="678920"/>
                  <a:pt x="6148802" y="681751"/>
                  <a:pt x="6143531" y="682717"/>
                </a:cubicBezTo>
                <a:cubicBezTo>
                  <a:pt x="6152711" y="686376"/>
                  <a:pt x="6164670" y="691402"/>
                  <a:pt x="6179408" y="697795"/>
                </a:cubicBezTo>
                <a:cubicBezTo>
                  <a:pt x="6194146" y="704188"/>
                  <a:pt x="6203669" y="713136"/>
                  <a:pt x="6207974" y="724644"/>
                </a:cubicBezTo>
                <a:cubicBezTo>
                  <a:pt x="6209397" y="732528"/>
                  <a:pt x="6208932" y="739270"/>
                  <a:pt x="6206580" y="744871"/>
                </a:cubicBezTo>
                <a:cubicBezTo>
                  <a:pt x="6204227" y="750473"/>
                  <a:pt x="6200730" y="753164"/>
                  <a:pt x="6196088" y="752945"/>
                </a:cubicBezTo>
                <a:cubicBezTo>
                  <a:pt x="6195123" y="754461"/>
                  <a:pt x="6193369" y="756445"/>
                  <a:pt x="6190828" y="758895"/>
                </a:cubicBezTo>
                <a:cubicBezTo>
                  <a:pt x="6188287" y="761344"/>
                  <a:pt x="6187187" y="763649"/>
                  <a:pt x="6187529" y="765809"/>
                </a:cubicBezTo>
                <a:lnTo>
                  <a:pt x="6197754" y="764006"/>
                </a:lnTo>
                <a:lnTo>
                  <a:pt x="6243644" y="752424"/>
                </a:lnTo>
                <a:lnTo>
                  <a:pt x="6257195" y="735185"/>
                </a:lnTo>
                <a:cubicBezTo>
                  <a:pt x="6256457" y="730057"/>
                  <a:pt x="6257160" y="727129"/>
                  <a:pt x="6259306" y="726406"/>
                </a:cubicBezTo>
                <a:cubicBezTo>
                  <a:pt x="6261450" y="725682"/>
                  <a:pt x="6264472" y="724749"/>
                  <a:pt x="6268370" y="723607"/>
                </a:cubicBezTo>
                <a:cubicBezTo>
                  <a:pt x="6270733" y="721425"/>
                  <a:pt x="6271892" y="719292"/>
                  <a:pt x="6271847" y="717207"/>
                </a:cubicBezTo>
                <a:cubicBezTo>
                  <a:pt x="6271803" y="715122"/>
                  <a:pt x="6271357" y="713053"/>
                  <a:pt x="6270509" y="711001"/>
                </a:cubicBezTo>
                <a:cubicBezTo>
                  <a:pt x="6281803" y="706025"/>
                  <a:pt x="6292741" y="700022"/>
                  <a:pt x="6303321" y="692988"/>
                </a:cubicBezTo>
                <a:cubicBezTo>
                  <a:pt x="6313901" y="685954"/>
                  <a:pt x="6324839" y="679950"/>
                  <a:pt x="6336132" y="674975"/>
                </a:cubicBezTo>
                <a:cubicBezTo>
                  <a:pt x="6344330" y="663285"/>
                  <a:pt x="6354444" y="653603"/>
                  <a:pt x="6366477" y="645932"/>
                </a:cubicBezTo>
                <a:cubicBezTo>
                  <a:pt x="6378509" y="638261"/>
                  <a:pt x="6391061" y="634046"/>
                  <a:pt x="6404133" y="633289"/>
                </a:cubicBezTo>
                <a:lnTo>
                  <a:pt x="6407461" y="617853"/>
                </a:lnTo>
                <a:cubicBezTo>
                  <a:pt x="6408070" y="612959"/>
                  <a:pt x="6410239" y="609047"/>
                  <a:pt x="6413969" y="606114"/>
                </a:cubicBezTo>
                <a:cubicBezTo>
                  <a:pt x="6417699" y="603182"/>
                  <a:pt x="6422187" y="601263"/>
                  <a:pt x="6427433" y="600356"/>
                </a:cubicBezTo>
                <a:cubicBezTo>
                  <a:pt x="6437617" y="591136"/>
                  <a:pt x="6443640" y="591822"/>
                  <a:pt x="6445504" y="602412"/>
                </a:cubicBezTo>
                <a:cubicBezTo>
                  <a:pt x="6448705" y="610601"/>
                  <a:pt x="6449855" y="617569"/>
                  <a:pt x="6448955" y="623315"/>
                </a:cubicBezTo>
                <a:cubicBezTo>
                  <a:pt x="6448053" y="629061"/>
                  <a:pt x="6443021" y="633842"/>
                  <a:pt x="6433857" y="637659"/>
                </a:cubicBezTo>
                <a:cubicBezTo>
                  <a:pt x="6426634" y="640297"/>
                  <a:pt x="6416708" y="646087"/>
                  <a:pt x="6404076" y="655029"/>
                </a:cubicBezTo>
                <a:cubicBezTo>
                  <a:pt x="6391445" y="663970"/>
                  <a:pt x="6385204" y="674133"/>
                  <a:pt x="6385354" y="685518"/>
                </a:cubicBezTo>
                <a:cubicBezTo>
                  <a:pt x="6380292" y="693343"/>
                  <a:pt x="6371099" y="704899"/>
                  <a:pt x="6357775" y="720188"/>
                </a:cubicBezTo>
                <a:cubicBezTo>
                  <a:pt x="6344451" y="735475"/>
                  <a:pt x="6331692" y="746131"/>
                  <a:pt x="6319496" y="752158"/>
                </a:cubicBezTo>
                <a:cubicBezTo>
                  <a:pt x="6321364" y="758198"/>
                  <a:pt x="6321077" y="762324"/>
                  <a:pt x="6318636" y="764538"/>
                </a:cubicBezTo>
                <a:cubicBezTo>
                  <a:pt x="6316193" y="766753"/>
                  <a:pt x="6313232" y="767857"/>
                  <a:pt x="6309749" y="767852"/>
                </a:cubicBezTo>
                <a:cubicBezTo>
                  <a:pt x="6303399" y="770919"/>
                  <a:pt x="6300823" y="778615"/>
                  <a:pt x="6302023" y="790943"/>
                </a:cubicBezTo>
                <a:cubicBezTo>
                  <a:pt x="6303223" y="803270"/>
                  <a:pt x="6304215" y="811867"/>
                  <a:pt x="6304999" y="816734"/>
                </a:cubicBezTo>
                <a:cubicBezTo>
                  <a:pt x="6295354" y="822947"/>
                  <a:pt x="6277968" y="837731"/>
                  <a:pt x="6252840" y="861086"/>
                </a:cubicBezTo>
                <a:cubicBezTo>
                  <a:pt x="6227712" y="884442"/>
                  <a:pt x="6214903" y="901477"/>
                  <a:pt x="6214414" y="912191"/>
                </a:cubicBezTo>
                <a:lnTo>
                  <a:pt x="6185168" y="921714"/>
                </a:lnTo>
                <a:cubicBezTo>
                  <a:pt x="6177674" y="928130"/>
                  <a:pt x="6170491" y="934273"/>
                  <a:pt x="6163621" y="940143"/>
                </a:cubicBezTo>
                <a:cubicBezTo>
                  <a:pt x="6156751" y="946012"/>
                  <a:pt x="6150222" y="952477"/>
                  <a:pt x="6144035" y="959536"/>
                </a:cubicBezTo>
                <a:lnTo>
                  <a:pt x="6143086" y="969314"/>
                </a:lnTo>
                <a:cubicBezTo>
                  <a:pt x="6152266" y="971408"/>
                  <a:pt x="6161845" y="966443"/>
                  <a:pt x="6171825" y="954420"/>
                </a:cubicBezTo>
                <a:cubicBezTo>
                  <a:pt x="6181807" y="942397"/>
                  <a:pt x="6192040" y="937754"/>
                  <a:pt x="6202528" y="940491"/>
                </a:cubicBezTo>
                <a:cubicBezTo>
                  <a:pt x="6207522" y="942378"/>
                  <a:pt x="6214417" y="943492"/>
                  <a:pt x="6223215" y="943834"/>
                </a:cubicBezTo>
                <a:lnTo>
                  <a:pt x="6208471" y="926342"/>
                </a:lnTo>
                <a:lnTo>
                  <a:pt x="6218696" y="924539"/>
                </a:lnTo>
                <a:cubicBezTo>
                  <a:pt x="6223654" y="923847"/>
                  <a:pt x="6227231" y="925037"/>
                  <a:pt x="6229425" y="928107"/>
                </a:cubicBezTo>
                <a:cubicBezTo>
                  <a:pt x="6231621" y="931178"/>
                  <a:pt x="6233355" y="934876"/>
                  <a:pt x="6234628" y="939202"/>
                </a:cubicBezTo>
                <a:cubicBezTo>
                  <a:pt x="6239086" y="936414"/>
                  <a:pt x="6243069" y="933819"/>
                  <a:pt x="6246576" y="931417"/>
                </a:cubicBezTo>
                <a:cubicBezTo>
                  <a:pt x="6250083" y="929017"/>
                  <a:pt x="6252758" y="925779"/>
                  <a:pt x="6254600" y="921705"/>
                </a:cubicBezTo>
                <a:cubicBezTo>
                  <a:pt x="6258339" y="919845"/>
                  <a:pt x="6261857" y="916167"/>
                  <a:pt x="6265150" y="910674"/>
                </a:cubicBezTo>
                <a:cubicBezTo>
                  <a:pt x="6268444" y="905179"/>
                  <a:pt x="6271901" y="899766"/>
                  <a:pt x="6275522" y="894432"/>
                </a:cubicBezTo>
                <a:cubicBezTo>
                  <a:pt x="6267436" y="889888"/>
                  <a:pt x="6262442" y="881742"/>
                  <a:pt x="6260539" y="869994"/>
                </a:cubicBezTo>
                <a:cubicBezTo>
                  <a:pt x="6271199" y="868406"/>
                  <a:pt x="6279124" y="862058"/>
                  <a:pt x="6284315" y="850953"/>
                </a:cubicBezTo>
                <a:lnTo>
                  <a:pt x="6308095" y="869473"/>
                </a:lnTo>
                <a:cubicBezTo>
                  <a:pt x="6302661" y="871923"/>
                  <a:pt x="6298371" y="874936"/>
                  <a:pt x="6295226" y="878511"/>
                </a:cubicBezTo>
                <a:cubicBezTo>
                  <a:pt x="6292081" y="882086"/>
                  <a:pt x="6288445" y="885420"/>
                  <a:pt x="6284319" y="888514"/>
                </a:cubicBezTo>
                <a:lnTo>
                  <a:pt x="6291216" y="902148"/>
                </a:lnTo>
                <a:cubicBezTo>
                  <a:pt x="6296447" y="904720"/>
                  <a:pt x="6297874" y="908836"/>
                  <a:pt x="6295497" y="914496"/>
                </a:cubicBezTo>
                <a:cubicBezTo>
                  <a:pt x="6292877" y="920108"/>
                  <a:pt x="6289024" y="924901"/>
                  <a:pt x="6283937" y="928873"/>
                </a:cubicBezTo>
                <a:cubicBezTo>
                  <a:pt x="6278850" y="932845"/>
                  <a:pt x="6273985" y="936286"/>
                  <a:pt x="6269344" y="939197"/>
                </a:cubicBezTo>
                <a:cubicBezTo>
                  <a:pt x="6272936" y="942386"/>
                  <a:pt x="6276989" y="944947"/>
                  <a:pt x="6281501" y="946882"/>
                </a:cubicBezTo>
                <a:cubicBezTo>
                  <a:pt x="6286014" y="948817"/>
                  <a:pt x="6289413" y="951056"/>
                  <a:pt x="6291697" y="953601"/>
                </a:cubicBezTo>
                <a:cubicBezTo>
                  <a:pt x="6291623" y="959256"/>
                  <a:pt x="6287195" y="964477"/>
                  <a:pt x="6278412" y="969265"/>
                </a:cubicBezTo>
                <a:cubicBezTo>
                  <a:pt x="6269630" y="974051"/>
                  <a:pt x="6261933" y="977665"/>
                  <a:pt x="6255320" y="980105"/>
                </a:cubicBezTo>
                <a:cubicBezTo>
                  <a:pt x="6252734" y="985947"/>
                  <a:pt x="6249465" y="990600"/>
                  <a:pt x="6245512" y="994063"/>
                </a:cubicBezTo>
                <a:cubicBezTo>
                  <a:pt x="6241559" y="997526"/>
                  <a:pt x="6238171" y="998706"/>
                  <a:pt x="6235348" y="997601"/>
                </a:cubicBezTo>
                <a:lnTo>
                  <a:pt x="6213949" y="1010982"/>
                </a:lnTo>
                <a:lnTo>
                  <a:pt x="6203251" y="1036453"/>
                </a:lnTo>
                <a:lnTo>
                  <a:pt x="6214664" y="1031821"/>
                </a:lnTo>
                <a:lnTo>
                  <a:pt x="6234636" y="1014324"/>
                </a:lnTo>
                <a:cubicBezTo>
                  <a:pt x="6237241" y="1012190"/>
                  <a:pt x="6239877" y="1010925"/>
                  <a:pt x="6242542" y="1010528"/>
                </a:cubicBezTo>
                <a:cubicBezTo>
                  <a:pt x="6245207" y="1010131"/>
                  <a:pt x="6247248" y="1010281"/>
                  <a:pt x="6248665" y="1010977"/>
                </a:cubicBezTo>
                <a:cubicBezTo>
                  <a:pt x="6247778" y="1012463"/>
                  <a:pt x="6245866" y="1014510"/>
                  <a:pt x="6242929" y="1017121"/>
                </a:cubicBezTo>
                <a:cubicBezTo>
                  <a:pt x="6239991" y="1019731"/>
                  <a:pt x="6237782" y="1022486"/>
                  <a:pt x="6236302" y="1025386"/>
                </a:cubicBezTo>
                <a:cubicBezTo>
                  <a:pt x="6236134" y="1034552"/>
                  <a:pt x="6228684" y="1042271"/>
                  <a:pt x="6213953" y="1048543"/>
                </a:cubicBezTo>
                <a:cubicBezTo>
                  <a:pt x="6199221" y="1054816"/>
                  <a:pt x="6191771" y="1062535"/>
                  <a:pt x="6191603" y="1071700"/>
                </a:cubicBezTo>
                <a:lnTo>
                  <a:pt x="6172821" y="1086366"/>
                </a:lnTo>
                <a:cubicBezTo>
                  <a:pt x="6169809" y="1092284"/>
                  <a:pt x="6164896" y="1098973"/>
                  <a:pt x="6158080" y="1106435"/>
                </a:cubicBezTo>
                <a:cubicBezTo>
                  <a:pt x="6166610" y="1102092"/>
                  <a:pt x="6175110" y="1096882"/>
                  <a:pt x="6183580" y="1090803"/>
                </a:cubicBezTo>
                <a:cubicBezTo>
                  <a:pt x="6192050" y="1084724"/>
                  <a:pt x="6198530" y="1076813"/>
                  <a:pt x="6203016" y="1067068"/>
                </a:cubicBezTo>
                <a:lnTo>
                  <a:pt x="6220377" y="1085847"/>
                </a:lnTo>
                <a:lnTo>
                  <a:pt x="6202071" y="1114405"/>
                </a:lnTo>
                <a:lnTo>
                  <a:pt x="6216337" y="1118004"/>
                </a:lnTo>
                <a:lnTo>
                  <a:pt x="6222285" y="1141415"/>
                </a:lnTo>
                <a:lnTo>
                  <a:pt x="6191377" y="1177437"/>
                </a:lnTo>
                <a:cubicBezTo>
                  <a:pt x="6176808" y="1183007"/>
                  <a:pt x="6163206" y="1190973"/>
                  <a:pt x="6150571" y="1201336"/>
                </a:cubicBezTo>
                <a:cubicBezTo>
                  <a:pt x="6137935" y="1211697"/>
                  <a:pt x="6125937" y="1219599"/>
                  <a:pt x="6114579" y="1225040"/>
                </a:cubicBezTo>
                <a:lnTo>
                  <a:pt x="6109347" y="1222468"/>
                </a:lnTo>
                <a:lnTo>
                  <a:pt x="6105782" y="1230959"/>
                </a:lnTo>
                <a:lnTo>
                  <a:pt x="6078201" y="1251544"/>
                </a:lnTo>
                <a:cubicBezTo>
                  <a:pt x="6072060" y="1263036"/>
                  <a:pt x="6063243" y="1271506"/>
                  <a:pt x="6051751" y="1276952"/>
                </a:cubicBezTo>
                <a:cubicBezTo>
                  <a:pt x="6040259" y="1282399"/>
                  <a:pt x="6030847" y="1292284"/>
                  <a:pt x="6023518" y="1306606"/>
                </a:cubicBezTo>
                <a:cubicBezTo>
                  <a:pt x="6017856" y="1311006"/>
                  <a:pt x="6008851" y="1318673"/>
                  <a:pt x="5996502" y="1329602"/>
                </a:cubicBezTo>
                <a:lnTo>
                  <a:pt x="5983947" y="1339710"/>
                </a:lnTo>
                <a:lnTo>
                  <a:pt x="6006423" y="1327372"/>
                </a:lnTo>
                <a:cubicBezTo>
                  <a:pt x="6014621" y="1315681"/>
                  <a:pt x="6024735" y="1306000"/>
                  <a:pt x="6036767" y="1298329"/>
                </a:cubicBezTo>
                <a:cubicBezTo>
                  <a:pt x="6048799" y="1290657"/>
                  <a:pt x="6061351" y="1286443"/>
                  <a:pt x="6074423" y="1285686"/>
                </a:cubicBezTo>
                <a:lnTo>
                  <a:pt x="6077751" y="1270249"/>
                </a:lnTo>
                <a:cubicBezTo>
                  <a:pt x="6078360" y="1265356"/>
                  <a:pt x="6080529" y="1261443"/>
                  <a:pt x="6084259" y="1258511"/>
                </a:cubicBezTo>
                <a:cubicBezTo>
                  <a:pt x="6087989" y="1255579"/>
                  <a:pt x="6092477" y="1253659"/>
                  <a:pt x="6097723" y="1252753"/>
                </a:cubicBezTo>
                <a:cubicBezTo>
                  <a:pt x="6107907" y="1243533"/>
                  <a:pt x="6113931" y="1244218"/>
                  <a:pt x="6115795" y="1254809"/>
                </a:cubicBezTo>
                <a:cubicBezTo>
                  <a:pt x="6118995" y="1262998"/>
                  <a:pt x="6120145" y="1269965"/>
                  <a:pt x="6119245" y="1275712"/>
                </a:cubicBezTo>
                <a:cubicBezTo>
                  <a:pt x="6118344" y="1281457"/>
                  <a:pt x="6113311" y="1286239"/>
                  <a:pt x="6104147" y="1290056"/>
                </a:cubicBezTo>
                <a:cubicBezTo>
                  <a:pt x="6096925" y="1292694"/>
                  <a:pt x="6086999" y="1298484"/>
                  <a:pt x="6074367" y="1307425"/>
                </a:cubicBezTo>
                <a:cubicBezTo>
                  <a:pt x="6061736" y="1316367"/>
                  <a:pt x="6055495" y="1326530"/>
                  <a:pt x="6055645" y="1337913"/>
                </a:cubicBezTo>
                <a:cubicBezTo>
                  <a:pt x="6050583" y="1345739"/>
                  <a:pt x="6041389" y="1357296"/>
                  <a:pt x="6028065" y="1372584"/>
                </a:cubicBezTo>
                <a:lnTo>
                  <a:pt x="6021001" y="1378484"/>
                </a:lnTo>
                <a:lnTo>
                  <a:pt x="6022131" y="1377726"/>
                </a:lnTo>
                <a:cubicBezTo>
                  <a:pt x="6025495" y="1377387"/>
                  <a:pt x="6029866" y="1378291"/>
                  <a:pt x="6035243" y="1380437"/>
                </a:cubicBezTo>
                <a:cubicBezTo>
                  <a:pt x="6029824" y="1391147"/>
                  <a:pt x="6022415" y="1400023"/>
                  <a:pt x="6013012" y="1407067"/>
                </a:cubicBezTo>
                <a:cubicBezTo>
                  <a:pt x="6003611" y="1414111"/>
                  <a:pt x="5996202" y="1422988"/>
                  <a:pt x="5990783" y="1433697"/>
                </a:cubicBezTo>
                <a:lnTo>
                  <a:pt x="5989113" y="1414248"/>
                </a:lnTo>
                <a:lnTo>
                  <a:pt x="5988926" y="1416935"/>
                </a:lnTo>
                <a:cubicBezTo>
                  <a:pt x="5986483" y="1419149"/>
                  <a:pt x="5983522" y="1420253"/>
                  <a:pt x="5980039" y="1420248"/>
                </a:cubicBezTo>
                <a:lnTo>
                  <a:pt x="5973074" y="1441065"/>
                </a:lnTo>
                <a:lnTo>
                  <a:pt x="6001246" y="1438841"/>
                </a:lnTo>
                <a:lnTo>
                  <a:pt x="6019556" y="1447844"/>
                </a:lnTo>
                <a:cubicBezTo>
                  <a:pt x="6014603" y="1458070"/>
                  <a:pt x="6008818" y="1467461"/>
                  <a:pt x="6002201" y="1476016"/>
                </a:cubicBezTo>
                <a:cubicBezTo>
                  <a:pt x="5998893" y="1480293"/>
                  <a:pt x="5995673" y="1486002"/>
                  <a:pt x="5992543" y="1493142"/>
                </a:cubicBezTo>
                <a:lnTo>
                  <a:pt x="5983630" y="1518264"/>
                </a:lnTo>
                <a:lnTo>
                  <a:pt x="5986121" y="1516565"/>
                </a:lnTo>
                <a:cubicBezTo>
                  <a:pt x="5990178" y="1511447"/>
                  <a:pt x="5993416" y="1505926"/>
                  <a:pt x="5995839" y="1500003"/>
                </a:cubicBezTo>
                <a:lnTo>
                  <a:pt x="6012268" y="1498352"/>
                </a:lnTo>
                <a:lnTo>
                  <a:pt x="6029546" y="1476656"/>
                </a:lnTo>
                <a:lnTo>
                  <a:pt x="6042580" y="1471366"/>
                </a:lnTo>
                <a:lnTo>
                  <a:pt x="6050760" y="1451887"/>
                </a:lnTo>
                <a:lnTo>
                  <a:pt x="6064789" y="1448541"/>
                </a:lnTo>
                <a:cubicBezTo>
                  <a:pt x="6068678" y="1440067"/>
                  <a:pt x="6074869" y="1433152"/>
                  <a:pt x="6083363" y="1427796"/>
                </a:cubicBezTo>
                <a:cubicBezTo>
                  <a:pt x="6091859" y="1422441"/>
                  <a:pt x="6100726" y="1418549"/>
                  <a:pt x="6109964" y="1416120"/>
                </a:cubicBezTo>
                <a:cubicBezTo>
                  <a:pt x="6119093" y="1409724"/>
                  <a:pt x="6129723" y="1402573"/>
                  <a:pt x="6141855" y="1394666"/>
                </a:cubicBezTo>
                <a:cubicBezTo>
                  <a:pt x="6153985" y="1386759"/>
                  <a:pt x="6165626" y="1380958"/>
                  <a:pt x="6176776" y="1377264"/>
                </a:cubicBezTo>
                <a:cubicBezTo>
                  <a:pt x="6178470" y="1372762"/>
                  <a:pt x="6180729" y="1368324"/>
                  <a:pt x="6183552" y="1363949"/>
                </a:cubicBezTo>
                <a:cubicBezTo>
                  <a:pt x="6186376" y="1359576"/>
                  <a:pt x="6190299" y="1356810"/>
                  <a:pt x="6195322" y="1355652"/>
                </a:cubicBezTo>
                <a:cubicBezTo>
                  <a:pt x="6199204" y="1347033"/>
                  <a:pt x="6205049" y="1339378"/>
                  <a:pt x="6212855" y="1332688"/>
                </a:cubicBezTo>
                <a:cubicBezTo>
                  <a:pt x="6220662" y="1325998"/>
                  <a:pt x="6228528" y="1321045"/>
                  <a:pt x="6236454" y="1317828"/>
                </a:cubicBezTo>
                <a:cubicBezTo>
                  <a:pt x="6237691" y="1314880"/>
                  <a:pt x="6239435" y="1312607"/>
                  <a:pt x="6241684" y="1311009"/>
                </a:cubicBezTo>
                <a:cubicBezTo>
                  <a:pt x="6243933" y="1309413"/>
                  <a:pt x="6246390" y="1309197"/>
                  <a:pt x="6249055" y="1310365"/>
                </a:cubicBezTo>
                <a:lnTo>
                  <a:pt x="6255713" y="1317053"/>
                </a:lnTo>
                <a:lnTo>
                  <a:pt x="6235981" y="1341497"/>
                </a:lnTo>
                <a:cubicBezTo>
                  <a:pt x="6232102" y="1343217"/>
                  <a:pt x="6228505" y="1346145"/>
                  <a:pt x="6225192" y="1350277"/>
                </a:cubicBezTo>
                <a:cubicBezTo>
                  <a:pt x="6221878" y="1354410"/>
                  <a:pt x="6219293" y="1358688"/>
                  <a:pt x="6217436" y="1363109"/>
                </a:cubicBezTo>
                <a:lnTo>
                  <a:pt x="6196275" y="1383436"/>
                </a:lnTo>
                <a:cubicBezTo>
                  <a:pt x="6194145" y="1390072"/>
                  <a:pt x="6191393" y="1397255"/>
                  <a:pt x="6188015" y="1404983"/>
                </a:cubicBezTo>
                <a:cubicBezTo>
                  <a:pt x="6186326" y="1408848"/>
                  <a:pt x="6184109" y="1411386"/>
                  <a:pt x="6181365" y="1412598"/>
                </a:cubicBezTo>
                <a:lnTo>
                  <a:pt x="6177779" y="1412471"/>
                </a:lnTo>
                <a:lnTo>
                  <a:pt x="6178392" y="1430330"/>
                </a:lnTo>
                <a:cubicBezTo>
                  <a:pt x="6183623" y="1432902"/>
                  <a:pt x="6185050" y="1437018"/>
                  <a:pt x="6182673" y="1442678"/>
                </a:cubicBezTo>
                <a:cubicBezTo>
                  <a:pt x="6177230" y="1453446"/>
                  <a:pt x="6169572" y="1462913"/>
                  <a:pt x="6159701" y="1471076"/>
                </a:cubicBezTo>
                <a:cubicBezTo>
                  <a:pt x="6149829" y="1479241"/>
                  <a:pt x="6141874" y="1489415"/>
                  <a:pt x="6135837" y="1501598"/>
                </a:cubicBezTo>
                <a:cubicBezTo>
                  <a:pt x="6135683" y="1501807"/>
                  <a:pt x="6135395" y="1502804"/>
                  <a:pt x="6134975" y="1504589"/>
                </a:cubicBezTo>
                <a:cubicBezTo>
                  <a:pt x="6134554" y="1506373"/>
                  <a:pt x="6134921" y="1507692"/>
                  <a:pt x="6136075" y="1508545"/>
                </a:cubicBezTo>
                <a:cubicBezTo>
                  <a:pt x="6137764" y="1508592"/>
                  <a:pt x="6140746" y="1506501"/>
                  <a:pt x="6145021" y="1502272"/>
                </a:cubicBezTo>
                <a:cubicBezTo>
                  <a:pt x="6149296" y="1498043"/>
                  <a:pt x="6152574" y="1495245"/>
                  <a:pt x="6154858" y="1493878"/>
                </a:cubicBezTo>
                <a:cubicBezTo>
                  <a:pt x="6159099" y="1492548"/>
                  <a:pt x="6162031" y="1490575"/>
                  <a:pt x="6163655" y="1487960"/>
                </a:cubicBezTo>
                <a:cubicBezTo>
                  <a:pt x="6165186" y="1483377"/>
                  <a:pt x="6166820" y="1479486"/>
                  <a:pt x="6168559" y="1476285"/>
                </a:cubicBezTo>
                <a:cubicBezTo>
                  <a:pt x="6170297" y="1473085"/>
                  <a:pt x="6173655" y="1472603"/>
                  <a:pt x="6178634" y="1474837"/>
                </a:cubicBezTo>
                <a:lnTo>
                  <a:pt x="6191474" y="1474321"/>
                </a:lnTo>
                <a:lnTo>
                  <a:pt x="6218820" y="1484351"/>
                </a:lnTo>
                <a:lnTo>
                  <a:pt x="6236176" y="1465568"/>
                </a:lnTo>
                <a:cubicBezTo>
                  <a:pt x="6240823" y="1465932"/>
                  <a:pt x="6245678" y="1465331"/>
                  <a:pt x="6250740" y="1463765"/>
                </a:cubicBezTo>
                <a:cubicBezTo>
                  <a:pt x="6255803" y="1462200"/>
                  <a:pt x="6260300" y="1460570"/>
                  <a:pt x="6264234" y="1458876"/>
                </a:cubicBezTo>
                <a:cubicBezTo>
                  <a:pt x="6267043" y="1460328"/>
                  <a:pt x="6270223" y="1460896"/>
                  <a:pt x="6273774" y="1460579"/>
                </a:cubicBezTo>
                <a:cubicBezTo>
                  <a:pt x="6277326" y="1460262"/>
                  <a:pt x="6280091" y="1458065"/>
                  <a:pt x="6282066" y="1453985"/>
                </a:cubicBezTo>
                <a:lnTo>
                  <a:pt x="6284205" y="1441379"/>
                </a:lnTo>
                <a:lnTo>
                  <a:pt x="6307747" y="1452953"/>
                </a:lnTo>
                <a:cubicBezTo>
                  <a:pt x="6304409" y="1457927"/>
                  <a:pt x="6298484" y="1464832"/>
                  <a:pt x="6289975" y="1473666"/>
                </a:cubicBezTo>
                <a:cubicBezTo>
                  <a:pt x="6281465" y="1482499"/>
                  <a:pt x="6279703" y="1488889"/>
                  <a:pt x="6284686" y="1492832"/>
                </a:cubicBezTo>
                <a:cubicBezTo>
                  <a:pt x="6287431" y="1493969"/>
                  <a:pt x="6290383" y="1494140"/>
                  <a:pt x="6293543" y="1493347"/>
                </a:cubicBezTo>
                <a:cubicBezTo>
                  <a:pt x="6296704" y="1492552"/>
                  <a:pt x="6299299" y="1491695"/>
                  <a:pt x="6301331" y="1490773"/>
                </a:cubicBezTo>
                <a:lnTo>
                  <a:pt x="6320826" y="1459383"/>
                </a:lnTo>
                <a:lnTo>
                  <a:pt x="6342224" y="1446003"/>
                </a:lnTo>
                <a:cubicBezTo>
                  <a:pt x="6345741" y="1437631"/>
                  <a:pt x="6350119" y="1430962"/>
                  <a:pt x="6355359" y="1425998"/>
                </a:cubicBezTo>
                <a:cubicBezTo>
                  <a:pt x="6360600" y="1421034"/>
                  <a:pt x="6367000" y="1417067"/>
                  <a:pt x="6374559" y="1414098"/>
                </a:cubicBezTo>
                <a:lnTo>
                  <a:pt x="6384068" y="1391456"/>
                </a:lnTo>
                <a:cubicBezTo>
                  <a:pt x="6395243" y="1386139"/>
                  <a:pt x="6403089" y="1377476"/>
                  <a:pt x="6407605" y="1365470"/>
                </a:cubicBezTo>
                <a:cubicBezTo>
                  <a:pt x="6411232" y="1368889"/>
                  <a:pt x="6415512" y="1370282"/>
                  <a:pt x="6420446" y="1369649"/>
                </a:cubicBezTo>
                <a:cubicBezTo>
                  <a:pt x="6425380" y="1369016"/>
                  <a:pt x="6429184" y="1365906"/>
                  <a:pt x="6431858" y="1360322"/>
                </a:cubicBezTo>
                <a:lnTo>
                  <a:pt x="6458250" y="1342567"/>
                </a:lnTo>
                <a:lnTo>
                  <a:pt x="6475610" y="1361345"/>
                </a:lnTo>
                <a:cubicBezTo>
                  <a:pt x="6468315" y="1368855"/>
                  <a:pt x="6461568" y="1378343"/>
                  <a:pt x="6455372" y="1389808"/>
                </a:cubicBezTo>
                <a:cubicBezTo>
                  <a:pt x="6449176" y="1401274"/>
                  <a:pt x="6442371" y="1409024"/>
                  <a:pt x="6434956" y="1413061"/>
                </a:cubicBezTo>
                <a:cubicBezTo>
                  <a:pt x="6431627" y="1422238"/>
                  <a:pt x="6426159" y="1425240"/>
                  <a:pt x="6418549" y="1422067"/>
                </a:cubicBezTo>
                <a:cubicBezTo>
                  <a:pt x="6413055" y="1418869"/>
                  <a:pt x="6406030" y="1415558"/>
                  <a:pt x="6397475" y="1412134"/>
                </a:cubicBezTo>
                <a:cubicBezTo>
                  <a:pt x="6388920" y="1408710"/>
                  <a:pt x="6388256" y="1412794"/>
                  <a:pt x="6395485" y="1424386"/>
                </a:cubicBezTo>
                <a:lnTo>
                  <a:pt x="6373136" y="1447543"/>
                </a:lnTo>
                <a:lnTo>
                  <a:pt x="6383599" y="1452687"/>
                </a:lnTo>
                <a:lnTo>
                  <a:pt x="6367193" y="1461693"/>
                </a:lnTo>
                <a:lnTo>
                  <a:pt x="6355307" y="1489994"/>
                </a:lnTo>
                <a:lnTo>
                  <a:pt x="6331054" y="1495142"/>
                </a:lnTo>
                <a:lnTo>
                  <a:pt x="6320356" y="1520613"/>
                </a:lnTo>
                <a:cubicBezTo>
                  <a:pt x="6311796" y="1527218"/>
                  <a:pt x="6302524" y="1531764"/>
                  <a:pt x="6292537" y="1534252"/>
                </a:cubicBezTo>
                <a:lnTo>
                  <a:pt x="6275182" y="1553035"/>
                </a:lnTo>
                <a:cubicBezTo>
                  <a:pt x="6282415" y="1559293"/>
                  <a:pt x="6280969" y="1570249"/>
                  <a:pt x="6270845" y="1585901"/>
                </a:cubicBezTo>
                <a:cubicBezTo>
                  <a:pt x="6260721" y="1601552"/>
                  <a:pt x="6253450" y="1611351"/>
                  <a:pt x="6249032" y="1615297"/>
                </a:cubicBezTo>
                <a:cubicBezTo>
                  <a:pt x="6243583" y="1614183"/>
                  <a:pt x="6238491" y="1618792"/>
                  <a:pt x="6233756" y="1629126"/>
                </a:cubicBezTo>
                <a:cubicBezTo>
                  <a:pt x="6229022" y="1639460"/>
                  <a:pt x="6225950" y="1646772"/>
                  <a:pt x="6224544" y="1651060"/>
                </a:cubicBezTo>
                <a:cubicBezTo>
                  <a:pt x="6219982" y="1650809"/>
                  <a:pt x="6215969" y="1652535"/>
                  <a:pt x="6212507" y="1656239"/>
                </a:cubicBezTo>
                <a:cubicBezTo>
                  <a:pt x="6209045" y="1659943"/>
                  <a:pt x="6206400" y="1664049"/>
                  <a:pt x="6204573" y="1668557"/>
                </a:cubicBezTo>
                <a:cubicBezTo>
                  <a:pt x="6202780" y="1674077"/>
                  <a:pt x="6202741" y="1679180"/>
                  <a:pt x="6204455" y="1683864"/>
                </a:cubicBezTo>
                <a:cubicBezTo>
                  <a:pt x="6206170" y="1688548"/>
                  <a:pt x="6206131" y="1693651"/>
                  <a:pt x="6204338" y="1699172"/>
                </a:cubicBezTo>
                <a:cubicBezTo>
                  <a:pt x="6215310" y="1702005"/>
                  <a:pt x="6223563" y="1695819"/>
                  <a:pt x="6229095" y="1680613"/>
                </a:cubicBezTo>
                <a:cubicBezTo>
                  <a:pt x="6234627" y="1665407"/>
                  <a:pt x="6242225" y="1658899"/>
                  <a:pt x="6251890" y="1661089"/>
                </a:cubicBezTo>
                <a:cubicBezTo>
                  <a:pt x="6255803" y="1652557"/>
                  <a:pt x="6261944" y="1645760"/>
                  <a:pt x="6270316" y="1640699"/>
                </a:cubicBezTo>
                <a:cubicBezTo>
                  <a:pt x="6278687" y="1635638"/>
                  <a:pt x="6287208" y="1632572"/>
                  <a:pt x="6295876" y="1631499"/>
                </a:cubicBezTo>
                <a:lnTo>
                  <a:pt x="6311329" y="1594708"/>
                </a:lnTo>
                <a:cubicBezTo>
                  <a:pt x="6339297" y="1594018"/>
                  <a:pt x="6358616" y="1587155"/>
                  <a:pt x="6369285" y="1574119"/>
                </a:cubicBezTo>
                <a:cubicBezTo>
                  <a:pt x="6379954" y="1561083"/>
                  <a:pt x="6395348" y="1542901"/>
                  <a:pt x="6415468" y="1519572"/>
                </a:cubicBezTo>
                <a:cubicBezTo>
                  <a:pt x="6424643" y="1523087"/>
                  <a:pt x="6433877" y="1523644"/>
                  <a:pt x="6443170" y="1521241"/>
                </a:cubicBezTo>
                <a:cubicBezTo>
                  <a:pt x="6452463" y="1518839"/>
                  <a:pt x="6461697" y="1519396"/>
                  <a:pt x="6470872" y="1522910"/>
                </a:cubicBezTo>
                <a:lnTo>
                  <a:pt x="6483946" y="1491779"/>
                </a:lnTo>
                <a:lnTo>
                  <a:pt x="6491794" y="1495638"/>
                </a:lnTo>
                <a:cubicBezTo>
                  <a:pt x="6496807" y="1498102"/>
                  <a:pt x="6499265" y="1501018"/>
                  <a:pt x="6499166" y="1504384"/>
                </a:cubicBezTo>
                <a:cubicBezTo>
                  <a:pt x="6499066" y="1507750"/>
                  <a:pt x="6497720" y="1512209"/>
                  <a:pt x="6495125" y="1517762"/>
                </a:cubicBezTo>
                <a:lnTo>
                  <a:pt x="6477768" y="1536544"/>
                </a:lnTo>
                <a:cubicBezTo>
                  <a:pt x="6477065" y="1538689"/>
                  <a:pt x="6476511" y="1542826"/>
                  <a:pt x="6476105" y="1548958"/>
                </a:cubicBezTo>
                <a:cubicBezTo>
                  <a:pt x="6475700" y="1555089"/>
                  <a:pt x="6476097" y="1558841"/>
                  <a:pt x="6477296" y="1560214"/>
                </a:cubicBezTo>
                <a:lnTo>
                  <a:pt x="6480861" y="1551723"/>
                </a:lnTo>
                <a:cubicBezTo>
                  <a:pt x="6488787" y="1550071"/>
                  <a:pt x="6498437" y="1547133"/>
                  <a:pt x="6509810" y="1542908"/>
                </a:cubicBezTo>
                <a:cubicBezTo>
                  <a:pt x="6521183" y="1538683"/>
                  <a:pt x="6528812" y="1533044"/>
                  <a:pt x="6532695" y="1525990"/>
                </a:cubicBezTo>
                <a:cubicBezTo>
                  <a:pt x="6537851" y="1524826"/>
                  <a:pt x="6542458" y="1521685"/>
                  <a:pt x="6546515" y="1516565"/>
                </a:cubicBezTo>
                <a:cubicBezTo>
                  <a:pt x="6550572" y="1511447"/>
                  <a:pt x="6553810" y="1505926"/>
                  <a:pt x="6556233" y="1500003"/>
                </a:cubicBezTo>
                <a:lnTo>
                  <a:pt x="6579296" y="1497685"/>
                </a:lnTo>
                <a:cubicBezTo>
                  <a:pt x="6581149" y="1493118"/>
                  <a:pt x="6584042" y="1488423"/>
                  <a:pt x="6587975" y="1483599"/>
                </a:cubicBezTo>
                <a:cubicBezTo>
                  <a:pt x="6591907" y="1478774"/>
                  <a:pt x="6596464" y="1475750"/>
                  <a:pt x="6601646" y="1474528"/>
                </a:cubicBezTo>
                <a:lnTo>
                  <a:pt x="6611154" y="1451887"/>
                </a:lnTo>
                <a:lnTo>
                  <a:pt x="6625183" y="1448541"/>
                </a:lnTo>
                <a:cubicBezTo>
                  <a:pt x="6629071" y="1440067"/>
                  <a:pt x="6635263" y="1433152"/>
                  <a:pt x="6643757" y="1427796"/>
                </a:cubicBezTo>
                <a:cubicBezTo>
                  <a:pt x="6652253" y="1422441"/>
                  <a:pt x="6661120" y="1418549"/>
                  <a:pt x="6670358" y="1416120"/>
                </a:cubicBezTo>
                <a:cubicBezTo>
                  <a:pt x="6679487" y="1409724"/>
                  <a:pt x="6690117" y="1402573"/>
                  <a:pt x="6702248" y="1394666"/>
                </a:cubicBezTo>
                <a:cubicBezTo>
                  <a:pt x="6714379" y="1386759"/>
                  <a:pt x="6726020" y="1380958"/>
                  <a:pt x="6737170" y="1377264"/>
                </a:cubicBezTo>
                <a:cubicBezTo>
                  <a:pt x="6738864" y="1372762"/>
                  <a:pt x="6741123" y="1368324"/>
                  <a:pt x="6743946" y="1363949"/>
                </a:cubicBezTo>
                <a:cubicBezTo>
                  <a:pt x="6746769" y="1359576"/>
                  <a:pt x="6750692" y="1356810"/>
                  <a:pt x="6755716" y="1355652"/>
                </a:cubicBezTo>
                <a:cubicBezTo>
                  <a:pt x="6759598" y="1347033"/>
                  <a:pt x="6765442" y="1339378"/>
                  <a:pt x="6773249" y="1332688"/>
                </a:cubicBezTo>
                <a:cubicBezTo>
                  <a:pt x="6781056" y="1325998"/>
                  <a:pt x="6788921" y="1321045"/>
                  <a:pt x="6796848" y="1317828"/>
                </a:cubicBezTo>
                <a:cubicBezTo>
                  <a:pt x="6798085" y="1314880"/>
                  <a:pt x="6799828" y="1312607"/>
                  <a:pt x="6802078" y="1311009"/>
                </a:cubicBezTo>
                <a:cubicBezTo>
                  <a:pt x="6804327" y="1309413"/>
                  <a:pt x="6806784" y="1309197"/>
                  <a:pt x="6809449" y="1310365"/>
                </a:cubicBezTo>
                <a:lnTo>
                  <a:pt x="6816107" y="1317053"/>
                </a:lnTo>
                <a:lnTo>
                  <a:pt x="6796374" y="1341497"/>
                </a:lnTo>
                <a:cubicBezTo>
                  <a:pt x="6792496" y="1343217"/>
                  <a:pt x="6788899" y="1346145"/>
                  <a:pt x="6785586" y="1350277"/>
                </a:cubicBezTo>
                <a:cubicBezTo>
                  <a:pt x="6782272" y="1354410"/>
                  <a:pt x="6779687" y="1358688"/>
                  <a:pt x="6777830" y="1363109"/>
                </a:cubicBezTo>
                <a:lnTo>
                  <a:pt x="6756669" y="1383436"/>
                </a:lnTo>
                <a:cubicBezTo>
                  <a:pt x="6754539" y="1390072"/>
                  <a:pt x="6751786" y="1397255"/>
                  <a:pt x="6748408" y="1404983"/>
                </a:cubicBezTo>
                <a:cubicBezTo>
                  <a:pt x="6745030" y="1412712"/>
                  <a:pt x="6739542" y="1415136"/>
                  <a:pt x="6731943" y="1412253"/>
                </a:cubicBezTo>
                <a:cubicBezTo>
                  <a:pt x="6719482" y="1439418"/>
                  <a:pt x="6698402" y="1468320"/>
                  <a:pt x="6668702" y="1498961"/>
                </a:cubicBezTo>
                <a:cubicBezTo>
                  <a:pt x="6639003" y="1529600"/>
                  <a:pt x="6611264" y="1551814"/>
                  <a:pt x="6585486" y="1565603"/>
                </a:cubicBezTo>
                <a:cubicBezTo>
                  <a:pt x="6581098" y="1575111"/>
                  <a:pt x="6576026" y="1583431"/>
                  <a:pt x="6570271" y="1590559"/>
                </a:cubicBezTo>
                <a:cubicBezTo>
                  <a:pt x="6564515" y="1597689"/>
                  <a:pt x="6559443" y="1606007"/>
                  <a:pt x="6555055" y="1615516"/>
                </a:cubicBezTo>
                <a:cubicBezTo>
                  <a:pt x="6551112" y="1613791"/>
                  <a:pt x="6547645" y="1614221"/>
                  <a:pt x="6544653" y="1616804"/>
                </a:cubicBezTo>
                <a:cubicBezTo>
                  <a:pt x="6541661" y="1619387"/>
                  <a:pt x="6539264" y="1622904"/>
                  <a:pt x="6537461" y="1627353"/>
                </a:cubicBezTo>
                <a:cubicBezTo>
                  <a:pt x="6532196" y="1638636"/>
                  <a:pt x="6527629" y="1644500"/>
                  <a:pt x="6523761" y="1644945"/>
                </a:cubicBezTo>
                <a:cubicBezTo>
                  <a:pt x="6519892" y="1645391"/>
                  <a:pt x="6516216" y="1649132"/>
                  <a:pt x="6512735" y="1656170"/>
                </a:cubicBezTo>
                <a:lnTo>
                  <a:pt x="6487770" y="1678041"/>
                </a:lnTo>
                <a:cubicBezTo>
                  <a:pt x="6483257" y="1677671"/>
                  <a:pt x="6479443" y="1678926"/>
                  <a:pt x="6476328" y="1681805"/>
                </a:cubicBezTo>
                <a:cubicBezTo>
                  <a:pt x="6473212" y="1684683"/>
                  <a:pt x="6470765" y="1688317"/>
                  <a:pt x="6468987" y="1692707"/>
                </a:cubicBezTo>
                <a:lnTo>
                  <a:pt x="6465660" y="1708144"/>
                </a:lnTo>
                <a:lnTo>
                  <a:pt x="6405272" y="1784303"/>
                </a:lnTo>
                <a:lnTo>
                  <a:pt x="6391243" y="1787649"/>
                </a:lnTo>
                <a:lnTo>
                  <a:pt x="6377453" y="1797941"/>
                </a:lnTo>
                <a:cubicBezTo>
                  <a:pt x="6375546" y="1802481"/>
                  <a:pt x="6372762" y="1807230"/>
                  <a:pt x="6369102" y="1812188"/>
                </a:cubicBezTo>
                <a:cubicBezTo>
                  <a:pt x="6365442" y="1817147"/>
                  <a:pt x="6361647" y="1820545"/>
                  <a:pt x="6357719" y="1822384"/>
                </a:cubicBezTo>
                <a:cubicBezTo>
                  <a:pt x="6357091" y="1828263"/>
                  <a:pt x="6354486" y="1835092"/>
                  <a:pt x="6349904" y="1842870"/>
                </a:cubicBezTo>
                <a:cubicBezTo>
                  <a:pt x="6345323" y="1850647"/>
                  <a:pt x="6339686" y="1853425"/>
                  <a:pt x="6332993" y="1851201"/>
                </a:cubicBezTo>
                <a:cubicBezTo>
                  <a:pt x="6328798" y="1858529"/>
                  <a:pt x="6318762" y="1868960"/>
                  <a:pt x="6302887" y="1882494"/>
                </a:cubicBezTo>
                <a:cubicBezTo>
                  <a:pt x="6287013" y="1896030"/>
                  <a:pt x="6276203" y="1902666"/>
                  <a:pt x="6270462" y="1902405"/>
                </a:cubicBezTo>
                <a:lnTo>
                  <a:pt x="6254295" y="1918357"/>
                </a:lnTo>
                <a:cubicBezTo>
                  <a:pt x="6246103" y="1935670"/>
                  <a:pt x="6236514" y="1949736"/>
                  <a:pt x="6225528" y="1960553"/>
                </a:cubicBezTo>
                <a:cubicBezTo>
                  <a:pt x="6214541" y="1971370"/>
                  <a:pt x="6204953" y="1985436"/>
                  <a:pt x="6196761" y="2002748"/>
                </a:cubicBezTo>
                <a:lnTo>
                  <a:pt x="6184159" y="2010210"/>
                </a:lnTo>
                <a:cubicBezTo>
                  <a:pt x="6178553" y="2020116"/>
                  <a:pt x="6168607" y="2030022"/>
                  <a:pt x="6154321" y="2039929"/>
                </a:cubicBezTo>
                <a:cubicBezTo>
                  <a:pt x="6140035" y="2049835"/>
                  <a:pt x="6130089" y="2059741"/>
                  <a:pt x="6124482" y="2069647"/>
                </a:cubicBezTo>
                <a:cubicBezTo>
                  <a:pt x="6114515" y="2071148"/>
                  <a:pt x="6107462" y="2077925"/>
                  <a:pt x="6103322" y="2089973"/>
                </a:cubicBezTo>
                <a:cubicBezTo>
                  <a:pt x="6099182" y="2102023"/>
                  <a:pt x="6092129" y="2108798"/>
                  <a:pt x="6082162" y="2110300"/>
                </a:cubicBezTo>
                <a:cubicBezTo>
                  <a:pt x="6079489" y="2114392"/>
                  <a:pt x="6074139" y="2121222"/>
                  <a:pt x="6066110" y="2130791"/>
                </a:cubicBezTo>
                <a:lnTo>
                  <a:pt x="6040712" y="2159981"/>
                </a:lnTo>
                <a:lnTo>
                  <a:pt x="6045673" y="2156094"/>
                </a:lnTo>
                <a:cubicBezTo>
                  <a:pt x="6054659" y="2151762"/>
                  <a:pt x="6062247" y="2146530"/>
                  <a:pt x="6068439" y="2140398"/>
                </a:cubicBezTo>
                <a:cubicBezTo>
                  <a:pt x="6074630" y="2134266"/>
                  <a:pt x="6082576" y="2130063"/>
                  <a:pt x="6092275" y="2127789"/>
                </a:cubicBezTo>
                <a:cubicBezTo>
                  <a:pt x="6094241" y="2123420"/>
                  <a:pt x="6097263" y="2119357"/>
                  <a:pt x="6101340" y="2115600"/>
                </a:cubicBezTo>
                <a:cubicBezTo>
                  <a:pt x="6105415" y="2111842"/>
                  <a:pt x="6109448" y="2109129"/>
                  <a:pt x="6113436" y="2107462"/>
                </a:cubicBezTo>
                <a:lnTo>
                  <a:pt x="6132219" y="2092795"/>
                </a:lnTo>
                <a:cubicBezTo>
                  <a:pt x="6136266" y="2091300"/>
                  <a:pt x="6140595" y="2091010"/>
                  <a:pt x="6145207" y="2091925"/>
                </a:cubicBezTo>
                <a:cubicBezTo>
                  <a:pt x="6149820" y="2092842"/>
                  <a:pt x="6153257" y="2094674"/>
                  <a:pt x="6155522" y="2097423"/>
                </a:cubicBezTo>
                <a:cubicBezTo>
                  <a:pt x="6153933" y="2104965"/>
                  <a:pt x="6142966" y="2117926"/>
                  <a:pt x="6122622" y="2136307"/>
                </a:cubicBezTo>
                <a:cubicBezTo>
                  <a:pt x="6102280" y="2154687"/>
                  <a:pt x="6087093" y="2166428"/>
                  <a:pt x="6077062" y="2171526"/>
                </a:cubicBezTo>
                <a:lnTo>
                  <a:pt x="6079678" y="2172812"/>
                </a:lnTo>
                <a:cubicBezTo>
                  <a:pt x="6081813" y="2178841"/>
                  <a:pt x="6082299" y="2183633"/>
                  <a:pt x="6081136" y="2187187"/>
                </a:cubicBezTo>
                <a:cubicBezTo>
                  <a:pt x="6079972" y="2190740"/>
                  <a:pt x="6077188" y="2193924"/>
                  <a:pt x="6072784" y="2196739"/>
                </a:cubicBezTo>
                <a:cubicBezTo>
                  <a:pt x="6060501" y="2216593"/>
                  <a:pt x="6045305" y="2235869"/>
                  <a:pt x="6027196" y="2254565"/>
                </a:cubicBezTo>
                <a:cubicBezTo>
                  <a:pt x="6009087" y="2273263"/>
                  <a:pt x="5992583" y="2291895"/>
                  <a:pt x="5977684" y="2310463"/>
                </a:cubicBezTo>
                <a:cubicBezTo>
                  <a:pt x="5978477" y="2315619"/>
                  <a:pt x="5977665" y="2318491"/>
                  <a:pt x="5975247" y="2319082"/>
                </a:cubicBezTo>
                <a:cubicBezTo>
                  <a:pt x="5972831" y="2319671"/>
                  <a:pt x="5969046" y="2320229"/>
                  <a:pt x="5963893" y="2320755"/>
                </a:cubicBezTo>
                <a:cubicBezTo>
                  <a:pt x="5962437" y="2323596"/>
                  <a:pt x="5961130" y="2326083"/>
                  <a:pt x="5959972" y="2328217"/>
                </a:cubicBezTo>
                <a:cubicBezTo>
                  <a:pt x="5958812" y="2330350"/>
                  <a:pt x="5959407" y="2332065"/>
                  <a:pt x="5961755" y="2333362"/>
                </a:cubicBezTo>
                <a:cubicBezTo>
                  <a:pt x="5957892" y="2337081"/>
                  <a:pt x="5952839" y="2341284"/>
                  <a:pt x="5946598" y="2345969"/>
                </a:cubicBezTo>
                <a:cubicBezTo>
                  <a:pt x="5940357" y="2350654"/>
                  <a:pt x="5937563" y="2355114"/>
                  <a:pt x="5938217" y="2359348"/>
                </a:cubicBezTo>
                <a:lnTo>
                  <a:pt x="5961044" y="2350084"/>
                </a:lnTo>
                <a:cubicBezTo>
                  <a:pt x="5964957" y="2348594"/>
                  <a:pt x="5967890" y="2346621"/>
                  <a:pt x="5969841" y="2344166"/>
                </a:cubicBezTo>
                <a:cubicBezTo>
                  <a:pt x="5971793" y="2341711"/>
                  <a:pt x="5972109" y="2338452"/>
                  <a:pt x="5970791" y="2334390"/>
                </a:cubicBezTo>
                <a:cubicBezTo>
                  <a:pt x="5974833" y="2332749"/>
                  <a:pt x="5979410" y="2330305"/>
                  <a:pt x="5984522" y="2327056"/>
                </a:cubicBezTo>
                <a:cubicBezTo>
                  <a:pt x="5989634" y="2323807"/>
                  <a:pt x="5993854" y="2320333"/>
                  <a:pt x="5997183" y="2316635"/>
                </a:cubicBezTo>
                <a:lnTo>
                  <a:pt x="6039503" y="2275982"/>
                </a:lnTo>
                <a:lnTo>
                  <a:pt x="6061141" y="2269547"/>
                </a:lnTo>
                <a:cubicBezTo>
                  <a:pt x="6065213" y="2267992"/>
                  <a:pt x="6068779" y="2265762"/>
                  <a:pt x="6071840" y="2262857"/>
                </a:cubicBezTo>
                <a:cubicBezTo>
                  <a:pt x="6074902" y="2259951"/>
                  <a:pt x="6075852" y="2256435"/>
                  <a:pt x="6074693" y="2252309"/>
                </a:cubicBezTo>
                <a:lnTo>
                  <a:pt x="6094664" y="2234811"/>
                </a:lnTo>
                <a:cubicBezTo>
                  <a:pt x="6097318" y="2224735"/>
                  <a:pt x="6103301" y="2218003"/>
                  <a:pt x="6112615" y="2214614"/>
                </a:cubicBezTo>
                <a:cubicBezTo>
                  <a:pt x="6121927" y="2211225"/>
                  <a:pt x="6127911" y="2204493"/>
                  <a:pt x="6130565" y="2194417"/>
                </a:cubicBezTo>
                <a:lnTo>
                  <a:pt x="6177644" y="2180003"/>
                </a:lnTo>
                <a:cubicBezTo>
                  <a:pt x="6180865" y="2191119"/>
                  <a:pt x="6181857" y="2198151"/>
                  <a:pt x="6180619" y="2201100"/>
                </a:cubicBezTo>
                <a:cubicBezTo>
                  <a:pt x="6179380" y="2204047"/>
                  <a:pt x="6174427" y="2206448"/>
                  <a:pt x="6165758" y="2208305"/>
                </a:cubicBezTo>
                <a:cubicBezTo>
                  <a:pt x="6167374" y="2218703"/>
                  <a:pt x="6164739" y="2224662"/>
                  <a:pt x="6157854" y="2226186"/>
                </a:cubicBezTo>
                <a:cubicBezTo>
                  <a:pt x="6150968" y="2227709"/>
                  <a:pt x="6147976" y="2232640"/>
                  <a:pt x="6148879" y="2240980"/>
                </a:cubicBezTo>
                <a:cubicBezTo>
                  <a:pt x="6141151" y="2246072"/>
                  <a:pt x="6130928" y="2255699"/>
                  <a:pt x="6118208" y="2269861"/>
                </a:cubicBezTo>
                <a:cubicBezTo>
                  <a:pt x="6105489" y="2284024"/>
                  <a:pt x="6098831" y="2294551"/>
                  <a:pt x="6098238" y="2301444"/>
                </a:cubicBezTo>
                <a:lnTo>
                  <a:pt x="6054728" y="2344927"/>
                </a:lnTo>
                <a:cubicBezTo>
                  <a:pt x="6057157" y="2354800"/>
                  <a:pt x="6056821" y="2363740"/>
                  <a:pt x="6053721" y="2371747"/>
                </a:cubicBezTo>
                <a:cubicBezTo>
                  <a:pt x="6050621" y="2379755"/>
                  <a:pt x="6043745" y="2385480"/>
                  <a:pt x="6033095" y="2388923"/>
                </a:cubicBezTo>
                <a:cubicBezTo>
                  <a:pt x="6025576" y="2399310"/>
                  <a:pt x="6016601" y="2409410"/>
                  <a:pt x="6006169" y="2419219"/>
                </a:cubicBezTo>
                <a:cubicBezTo>
                  <a:pt x="5995739" y="2429028"/>
                  <a:pt x="5984742" y="2436426"/>
                  <a:pt x="5973180" y="2441412"/>
                </a:cubicBezTo>
                <a:lnTo>
                  <a:pt x="5971518" y="2467911"/>
                </a:lnTo>
                <a:lnTo>
                  <a:pt x="5947265" y="2473060"/>
                </a:lnTo>
                <a:lnTo>
                  <a:pt x="5934191" y="2504190"/>
                </a:lnTo>
                <a:cubicBezTo>
                  <a:pt x="5928330" y="2508281"/>
                  <a:pt x="5923764" y="2512579"/>
                  <a:pt x="5920490" y="2517088"/>
                </a:cubicBezTo>
                <a:cubicBezTo>
                  <a:pt x="5917216" y="2521596"/>
                  <a:pt x="5912589" y="2524158"/>
                  <a:pt x="5906610" y="2524776"/>
                </a:cubicBezTo>
                <a:cubicBezTo>
                  <a:pt x="5904049" y="2527428"/>
                  <a:pt x="5902098" y="2531449"/>
                  <a:pt x="5900756" y="2536835"/>
                </a:cubicBezTo>
                <a:cubicBezTo>
                  <a:pt x="5899414" y="2542222"/>
                  <a:pt x="5899068" y="2546177"/>
                  <a:pt x="5899717" y="2548701"/>
                </a:cubicBezTo>
                <a:cubicBezTo>
                  <a:pt x="5900074" y="2552078"/>
                  <a:pt x="5901263" y="2553943"/>
                  <a:pt x="5903284" y="2554297"/>
                </a:cubicBezTo>
                <a:cubicBezTo>
                  <a:pt x="5905305" y="2554650"/>
                  <a:pt x="5906732" y="2554072"/>
                  <a:pt x="5907564" y="2552560"/>
                </a:cubicBezTo>
                <a:cubicBezTo>
                  <a:pt x="5905790" y="2541444"/>
                  <a:pt x="5909633" y="2534797"/>
                  <a:pt x="5919095" y="2532620"/>
                </a:cubicBezTo>
                <a:cubicBezTo>
                  <a:pt x="5928556" y="2530444"/>
                  <a:pt x="5936442" y="2529198"/>
                  <a:pt x="5942753" y="2528887"/>
                </a:cubicBezTo>
                <a:lnTo>
                  <a:pt x="5960582" y="2486436"/>
                </a:lnTo>
                <a:lnTo>
                  <a:pt x="5963198" y="2487721"/>
                </a:lnTo>
                <a:cubicBezTo>
                  <a:pt x="5965908" y="2485497"/>
                  <a:pt x="5968275" y="2482677"/>
                  <a:pt x="5970301" y="2479263"/>
                </a:cubicBezTo>
                <a:cubicBezTo>
                  <a:pt x="5972326" y="2475848"/>
                  <a:pt x="5972733" y="2472065"/>
                  <a:pt x="5971518" y="2467911"/>
                </a:cubicBezTo>
                <a:cubicBezTo>
                  <a:pt x="5981916" y="2464131"/>
                  <a:pt x="5990902" y="2459017"/>
                  <a:pt x="5998475" y="2452568"/>
                </a:cubicBezTo>
                <a:cubicBezTo>
                  <a:pt x="6006049" y="2446119"/>
                  <a:pt x="6014737" y="2441712"/>
                  <a:pt x="6024540" y="2439348"/>
                </a:cubicBezTo>
                <a:cubicBezTo>
                  <a:pt x="6019769" y="2425976"/>
                  <a:pt x="6020094" y="2418311"/>
                  <a:pt x="6025518" y="2416354"/>
                </a:cubicBezTo>
                <a:cubicBezTo>
                  <a:pt x="6030943" y="2414397"/>
                  <a:pt x="6040127" y="2411942"/>
                  <a:pt x="6053070" y="2408987"/>
                </a:cubicBezTo>
                <a:cubicBezTo>
                  <a:pt x="6062205" y="2404301"/>
                  <a:pt x="6072468" y="2392702"/>
                  <a:pt x="6083860" y="2374188"/>
                </a:cubicBezTo>
                <a:cubicBezTo>
                  <a:pt x="6095251" y="2355674"/>
                  <a:pt x="6106465" y="2343688"/>
                  <a:pt x="6117502" y="2338231"/>
                </a:cubicBezTo>
                <a:cubicBezTo>
                  <a:pt x="6120717" y="2338246"/>
                  <a:pt x="6123323" y="2339243"/>
                  <a:pt x="6125319" y="2341221"/>
                </a:cubicBezTo>
                <a:cubicBezTo>
                  <a:pt x="6127316" y="2343198"/>
                  <a:pt x="6128674" y="2345288"/>
                  <a:pt x="6129392" y="2347491"/>
                </a:cubicBezTo>
                <a:cubicBezTo>
                  <a:pt x="6132063" y="2358194"/>
                  <a:pt x="6129399" y="2367981"/>
                  <a:pt x="6121400" y="2376852"/>
                </a:cubicBezTo>
                <a:cubicBezTo>
                  <a:pt x="6113400" y="2385724"/>
                  <a:pt x="6105445" y="2391202"/>
                  <a:pt x="6097535" y="2393288"/>
                </a:cubicBezTo>
                <a:cubicBezTo>
                  <a:pt x="6083670" y="2408452"/>
                  <a:pt x="6071159" y="2423215"/>
                  <a:pt x="6059999" y="2437575"/>
                </a:cubicBezTo>
                <a:cubicBezTo>
                  <a:pt x="6048840" y="2451935"/>
                  <a:pt x="6036625" y="2465990"/>
                  <a:pt x="6023356" y="2479739"/>
                </a:cubicBezTo>
                <a:cubicBezTo>
                  <a:pt x="6024614" y="2483630"/>
                  <a:pt x="6024060" y="2486203"/>
                  <a:pt x="6021692" y="2487457"/>
                </a:cubicBezTo>
                <a:cubicBezTo>
                  <a:pt x="6019324" y="2488711"/>
                  <a:pt x="6016154" y="2489999"/>
                  <a:pt x="6012181" y="2491318"/>
                </a:cubicBezTo>
                <a:cubicBezTo>
                  <a:pt x="6008462" y="2492974"/>
                  <a:pt x="6006450" y="2495257"/>
                  <a:pt x="6006149" y="2498168"/>
                </a:cubicBezTo>
                <a:cubicBezTo>
                  <a:pt x="6005846" y="2501078"/>
                  <a:pt x="6006749" y="2503940"/>
                  <a:pt x="6008854" y="2506754"/>
                </a:cubicBezTo>
                <a:cubicBezTo>
                  <a:pt x="6002934" y="2509107"/>
                  <a:pt x="5997356" y="2512056"/>
                  <a:pt x="5992121" y="2515600"/>
                </a:cubicBezTo>
                <a:cubicBezTo>
                  <a:pt x="5986885" y="2519143"/>
                  <a:pt x="5983270" y="2523056"/>
                  <a:pt x="5981273" y="2527339"/>
                </a:cubicBezTo>
                <a:lnTo>
                  <a:pt x="5962490" y="2542005"/>
                </a:lnTo>
                <a:cubicBezTo>
                  <a:pt x="5963878" y="2549659"/>
                  <a:pt x="5963126" y="2555833"/>
                  <a:pt x="5960233" y="2560529"/>
                </a:cubicBezTo>
                <a:cubicBezTo>
                  <a:pt x="5957341" y="2565224"/>
                  <a:pt x="5953259" y="2568055"/>
                  <a:pt x="5947989" y="2569020"/>
                </a:cubicBezTo>
                <a:cubicBezTo>
                  <a:pt x="5957168" y="2572680"/>
                  <a:pt x="5969128" y="2577706"/>
                  <a:pt x="5983865" y="2584098"/>
                </a:cubicBezTo>
                <a:cubicBezTo>
                  <a:pt x="5998603" y="2590490"/>
                  <a:pt x="6008126" y="2599440"/>
                  <a:pt x="6012431" y="2610947"/>
                </a:cubicBezTo>
                <a:cubicBezTo>
                  <a:pt x="6013854" y="2618831"/>
                  <a:pt x="6013389" y="2625574"/>
                  <a:pt x="6011037" y="2631175"/>
                </a:cubicBezTo>
                <a:cubicBezTo>
                  <a:pt x="6008684" y="2636776"/>
                  <a:pt x="6005188" y="2639467"/>
                  <a:pt x="6000545" y="2639248"/>
                </a:cubicBezTo>
                <a:cubicBezTo>
                  <a:pt x="5999580" y="2640765"/>
                  <a:pt x="5997826" y="2642748"/>
                  <a:pt x="5995285" y="2645198"/>
                </a:cubicBezTo>
                <a:cubicBezTo>
                  <a:pt x="5992744" y="2647647"/>
                  <a:pt x="5991645" y="2649952"/>
                  <a:pt x="5991987" y="2652113"/>
                </a:cubicBezTo>
                <a:lnTo>
                  <a:pt x="6002211" y="2650310"/>
                </a:lnTo>
                <a:lnTo>
                  <a:pt x="6048102" y="2638728"/>
                </a:lnTo>
                <a:lnTo>
                  <a:pt x="6061653" y="2621489"/>
                </a:lnTo>
                <a:cubicBezTo>
                  <a:pt x="6060914" y="2616360"/>
                  <a:pt x="6061617" y="2613433"/>
                  <a:pt x="6063763" y="2612710"/>
                </a:cubicBezTo>
                <a:cubicBezTo>
                  <a:pt x="6065908" y="2611985"/>
                  <a:pt x="6068929" y="2611052"/>
                  <a:pt x="6072827" y="2609911"/>
                </a:cubicBezTo>
                <a:cubicBezTo>
                  <a:pt x="6075190" y="2607728"/>
                  <a:pt x="6076349" y="2605596"/>
                  <a:pt x="6076304" y="2603510"/>
                </a:cubicBezTo>
                <a:cubicBezTo>
                  <a:pt x="6076260" y="2601426"/>
                  <a:pt x="6075814" y="2599357"/>
                  <a:pt x="6074967" y="2597304"/>
                </a:cubicBezTo>
                <a:cubicBezTo>
                  <a:pt x="6086260" y="2592329"/>
                  <a:pt x="6097198" y="2586324"/>
                  <a:pt x="6107778" y="2579291"/>
                </a:cubicBezTo>
                <a:cubicBezTo>
                  <a:pt x="6118358" y="2572258"/>
                  <a:pt x="6129296" y="2566253"/>
                  <a:pt x="6140590" y="2561279"/>
                </a:cubicBezTo>
                <a:cubicBezTo>
                  <a:pt x="6148787" y="2549587"/>
                  <a:pt x="6158901" y="2539907"/>
                  <a:pt x="6170934" y="2532235"/>
                </a:cubicBezTo>
                <a:cubicBezTo>
                  <a:pt x="6182966" y="2524564"/>
                  <a:pt x="6195518" y="2520350"/>
                  <a:pt x="6208591" y="2519592"/>
                </a:cubicBezTo>
                <a:lnTo>
                  <a:pt x="6211918" y="2504156"/>
                </a:lnTo>
                <a:cubicBezTo>
                  <a:pt x="6212527" y="2499263"/>
                  <a:pt x="6214696" y="2495350"/>
                  <a:pt x="6218426" y="2492418"/>
                </a:cubicBezTo>
                <a:cubicBezTo>
                  <a:pt x="6222156" y="2489486"/>
                  <a:pt x="6226645" y="2487566"/>
                  <a:pt x="6231890" y="2486660"/>
                </a:cubicBezTo>
                <a:cubicBezTo>
                  <a:pt x="6242074" y="2477440"/>
                  <a:pt x="6248097" y="2478125"/>
                  <a:pt x="6249961" y="2488715"/>
                </a:cubicBezTo>
                <a:cubicBezTo>
                  <a:pt x="6253162" y="2496905"/>
                  <a:pt x="6254312" y="2503872"/>
                  <a:pt x="6253412" y="2509618"/>
                </a:cubicBezTo>
                <a:cubicBezTo>
                  <a:pt x="6252511" y="2515364"/>
                  <a:pt x="6247478" y="2520146"/>
                  <a:pt x="6238314" y="2523963"/>
                </a:cubicBezTo>
                <a:cubicBezTo>
                  <a:pt x="6231091" y="2526601"/>
                  <a:pt x="6221165" y="2532391"/>
                  <a:pt x="6208533" y="2541332"/>
                </a:cubicBezTo>
                <a:cubicBezTo>
                  <a:pt x="6195903" y="2550274"/>
                  <a:pt x="6189661" y="2560437"/>
                  <a:pt x="6189812" y="2571820"/>
                </a:cubicBezTo>
                <a:cubicBezTo>
                  <a:pt x="6184750" y="2579646"/>
                  <a:pt x="6175557" y="2591203"/>
                  <a:pt x="6162233" y="2606491"/>
                </a:cubicBezTo>
                <a:cubicBezTo>
                  <a:pt x="6148908" y="2621778"/>
                  <a:pt x="6136149" y="2632435"/>
                  <a:pt x="6123954" y="2638460"/>
                </a:cubicBezTo>
                <a:cubicBezTo>
                  <a:pt x="6125821" y="2644501"/>
                  <a:pt x="6125534" y="2648628"/>
                  <a:pt x="6123093" y="2650842"/>
                </a:cubicBezTo>
                <a:cubicBezTo>
                  <a:pt x="6120651" y="2653056"/>
                  <a:pt x="6117689" y="2654160"/>
                  <a:pt x="6114206" y="2654155"/>
                </a:cubicBezTo>
                <a:cubicBezTo>
                  <a:pt x="6107856" y="2657223"/>
                  <a:pt x="6105281" y="2664919"/>
                  <a:pt x="6106481" y="2677246"/>
                </a:cubicBezTo>
                <a:cubicBezTo>
                  <a:pt x="6107680" y="2689573"/>
                  <a:pt x="6108672" y="2698171"/>
                  <a:pt x="6109456" y="2703037"/>
                </a:cubicBezTo>
                <a:cubicBezTo>
                  <a:pt x="6099811" y="2709250"/>
                  <a:pt x="6082425" y="2724034"/>
                  <a:pt x="6057297" y="2747390"/>
                </a:cubicBezTo>
                <a:cubicBezTo>
                  <a:pt x="6032170" y="2770745"/>
                  <a:pt x="6019360" y="2787780"/>
                  <a:pt x="6018871" y="2798494"/>
                </a:cubicBezTo>
                <a:lnTo>
                  <a:pt x="5989625" y="2808017"/>
                </a:lnTo>
                <a:cubicBezTo>
                  <a:pt x="5982131" y="2814433"/>
                  <a:pt x="5974948" y="2820576"/>
                  <a:pt x="5968078" y="2826447"/>
                </a:cubicBezTo>
                <a:cubicBezTo>
                  <a:pt x="5961208" y="2832316"/>
                  <a:pt x="5954680" y="2838781"/>
                  <a:pt x="5948493" y="2845840"/>
                </a:cubicBezTo>
                <a:lnTo>
                  <a:pt x="5947543" y="2855616"/>
                </a:lnTo>
                <a:cubicBezTo>
                  <a:pt x="5956723" y="2857711"/>
                  <a:pt x="5966302" y="2852747"/>
                  <a:pt x="5976283" y="2840724"/>
                </a:cubicBezTo>
                <a:cubicBezTo>
                  <a:pt x="5986264" y="2828701"/>
                  <a:pt x="5996498" y="2824058"/>
                  <a:pt x="6006985" y="2826795"/>
                </a:cubicBezTo>
                <a:cubicBezTo>
                  <a:pt x="6011979" y="2828681"/>
                  <a:pt x="6018875" y="2829795"/>
                  <a:pt x="6027672" y="2830137"/>
                </a:cubicBezTo>
                <a:lnTo>
                  <a:pt x="6012928" y="2812645"/>
                </a:lnTo>
                <a:lnTo>
                  <a:pt x="6023153" y="2810843"/>
                </a:lnTo>
                <a:cubicBezTo>
                  <a:pt x="6028111" y="2810151"/>
                  <a:pt x="6031688" y="2811340"/>
                  <a:pt x="6033883" y="2814411"/>
                </a:cubicBezTo>
                <a:cubicBezTo>
                  <a:pt x="6036078" y="2817482"/>
                  <a:pt x="6037812" y="2821180"/>
                  <a:pt x="6039085" y="2825505"/>
                </a:cubicBezTo>
                <a:cubicBezTo>
                  <a:pt x="6043543" y="2822717"/>
                  <a:pt x="6047526" y="2820123"/>
                  <a:pt x="6051033" y="2817721"/>
                </a:cubicBezTo>
                <a:cubicBezTo>
                  <a:pt x="6054540" y="2815319"/>
                  <a:pt x="6057215" y="2812082"/>
                  <a:pt x="6059057" y="2808009"/>
                </a:cubicBezTo>
                <a:cubicBezTo>
                  <a:pt x="6062797" y="2806148"/>
                  <a:pt x="6066314" y="2802471"/>
                  <a:pt x="6069607" y="2796976"/>
                </a:cubicBezTo>
                <a:cubicBezTo>
                  <a:pt x="6072901" y="2791483"/>
                  <a:pt x="6076359" y="2786068"/>
                  <a:pt x="6079979" y="2780735"/>
                </a:cubicBezTo>
                <a:cubicBezTo>
                  <a:pt x="6071894" y="2776192"/>
                  <a:pt x="6066899" y="2768046"/>
                  <a:pt x="6064996" y="2756297"/>
                </a:cubicBezTo>
                <a:cubicBezTo>
                  <a:pt x="6075656" y="2754709"/>
                  <a:pt x="6083582" y="2748362"/>
                  <a:pt x="6088772" y="2737256"/>
                </a:cubicBezTo>
                <a:lnTo>
                  <a:pt x="6112553" y="2755777"/>
                </a:lnTo>
                <a:cubicBezTo>
                  <a:pt x="6107118" y="2758226"/>
                  <a:pt x="6102828" y="2761239"/>
                  <a:pt x="6099684" y="2764815"/>
                </a:cubicBezTo>
                <a:cubicBezTo>
                  <a:pt x="6096538" y="2768389"/>
                  <a:pt x="6092902" y="2771724"/>
                  <a:pt x="6088777" y="2774817"/>
                </a:cubicBezTo>
                <a:lnTo>
                  <a:pt x="6095673" y="2788452"/>
                </a:lnTo>
                <a:cubicBezTo>
                  <a:pt x="6100904" y="2791024"/>
                  <a:pt x="6102331" y="2795140"/>
                  <a:pt x="6099954" y="2800800"/>
                </a:cubicBezTo>
                <a:cubicBezTo>
                  <a:pt x="6097335" y="2806412"/>
                  <a:pt x="6093481" y="2811204"/>
                  <a:pt x="6088394" y="2815177"/>
                </a:cubicBezTo>
                <a:cubicBezTo>
                  <a:pt x="6083307" y="2819148"/>
                  <a:pt x="6078443" y="2822590"/>
                  <a:pt x="6073801" y="2825501"/>
                </a:cubicBezTo>
                <a:cubicBezTo>
                  <a:pt x="6077393" y="2828690"/>
                  <a:pt x="6081446" y="2831251"/>
                  <a:pt x="6085959" y="2833185"/>
                </a:cubicBezTo>
                <a:cubicBezTo>
                  <a:pt x="6090472" y="2835119"/>
                  <a:pt x="6093870" y="2837360"/>
                  <a:pt x="6096155" y="2839905"/>
                </a:cubicBezTo>
                <a:cubicBezTo>
                  <a:pt x="6096080" y="2845559"/>
                  <a:pt x="6091653" y="2850781"/>
                  <a:pt x="6082869" y="2855567"/>
                </a:cubicBezTo>
                <a:cubicBezTo>
                  <a:pt x="6074087" y="2860355"/>
                  <a:pt x="6066390" y="2863968"/>
                  <a:pt x="6059777" y="2866408"/>
                </a:cubicBezTo>
                <a:cubicBezTo>
                  <a:pt x="6057191" y="2872250"/>
                  <a:pt x="6053922" y="2876903"/>
                  <a:pt x="6049969" y="2880366"/>
                </a:cubicBezTo>
                <a:cubicBezTo>
                  <a:pt x="6046017" y="2883829"/>
                  <a:pt x="6042629" y="2885008"/>
                  <a:pt x="6039805" y="2883905"/>
                </a:cubicBezTo>
                <a:lnTo>
                  <a:pt x="6018406" y="2897285"/>
                </a:lnTo>
                <a:lnTo>
                  <a:pt x="6007709" y="2922756"/>
                </a:lnTo>
                <a:lnTo>
                  <a:pt x="6019122" y="2918124"/>
                </a:lnTo>
                <a:lnTo>
                  <a:pt x="6039093" y="2900627"/>
                </a:lnTo>
                <a:cubicBezTo>
                  <a:pt x="6041698" y="2898493"/>
                  <a:pt x="6044334" y="2897228"/>
                  <a:pt x="6046999" y="2896832"/>
                </a:cubicBezTo>
                <a:cubicBezTo>
                  <a:pt x="6049664" y="2896434"/>
                  <a:pt x="6051705" y="2896584"/>
                  <a:pt x="6053122" y="2897281"/>
                </a:cubicBezTo>
                <a:cubicBezTo>
                  <a:pt x="6052235" y="2898765"/>
                  <a:pt x="6050323" y="2900814"/>
                  <a:pt x="6047386" y="2903424"/>
                </a:cubicBezTo>
                <a:cubicBezTo>
                  <a:pt x="6044448" y="2906034"/>
                  <a:pt x="6042239" y="2908789"/>
                  <a:pt x="6040759" y="2911689"/>
                </a:cubicBezTo>
                <a:cubicBezTo>
                  <a:pt x="6040592" y="2920854"/>
                  <a:pt x="6033141" y="2928574"/>
                  <a:pt x="6018410" y="2934846"/>
                </a:cubicBezTo>
                <a:cubicBezTo>
                  <a:pt x="6003678" y="2941118"/>
                  <a:pt x="5996228" y="2948838"/>
                  <a:pt x="5996061" y="2958004"/>
                </a:cubicBezTo>
                <a:lnTo>
                  <a:pt x="5977278" y="2972669"/>
                </a:lnTo>
                <a:cubicBezTo>
                  <a:pt x="5974267" y="2978587"/>
                  <a:pt x="5969353" y="2985277"/>
                  <a:pt x="5962537" y="2992738"/>
                </a:cubicBezTo>
                <a:cubicBezTo>
                  <a:pt x="5971068" y="2988396"/>
                  <a:pt x="5979568" y="2983186"/>
                  <a:pt x="5988038" y="2977107"/>
                </a:cubicBezTo>
                <a:cubicBezTo>
                  <a:pt x="5996508" y="2971027"/>
                  <a:pt x="6002987" y="2963115"/>
                  <a:pt x="6007473" y="2953371"/>
                </a:cubicBezTo>
                <a:lnTo>
                  <a:pt x="6024834" y="2972149"/>
                </a:lnTo>
                <a:lnTo>
                  <a:pt x="6006528" y="3000708"/>
                </a:lnTo>
                <a:lnTo>
                  <a:pt x="6020795" y="3004308"/>
                </a:lnTo>
                <a:lnTo>
                  <a:pt x="6026742" y="3027719"/>
                </a:lnTo>
                <a:lnTo>
                  <a:pt x="5995834" y="3063740"/>
                </a:lnTo>
                <a:cubicBezTo>
                  <a:pt x="5981265" y="3069311"/>
                  <a:pt x="5967663" y="3077277"/>
                  <a:pt x="5955028" y="3087639"/>
                </a:cubicBezTo>
                <a:cubicBezTo>
                  <a:pt x="5942392" y="3098001"/>
                  <a:pt x="5930394" y="3105902"/>
                  <a:pt x="5919036" y="3111344"/>
                </a:cubicBezTo>
                <a:lnTo>
                  <a:pt x="5913805" y="3108772"/>
                </a:lnTo>
                <a:lnTo>
                  <a:pt x="5910239" y="3117263"/>
                </a:lnTo>
                <a:lnTo>
                  <a:pt x="5882658" y="3137847"/>
                </a:lnTo>
                <a:cubicBezTo>
                  <a:pt x="5876517" y="3149339"/>
                  <a:pt x="5867700" y="3157808"/>
                  <a:pt x="5856208" y="3163256"/>
                </a:cubicBezTo>
                <a:cubicBezTo>
                  <a:pt x="5844716" y="3168703"/>
                  <a:pt x="5835305" y="3178587"/>
                  <a:pt x="5827975" y="3192909"/>
                </a:cubicBezTo>
                <a:cubicBezTo>
                  <a:pt x="5822313" y="3197310"/>
                  <a:pt x="5813308" y="3204976"/>
                  <a:pt x="5800959" y="3215906"/>
                </a:cubicBezTo>
                <a:cubicBezTo>
                  <a:pt x="5788611" y="3226835"/>
                  <a:pt x="5780497" y="3232379"/>
                  <a:pt x="5776618" y="3232535"/>
                </a:cubicBezTo>
                <a:cubicBezTo>
                  <a:pt x="5773290" y="3241711"/>
                  <a:pt x="5768060" y="3251659"/>
                  <a:pt x="5760928" y="3262380"/>
                </a:cubicBezTo>
                <a:lnTo>
                  <a:pt x="5763544" y="3263666"/>
                </a:lnTo>
                <a:cubicBezTo>
                  <a:pt x="5765406" y="3267996"/>
                  <a:pt x="5763346" y="3270398"/>
                  <a:pt x="5757362" y="3270870"/>
                </a:cubicBezTo>
                <a:lnTo>
                  <a:pt x="5752130" y="3268298"/>
                </a:lnTo>
                <a:cubicBezTo>
                  <a:pt x="5745711" y="3274816"/>
                  <a:pt x="5739767" y="3276446"/>
                  <a:pt x="5734298" y="3273188"/>
                </a:cubicBezTo>
                <a:cubicBezTo>
                  <a:pt x="5729751" y="3282761"/>
                  <a:pt x="5724045" y="3291337"/>
                  <a:pt x="5717180" y="3298917"/>
                </a:cubicBezTo>
                <a:cubicBezTo>
                  <a:pt x="5710315" y="3306496"/>
                  <a:pt x="5704609" y="3315073"/>
                  <a:pt x="5700063" y="3324646"/>
                </a:cubicBezTo>
                <a:lnTo>
                  <a:pt x="5706248" y="3355003"/>
                </a:lnTo>
                <a:cubicBezTo>
                  <a:pt x="5709498" y="3356031"/>
                  <a:pt x="5710845" y="3357832"/>
                  <a:pt x="5710290" y="3360404"/>
                </a:cubicBezTo>
                <a:cubicBezTo>
                  <a:pt x="5708919" y="3363358"/>
                  <a:pt x="5706491" y="3366006"/>
                  <a:pt x="5703009" y="3368349"/>
                </a:cubicBezTo>
                <a:cubicBezTo>
                  <a:pt x="5699527" y="3370692"/>
                  <a:pt x="5696089" y="3371989"/>
                  <a:pt x="5692696" y="3372242"/>
                </a:cubicBezTo>
                <a:cubicBezTo>
                  <a:pt x="5690948" y="3376717"/>
                  <a:pt x="5688442" y="3380180"/>
                  <a:pt x="5685177" y="3382630"/>
                </a:cubicBezTo>
                <a:cubicBezTo>
                  <a:pt x="5681913" y="3385079"/>
                  <a:pt x="5677683" y="3385133"/>
                  <a:pt x="5672486" y="3382792"/>
                </a:cubicBezTo>
                <a:lnTo>
                  <a:pt x="5664639" y="3378934"/>
                </a:lnTo>
                <a:lnTo>
                  <a:pt x="5648949" y="3408779"/>
                </a:lnTo>
                <a:lnTo>
                  <a:pt x="5600208" y="3449691"/>
                </a:lnTo>
                <a:lnTo>
                  <a:pt x="5586179" y="3453036"/>
                </a:lnTo>
                <a:cubicBezTo>
                  <a:pt x="5582242" y="3461629"/>
                  <a:pt x="5576209" y="3470044"/>
                  <a:pt x="5568081" y="3478283"/>
                </a:cubicBezTo>
                <a:cubicBezTo>
                  <a:pt x="5559953" y="3486522"/>
                  <a:pt x="5551958" y="3493973"/>
                  <a:pt x="5544097" y="3500636"/>
                </a:cubicBezTo>
                <a:lnTo>
                  <a:pt x="5529833" y="3534597"/>
                </a:lnTo>
                <a:lnTo>
                  <a:pt x="5500587" y="3544120"/>
                </a:lnTo>
                <a:lnTo>
                  <a:pt x="5478239" y="3567276"/>
                </a:lnTo>
                <a:lnTo>
                  <a:pt x="5456601" y="3573711"/>
                </a:lnTo>
                <a:cubicBezTo>
                  <a:pt x="5451951" y="3582593"/>
                  <a:pt x="5445680" y="3588757"/>
                  <a:pt x="5437789" y="3592204"/>
                </a:cubicBezTo>
                <a:cubicBezTo>
                  <a:pt x="5429898" y="3595652"/>
                  <a:pt x="5423330" y="3602523"/>
                  <a:pt x="5418084" y="3612820"/>
                </a:cubicBezTo>
                <a:lnTo>
                  <a:pt x="5374337" y="3649357"/>
                </a:lnTo>
                <a:cubicBezTo>
                  <a:pt x="5365697" y="3647386"/>
                  <a:pt x="5357950" y="3652682"/>
                  <a:pt x="5351095" y="3665247"/>
                </a:cubicBezTo>
                <a:cubicBezTo>
                  <a:pt x="5344240" y="3677811"/>
                  <a:pt x="5335186" y="3682464"/>
                  <a:pt x="5323930" y="3679207"/>
                </a:cubicBezTo>
                <a:lnTo>
                  <a:pt x="5359827" y="3601250"/>
                </a:lnTo>
                <a:lnTo>
                  <a:pt x="5346510" y="3587874"/>
                </a:lnTo>
                <a:lnTo>
                  <a:pt x="5327726" y="3602541"/>
                </a:lnTo>
                <a:cubicBezTo>
                  <a:pt x="5319762" y="3612424"/>
                  <a:pt x="5308885" y="3626426"/>
                  <a:pt x="5295096" y="3644544"/>
                </a:cubicBezTo>
                <a:cubicBezTo>
                  <a:pt x="5281306" y="3662661"/>
                  <a:pt x="5271737" y="3677305"/>
                  <a:pt x="5266388" y="3688475"/>
                </a:cubicBezTo>
                <a:cubicBezTo>
                  <a:pt x="5261748" y="3700777"/>
                  <a:pt x="5257300" y="3706984"/>
                  <a:pt x="5253045" y="3707097"/>
                </a:cubicBezTo>
                <a:cubicBezTo>
                  <a:pt x="5248789" y="3707210"/>
                  <a:pt x="5240477" y="3703834"/>
                  <a:pt x="5228107" y="3696970"/>
                </a:cubicBezTo>
                <a:lnTo>
                  <a:pt x="5221925" y="3704174"/>
                </a:lnTo>
                <a:cubicBezTo>
                  <a:pt x="5223709" y="3709319"/>
                  <a:pt x="5224245" y="3715558"/>
                  <a:pt x="5223532" y="3722890"/>
                </a:cubicBezTo>
                <a:cubicBezTo>
                  <a:pt x="5222819" y="3730222"/>
                  <a:pt x="5218718" y="3732474"/>
                  <a:pt x="5211227" y="3729645"/>
                </a:cubicBezTo>
                <a:cubicBezTo>
                  <a:pt x="5209405" y="3728820"/>
                  <a:pt x="5206214" y="3727963"/>
                  <a:pt x="5201657" y="3727074"/>
                </a:cubicBezTo>
                <a:cubicBezTo>
                  <a:pt x="5197099" y="3726185"/>
                  <a:pt x="5194265" y="3726356"/>
                  <a:pt x="5193156" y="3727590"/>
                </a:cubicBezTo>
                <a:lnTo>
                  <a:pt x="5191967" y="3730419"/>
                </a:lnTo>
                <a:lnTo>
                  <a:pt x="5219078" y="3771065"/>
                </a:lnTo>
                <a:cubicBezTo>
                  <a:pt x="5228634" y="3766942"/>
                  <a:pt x="5236986" y="3760520"/>
                  <a:pt x="5244133" y="3751798"/>
                </a:cubicBezTo>
                <a:cubicBezTo>
                  <a:pt x="5251280" y="3743077"/>
                  <a:pt x="5256956" y="3733632"/>
                  <a:pt x="5261161" y="3723465"/>
                </a:cubicBezTo>
                <a:cubicBezTo>
                  <a:pt x="5271940" y="3719089"/>
                  <a:pt x="5279389" y="3711371"/>
                  <a:pt x="5283509" y="3700308"/>
                </a:cubicBezTo>
                <a:lnTo>
                  <a:pt x="5304670" y="3679981"/>
                </a:lnTo>
                <a:cubicBezTo>
                  <a:pt x="5305334" y="3678244"/>
                  <a:pt x="5306384" y="3676058"/>
                  <a:pt x="5307820" y="3673420"/>
                </a:cubicBezTo>
                <a:cubicBezTo>
                  <a:pt x="5309256" y="3670783"/>
                  <a:pt x="5310663" y="3669625"/>
                  <a:pt x="5312041" y="3669946"/>
                </a:cubicBezTo>
                <a:cubicBezTo>
                  <a:pt x="5316960" y="3673575"/>
                  <a:pt x="5319189" y="3680789"/>
                  <a:pt x="5318731" y="3691589"/>
                </a:cubicBezTo>
                <a:cubicBezTo>
                  <a:pt x="5318271" y="3702388"/>
                  <a:pt x="5316993" y="3710439"/>
                  <a:pt x="5314898" y="3715740"/>
                </a:cubicBezTo>
                <a:cubicBezTo>
                  <a:pt x="5314339" y="3717386"/>
                  <a:pt x="5313378" y="3719047"/>
                  <a:pt x="5312016" y="3720725"/>
                </a:cubicBezTo>
                <a:cubicBezTo>
                  <a:pt x="5310654" y="3722402"/>
                  <a:pt x="5308682" y="3722714"/>
                  <a:pt x="5306102" y="3721658"/>
                </a:cubicBezTo>
                <a:cubicBezTo>
                  <a:pt x="5298280" y="3732609"/>
                  <a:pt x="5287770" y="3744799"/>
                  <a:pt x="5274570" y="3758226"/>
                </a:cubicBezTo>
                <a:cubicBezTo>
                  <a:pt x="5261369" y="3771654"/>
                  <a:pt x="5248183" y="3780821"/>
                  <a:pt x="5235011" y="3785726"/>
                </a:cubicBezTo>
                <a:cubicBezTo>
                  <a:pt x="5232456" y="3790872"/>
                  <a:pt x="5229365" y="3794474"/>
                  <a:pt x="5225739" y="3796533"/>
                </a:cubicBezTo>
                <a:cubicBezTo>
                  <a:pt x="5222113" y="3798591"/>
                  <a:pt x="5219022" y="3802194"/>
                  <a:pt x="5216467" y="3807340"/>
                </a:cubicBezTo>
                <a:cubicBezTo>
                  <a:pt x="5208309" y="3815492"/>
                  <a:pt x="5199423" y="3823501"/>
                  <a:pt x="5189808" y="3831365"/>
                </a:cubicBezTo>
                <a:cubicBezTo>
                  <a:pt x="5180194" y="3839229"/>
                  <a:pt x="5170297" y="3845887"/>
                  <a:pt x="5160117" y="3851339"/>
                </a:cubicBezTo>
                <a:cubicBezTo>
                  <a:pt x="5158830" y="3854405"/>
                  <a:pt x="5156888" y="3857149"/>
                  <a:pt x="5154293" y="3859572"/>
                </a:cubicBezTo>
                <a:cubicBezTo>
                  <a:pt x="5151697" y="3861995"/>
                  <a:pt x="5149042" y="3862681"/>
                  <a:pt x="5146327" y="3861632"/>
                </a:cubicBezTo>
                <a:cubicBezTo>
                  <a:pt x="5141819" y="3858277"/>
                  <a:pt x="5141085" y="3852509"/>
                  <a:pt x="5144126" y="3844330"/>
                </a:cubicBezTo>
                <a:cubicBezTo>
                  <a:pt x="5147167" y="3836151"/>
                  <a:pt x="5149643" y="3830255"/>
                  <a:pt x="5151555" y="3826642"/>
                </a:cubicBezTo>
                <a:lnTo>
                  <a:pt x="5127064" y="3824845"/>
                </a:lnTo>
                <a:lnTo>
                  <a:pt x="5112561" y="3851859"/>
                </a:lnTo>
                <a:lnTo>
                  <a:pt x="5067625" y="3891227"/>
                </a:lnTo>
                <a:lnTo>
                  <a:pt x="5065010" y="3889941"/>
                </a:lnTo>
                <a:lnTo>
                  <a:pt x="5022689" y="3930594"/>
                </a:lnTo>
                <a:cubicBezTo>
                  <a:pt x="5019350" y="3931656"/>
                  <a:pt x="5016279" y="3935837"/>
                  <a:pt x="5013476" y="3943137"/>
                </a:cubicBezTo>
                <a:cubicBezTo>
                  <a:pt x="5010673" y="3950437"/>
                  <a:pt x="5008909" y="3955262"/>
                  <a:pt x="5008187" y="3957610"/>
                </a:cubicBezTo>
                <a:cubicBezTo>
                  <a:pt x="5012729" y="3955716"/>
                  <a:pt x="5015474" y="3957635"/>
                  <a:pt x="5016420" y="3963365"/>
                </a:cubicBezTo>
                <a:cubicBezTo>
                  <a:pt x="5017368" y="3969094"/>
                  <a:pt x="5015654" y="3972235"/>
                  <a:pt x="5011279" y="3972787"/>
                </a:cubicBezTo>
                <a:cubicBezTo>
                  <a:pt x="5009858" y="3971946"/>
                  <a:pt x="5008124" y="3971379"/>
                  <a:pt x="5006078" y="3971084"/>
                </a:cubicBezTo>
                <a:cubicBezTo>
                  <a:pt x="5004032" y="3970789"/>
                  <a:pt x="5002358" y="3971958"/>
                  <a:pt x="5001056" y="3974590"/>
                </a:cubicBezTo>
                <a:cubicBezTo>
                  <a:pt x="5000035" y="3977645"/>
                  <a:pt x="5000174" y="3981697"/>
                  <a:pt x="5001473" y="3986745"/>
                </a:cubicBezTo>
                <a:cubicBezTo>
                  <a:pt x="5002771" y="3991794"/>
                  <a:pt x="5004218" y="3996489"/>
                  <a:pt x="5005814" y="4000830"/>
                </a:cubicBezTo>
                <a:cubicBezTo>
                  <a:pt x="5002866" y="4006282"/>
                  <a:pt x="4996220" y="4013968"/>
                  <a:pt x="4985872" y="4023890"/>
                </a:cubicBezTo>
                <a:cubicBezTo>
                  <a:pt x="4975525" y="4033812"/>
                  <a:pt x="4968461" y="4038733"/>
                  <a:pt x="4964682" y="4038654"/>
                </a:cubicBezTo>
                <a:cubicBezTo>
                  <a:pt x="4961027" y="4048452"/>
                  <a:pt x="4957639" y="4054326"/>
                  <a:pt x="4954519" y="4056277"/>
                </a:cubicBezTo>
                <a:cubicBezTo>
                  <a:pt x="4951397" y="4058229"/>
                  <a:pt x="4945513" y="4056900"/>
                  <a:pt x="4936863" y="4052293"/>
                </a:cubicBezTo>
                <a:lnTo>
                  <a:pt x="4923788" y="4083423"/>
                </a:lnTo>
                <a:cubicBezTo>
                  <a:pt x="4918923" y="4075910"/>
                  <a:pt x="4914681" y="4067849"/>
                  <a:pt x="4911064" y="4059242"/>
                </a:cubicBezTo>
                <a:cubicBezTo>
                  <a:pt x="4907447" y="4050635"/>
                  <a:pt x="4905108" y="4041802"/>
                  <a:pt x="4904047" y="4032744"/>
                </a:cubicBezTo>
                <a:cubicBezTo>
                  <a:pt x="4902106" y="4038619"/>
                  <a:pt x="4898856" y="4043850"/>
                  <a:pt x="4894300" y="4048439"/>
                </a:cubicBezTo>
                <a:lnTo>
                  <a:pt x="4898108" y="4084455"/>
                </a:lnTo>
                <a:cubicBezTo>
                  <a:pt x="4890584" y="4093916"/>
                  <a:pt x="4875378" y="4111338"/>
                  <a:pt x="4852489" y="4136719"/>
                </a:cubicBezTo>
                <a:cubicBezTo>
                  <a:pt x="4829600" y="4162100"/>
                  <a:pt x="4810648" y="4173412"/>
                  <a:pt x="4795633" y="4170653"/>
                </a:cubicBezTo>
                <a:cubicBezTo>
                  <a:pt x="4793058" y="4176002"/>
                  <a:pt x="4787570" y="4183120"/>
                  <a:pt x="4779169" y="4192008"/>
                </a:cubicBezTo>
                <a:cubicBezTo>
                  <a:pt x="4770769" y="4200895"/>
                  <a:pt x="4764211" y="4204927"/>
                  <a:pt x="4759494" y="4204102"/>
                </a:cubicBezTo>
                <a:cubicBezTo>
                  <a:pt x="4758389" y="4203133"/>
                  <a:pt x="4758221" y="4201342"/>
                  <a:pt x="4758988" y="4198732"/>
                </a:cubicBezTo>
                <a:cubicBezTo>
                  <a:pt x="4759756" y="4196121"/>
                  <a:pt x="4760241" y="4194653"/>
                  <a:pt x="4760444" y="4194326"/>
                </a:cubicBezTo>
                <a:lnTo>
                  <a:pt x="4751170" y="4186352"/>
                </a:lnTo>
                <a:lnTo>
                  <a:pt x="4738569" y="4193814"/>
                </a:lnTo>
                <a:lnTo>
                  <a:pt x="4748558" y="4222627"/>
                </a:lnTo>
                <a:cubicBezTo>
                  <a:pt x="4741877" y="4237908"/>
                  <a:pt x="4733249" y="4250311"/>
                  <a:pt x="4722674" y="4259837"/>
                </a:cubicBezTo>
                <a:cubicBezTo>
                  <a:pt x="4712098" y="4269362"/>
                  <a:pt x="4700438" y="4277715"/>
                  <a:pt x="4687693" y="4284893"/>
                </a:cubicBezTo>
                <a:cubicBezTo>
                  <a:pt x="4686678" y="4289658"/>
                  <a:pt x="4685500" y="4299037"/>
                  <a:pt x="4684159" y="4313032"/>
                </a:cubicBezTo>
                <a:cubicBezTo>
                  <a:pt x="4682818" y="4327026"/>
                  <a:pt x="4680272" y="4334027"/>
                  <a:pt x="4676522" y="4334033"/>
                </a:cubicBezTo>
                <a:cubicBezTo>
                  <a:pt x="4672703" y="4332013"/>
                  <a:pt x="4669819" y="4329171"/>
                  <a:pt x="4667872" y="4325512"/>
                </a:cubicBezTo>
                <a:cubicBezTo>
                  <a:pt x="4665925" y="4321851"/>
                  <a:pt x="4664289" y="4317917"/>
                  <a:pt x="4662967" y="4313710"/>
                </a:cubicBezTo>
                <a:cubicBezTo>
                  <a:pt x="4658609" y="4324087"/>
                  <a:pt x="4652645" y="4334528"/>
                  <a:pt x="4645077" y="4345034"/>
                </a:cubicBezTo>
                <a:cubicBezTo>
                  <a:pt x="4637509" y="4355541"/>
                  <a:pt x="4629525" y="4363281"/>
                  <a:pt x="4621123" y="4368256"/>
                </a:cubicBezTo>
                <a:lnTo>
                  <a:pt x="4617553" y="4339185"/>
                </a:lnTo>
                <a:lnTo>
                  <a:pt x="4637287" y="4314742"/>
                </a:lnTo>
                <a:cubicBezTo>
                  <a:pt x="4636409" y="4312603"/>
                  <a:pt x="4635369" y="4310385"/>
                  <a:pt x="4634165" y="4308086"/>
                </a:cubicBezTo>
                <a:cubicBezTo>
                  <a:pt x="4632961" y="4305786"/>
                  <a:pt x="4632574" y="4303890"/>
                  <a:pt x="4633005" y="4302395"/>
                </a:cubicBezTo>
                <a:cubicBezTo>
                  <a:pt x="4634744" y="4299976"/>
                  <a:pt x="4638162" y="4299665"/>
                  <a:pt x="4643259" y="4301460"/>
                </a:cubicBezTo>
                <a:cubicBezTo>
                  <a:pt x="4648357" y="4303255"/>
                  <a:pt x="4651834" y="4304680"/>
                  <a:pt x="4653692" y="4305736"/>
                </a:cubicBezTo>
                <a:cubicBezTo>
                  <a:pt x="4657471" y="4297208"/>
                  <a:pt x="4662870" y="4289050"/>
                  <a:pt x="4669888" y="4281261"/>
                </a:cubicBezTo>
                <a:cubicBezTo>
                  <a:pt x="4676908" y="4273473"/>
                  <a:pt x="4684267" y="4266279"/>
                  <a:pt x="4691970" y="4259680"/>
                </a:cubicBezTo>
                <a:cubicBezTo>
                  <a:pt x="4692609" y="4258002"/>
                  <a:pt x="4693055" y="4255376"/>
                  <a:pt x="4693307" y="4251802"/>
                </a:cubicBezTo>
                <a:cubicBezTo>
                  <a:pt x="4693559" y="4248226"/>
                  <a:pt x="4693351" y="4245278"/>
                  <a:pt x="4692682" y="4242958"/>
                </a:cubicBezTo>
                <a:lnTo>
                  <a:pt x="4663674" y="4259427"/>
                </a:lnTo>
                <a:lnTo>
                  <a:pt x="4649407" y="4255827"/>
                </a:lnTo>
                <a:lnTo>
                  <a:pt x="4632767" y="4295448"/>
                </a:lnTo>
                <a:cubicBezTo>
                  <a:pt x="4620031" y="4299003"/>
                  <a:pt x="4606805" y="4307012"/>
                  <a:pt x="4593090" y="4319475"/>
                </a:cubicBezTo>
                <a:cubicBezTo>
                  <a:pt x="4579374" y="4331938"/>
                  <a:pt x="4568823" y="4342970"/>
                  <a:pt x="4561439" y="4352569"/>
                </a:cubicBezTo>
                <a:cubicBezTo>
                  <a:pt x="4558725" y="4357780"/>
                  <a:pt x="4555000" y="4361640"/>
                  <a:pt x="4550264" y="4364148"/>
                </a:cubicBezTo>
                <a:cubicBezTo>
                  <a:pt x="4545528" y="4366657"/>
                  <a:pt x="4541803" y="4370517"/>
                  <a:pt x="4539090" y="4375727"/>
                </a:cubicBezTo>
                <a:lnTo>
                  <a:pt x="4521733" y="4394509"/>
                </a:lnTo>
                <a:lnTo>
                  <a:pt x="4524349" y="4395796"/>
                </a:lnTo>
                <a:cubicBezTo>
                  <a:pt x="4521635" y="4401006"/>
                  <a:pt x="4517910" y="4404865"/>
                  <a:pt x="4513175" y="4407373"/>
                </a:cubicBezTo>
                <a:cubicBezTo>
                  <a:pt x="4508439" y="4409883"/>
                  <a:pt x="4504715" y="4413742"/>
                  <a:pt x="4502000" y="4418952"/>
                </a:cubicBezTo>
                <a:cubicBezTo>
                  <a:pt x="4500361" y="4423481"/>
                  <a:pt x="4498291" y="4427159"/>
                  <a:pt x="4495789" y="4429983"/>
                </a:cubicBezTo>
                <a:cubicBezTo>
                  <a:pt x="4493288" y="4432808"/>
                  <a:pt x="4489494" y="4433076"/>
                  <a:pt x="4484405" y="4430789"/>
                </a:cubicBezTo>
                <a:cubicBezTo>
                  <a:pt x="4481267" y="4439204"/>
                  <a:pt x="4478333" y="4444306"/>
                  <a:pt x="4475610" y="4446097"/>
                </a:cubicBezTo>
                <a:cubicBezTo>
                  <a:pt x="4472885" y="4447888"/>
                  <a:pt x="4467812" y="4446817"/>
                  <a:pt x="4460391" y="4442884"/>
                </a:cubicBezTo>
                <a:lnTo>
                  <a:pt x="4447317" y="4474015"/>
                </a:lnTo>
                <a:lnTo>
                  <a:pt x="4436615" y="4461924"/>
                </a:lnTo>
                <a:lnTo>
                  <a:pt x="4404281" y="4493829"/>
                </a:lnTo>
                <a:lnTo>
                  <a:pt x="4407135" y="4502061"/>
                </a:lnTo>
                <a:lnTo>
                  <a:pt x="4393106" y="4505408"/>
                </a:lnTo>
                <a:lnTo>
                  <a:pt x="4383120" y="4514156"/>
                </a:lnTo>
                <a:lnTo>
                  <a:pt x="4382647" y="4537825"/>
                </a:lnTo>
                <a:lnTo>
                  <a:pt x="4370523" y="4559179"/>
                </a:lnTo>
                <a:cubicBezTo>
                  <a:pt x="4363696" y="4556961"/>
                  <a:pt x="4358624" y="4559020"/>
                  <a:pt x="4355305" y="4565356"/>
                </a:cubicBezTo>
                <a:cubicBezTo>
                  <a:pt x="4351986" y="4571691"/>
                  <a:pt x="4344298" y="4572464"/>
                  <a:pt x="4332241" y="4567673"/>
                </a:cubicBezTo>
                <a:lnTo>
                  <a:pt x="4338183" y="4553524"/>
                </a:lnTo>
                <a:lnTo>
                  <a:pt x="4329148" y="4552496"/>
                </a:lnTo>
                <a:cubicBezTo>
                  <a:pt x="4325829" y="4555701"/>
                  <a:pt x="4320341" y="4561254"/>
                  <a:pt x="4312683" y="4569156"/>
                </a:cubicBezTo>
                <a:cubicBezTo>
                  <a:pt x="4305025" y="4577057"/>
                  <a:pt x="4300132" y="4581195"/>
                  <a:pt x="4298001" y="4581570"/>
                </a:cubicBezTo>
                <a:cubicBezTo>
                  <a:pt x="4296847" y="4580719"/>
                  <a:pt x="4296481" y="4579400"/>
                  <a:pt x="4296901" y="4577615"/>
                </a:cubicBezTo>
                <a:cubicBezTo>
                  <a:pt x="4297322" y="4575830"/>
                  <a:pt x="4297610" y="4574833"/>
                  <a:pt x="4297763" y="4574624"/>
                </a:cubicBezTo>
                <a:cubicBezTo>
                  <a:pt x="4290768" y="4570616"/>
                  <a:pt x="4289242" y="4566735"/>
                  <a:pt x="4293185" y="4562983"/>
                </a:cubicBezTo>
                <a:cubicBezTo>
                  <a:pt x="4297127" y="4559231"/>
                  <a:pt x="4301427" y="4556508"/>
                  <a:pt x="4306083" y="4554813"/>
                </a:cubicBezTo>
                <a:lnTo>
                  <a:pt x="4306318" y="4524198"/>
                </a:lnTo>
                <a:lnTo>
                  <a:pt x="4325101" y="4509533"/>
                </a:lnTo>
                <a:lnTo>
                  <a:pt x="4310357" y="4492039"/>
                </a:lnTo>
                <a:cubicBezTo>
                  <a:pt x="4305607" y="4501158"/>
                  <a:pt x="4298940" y="4508265"/>
                  <a:pt x="4290356" y="4513364"/>
                </a:cubicBezTo>
                <a:cubicBezTo>
                  <a:pt x="4281772" y="4518462"/>
                  <a:pt x="4274807" y="4526277"/>
                  <a:pt x="4269463" y="4536810"/>
                </a:cubicBezTo>
                <a:cubicBezTo>
                  <a:pt x="4256867" y="4544416"/>
                  <a:pt x="4244612" y="4552618"/>
                  <a:pt x="4232699" y="4561415"/>
                </a:cubicBezTo>
                <a:cubicBezTo>
                  <a:pt x="4220786" y="4570212"/>
                  <a:pt x="4209186" y="4578735"/>
                  <a:pt x="4197897" y="4586986"/>
                </a:cubicBezTo>
                <a:cubicBezTo>
                  <a:pt x="4193716" y="4593181"/>
                  <a:pt x="4187337" y="4600857"/>
                  <a:pt x="4178758" y="4610013"/>
                </a:cubicBezTo>
                <a:cubicBezTo>
                  <a:pt x="4170178" y="4619169"/>
                  <a:pt x="4162371" y="4622729"/>
                  <a:pt x="4155338" y="4620692"/>
                </a:cubicBezTo>
                <a:cubicBezTo>
                  <a:pt x="4154749" y="4623035"/>
                  <a:pt x="4154322" y="4627805"/>
                  <a:pt x="4154061" y="4635004"/>
                </a:cubicBezTo>
                <a:cubicBezTo>
                  <a:pt x="4153799" y="4642202"/>
                  <a:pt x="4153671" y="4646264"/>
                  <a:pt x="4153675" y="4647191"/>
                </a:cubicBezTo>
                <a:cubicBezTo>
                  <a:pt x="4155078" y="4647454"/>
                  <a:pt x="4156435" y="4646414"/>
                  <a:pt x="4157747" y="4644072"/>
                </a:cubicBezTo>
                <a:cubicBezTo>
                  <a:pt x="4159059" y="4641729"/>
                  <a:pt x="4159763" y="4640368"/>
                  <a:pt x="4159857" y="4639987"/>
                </a:cubicBezTo>
                <a:cubicBezTo>
                  <a:pt x="4174277" y="4626945"/>
                  <a:pt x="4189781" y="4615076"/>
                  <a:pt x="4206369" y="4604382"/>
                </a:cubicBezTo>
                <a:cubicBezTo>
                  <a:pt x="4222959" y="4593687"/>
                  <a:pt x="4236144" y="4579826"/>
                  <a:pt x="4245925" y="4562796"/>
                </a:cubicBezTo>
                <a:lnTo>
                  <a:pt x="4259004" y="4569226"/>
                </a:lnTo>
                <a:cubicBezTo>
                  <a:pt x="4265122" y="4571878"/>
                  <a:pt x="4271850" y="4575898"/>
                  <a:pt x="4279187" y="4581283"/>
                </a:cubicBezTo>
                <a:cubicBezTo>
                  <a:pt x="4286525" y="4586668"/>
                  <a:pt x="4289151" y="4592939"/>
                  <a:pt x="4287065" y="4600095"/>
                </a:cubicBezTo>
                <a:cubicBezTo>
                  <a:pt x="4281395" y="4612815"/>
                  <a:pt x="4273420" y="4623974"/>
                  <a:pt x="4263142" y="4633575"/>
                </a:cubicBezTo>
                <a:cubicBezTo>
                  <a:pt x="4252864" y="4643176"/>
                  <a:pt x="4242215" y="4651313"/>
                  <a:pt x="4231193" y="4657987"/>
                </a:cubicBezTo>
                <a:cubicBezTo>
                  <a:pt x="4228648" y="4664987"/>
                  <a:pt x="4227380" y="4671762"/>
                  <a:pt x="4227391" y="4678311"/>
                </a:cubicBezTo>
                <a:cubicBezTo>
                  <a:pt x="4227402" y="4684861"/>
                  <a:pt x="4226134" y="4691636"/>
                  <a:pt x="4223588" y="4698636"/>
                </a:cubicBezTo>
                <a:lnTo>
                  <a:pt x="4207655" y="4683974"/>
                </a:lnTo>
                <a:cubicBezTo>
                  <a:pt x="4204100" y="4692754"/>
                  <a:pt x="4199266" y="4701758"/>
                  <a:pt x="4193154" y="4710989"/>
                </a:cubicBezTo>
                <a:cubicBezTo>
                  <a:pt x="4187042" y="4720219"/>
                  <a:pt x="4179592" y="4727938"/>
                  <a:pt x="4170805" y="4734146"/>
                </a:cubicBezTo>
                <a:lnTo>
                  <a:pt x="4166047" y="4707905"/>
                </a:lnTo>
                <a:lnTo>
                  <a:pt x="4184591" y="4686293"/>
                </a:lnTo>
                <a:cubicBezTo>
                  <a:pt x="4183714" y="4684153"/>
                  <a:pt x="4182673" y="4681935"/>
                  <a:pt x="4181470" y="4679636"/>
                </a:cubicBezTo>
                <a:cubicBezTo>
                  <a:pt x="4180265" y="4677336"/>
                  <a:pt x="4179879" y="4675440"/>
                  <a:pt x="4180310" y="4673945"/>
                </a:cubicBezTo>
                <a:cubicBezTo>
                  <a:pt x="4181939" y="4671473"/>
                  <a:pt x="4184921" y="4670948"/>
                  <a:pt x="4189256" y="4672367"/>
                </a:cubicBezTo>
                <a:cubicBezTo>
                  <a:pt x="4193591" y="4673787"/>
                  <a:pt x="4196633" y="4674998"/>
                  <a:pt x="4198382" y="4676000"/>
                </a:cubicBezTo>
                <a:lnTo>
                  <a:pt x="4234282" y="4635605"/>
                </a:lnTo>
                <a:lnTo>
                  <a:pt x="4236421" y="4622998"/>
                </a:lnTo>
                <a:lnTo>
                  <a:pt x="4231901" y="4603703"/>
                </a:lnTo>
                <a:lnTo>
                  <a:pt x="4212879" y="4611423"/>
                </a:lnTo>
                <a:lnTo>
                  <a:pt x="4180072" y="4666998"/>
                </a:lnTo>
                <a:cubicBezTo>
                  <a:pt x="4168688" y="4670933"/>
                  <a:pt x="4156622" y="4678374"/>
                  <a:pt x="4143871" y="4689320"/>
                </a:cubicBezTo>
                <a:cubicBezTo>
                  <a:pt x="4131122" y="4700266"/>
                  <a:pt x="4121077" y="4710408"/>
                  <a:pt x="4113736" y="4719746"/>
                </a:cubicBezTo>
                <a:cubicBezTo>
                  <a:pt x="4109298" y="4729372"/>
                  <a:pt x="4103375" y="4737841"/>
                  <a:pt x="4095964" y="4745153"/>
                </a:cubicBezTo>
                <a:cubicBezTo>
                  <a:pt x="4088555" y="4752465"/>
                  <a:pt x="4081323" y="4760291"/>
                  <a:pt x="4074270" y="4768631"/>
                </a:cubicBezTo>
                <a:cubicBezTo>
                  <a:pt x="4056675" y="4774208"/>
                  <a:pt x="4039793" y="4781842"/>
                  <a:pt x="4023625" y="4791535"/>
                </a:cubicBezTo>
                <a:lnTo>
                  <a:pt x="3981543" y="4839134"/>
                </a:lnTo>
                <a:cubicBezTo>
                  <a:pt x="3980012" y="4838239"/>
                  <a:pt x="3977842" y="4837457"/>
                  <a:pt x="3975033" y="4836787"/>
                </a:cubicBezTo>
                <a:cubicBezTo>
                  <a:pt x="3972224" y="4836117"/>
                  <a:pt x="3970114" y="4837072"/>
                  <a:pt x="3968703" y="4839650"/>
                </a:cubicBezTo>
                <a:cubicBezTo>
                  <a:pt x="3968331" y="4841317"/>
                  <a:pt x="3968955" y="4843901"/>
                  <a:pt x="3970576" y="4847400"/>
                </a:cubicBezTo>
                <a:cubicBezTo>
                  <a:pt x="3972196" y="4850899"/>
                  <a:pt x="3973475" y="4853805"/>
                  <a:pt x="3974411" y="4856115"/>
                </a:cubicBezTo>
                <a:lnTo>
                  <a:pt x="3938507" y="4858949"/>
                </a:lnTo>
                <a:lnTo>
                  <a:pt x="3920197" y="4849947"/>
                </a:lnTo>
                <a:cubicBezTo>
                  <a:pt x="3925149" y="4839720"/>
                  <a:pt x="3930934" y="4830329"/>
                  <a:pt x="3937551" y="4821774"/>
                </a:cubicBezTo>
                <a:cubicBezTo>
                  <a:pt x="3944169" y="4813219"/>
                  <a:pt x="3950429" y="4798940"/>
                  <a:pt x="3956332" y="4778936"/>
                </a:cubicBezTo>
                <a:cubicBezTo>
                  <a:pt x="3947306" y="4784458"/>
                  <a:pt x="3938608" y="4790141"/>
                  <a:pt x="3930237" y="4795984"/>
                </a:cubicBezTo>
                <a:cubicBezTo>
                  <a:pt x="3921865" y="4801827"/>
                  <a:pt x="3915189" y="4810210"/>
                  <a:pt x="3910206" y="4821134"/>
                </a:cubicBezTo>
                <a:cubicBezTo>
                  <a:pt x="3893007" y="4825767"/>
                  <a:pt x="3876523" y="4832458"/>
                  <a:pt x="3860750" y="4841208"/>
                </a:cubicBezTo>
                <a:cubicBezTo>
                  <a:pt x="3845606" y="4835468"/>
                  <a:pt x="3837671" y="4838397"/>
                  <a:pt x="3836943" y="4849989"/>
                </a:cubicBezTo>
                <a:cubicBezTo>
                  <a:pt x="3836217" y="4861582"/>
                  <a:pt x="3831550" y="4866117"/>
                  <a:pt x="3822946" y="4863594"/>
                </a:cubicBezTo>
                <a:lnTo>
                  <a:pt x="3812483" y="4858450"/>
                </a:lnTo>
                <a:cubicBezTo>
                  <a:pt x="3808703" y="4866196"/>
                  <a:pt x="3804434" y="4871351"/>
                  <a:pt x="3799674" y="4873920"/>
                </a:cubicBezTo>
                <a:cubicBezTo>
                  <a:pt x="3794914" y="4876488"/>
                  <a:pt x="3790942" y="4880937"/>
                  <a:pt x="3787757" y="4887267"/>
                </a:cubicBezTo>
                <a:lnTo>
                  <a:pt x="3762315" y="4895246"/>
                </a:lnTo>
                <a:lnTo>
                  <a:pt x="3761361" y="4867461"/>
                </a:lnTo>
                <a:cubicBezTo>
                  <a:pt x="3756129" y="4864889"/>
                  <a:pt x="3754703" y="4860772"/>
                  <a:pt x="3757080" y="4855112"/>
                </a:cubicBezTo>
                <a:cubicBezTo>
                  <a:pt x="3762523" y="4844344"/>
                  <a:pt x="3770181" y="4834878"/>
                  <a:pt x="3780053" y="4826713"/>
                </a:cubicBezTo>
                <a:cubicBezTo>
                  <a:pt x="3789925" y="4818550"/>
                  <a:pt x="3797879" y="4808375"/>
                  <a:pt x="3803915" y="4796192"/>
                </a:cubicBezTo>
                <a:cubicBezTo>
                  <a:pt x="3804069" y="4795983"/>
                  <a:pt x="3804357" y="4794986"/>
                  <a:pt x="3804778" y="4793201"/>
                </a:cubicBezTo>
                <a:cubicBezTo>
                  <a:pt x="3805199" y="4791416"/>
                  <a:pt x="3804831" y="4790098"/>
                  <a:pt x="3803677" y="4789246"/>
                </a:cubicBezTo>
                <a:cubicBezTo>
                  <a:pt x="3801988" y="4789198"/>
                  <a:pt x="3799007" y="4791288"/>
                  <a:pt x="3794733" y="4795518"/>
                </a:cubicBezTo>
                <a:cubicBezTo>
                  <a:pt x="3790458" y="4799747"/>
                  <a:pt x="3787178" y="4802546"/>
                  <a:pt x="3784895" y="4803912"/>
                </a:cubicBezTo>
                <a:cubicBezTo>
                  <a:pt x="3780655" y="4805242"/>
                  <a:pt x="3777723" y="4807215"/>
                  <a:pt x="3776097" y="4809831"/>
                </a:cubicBezTo>
                <a:cubicBezTo>
                  <a:pt x="3774567" y="4814414"/>
                  <a:pt x="3772933" y="4818305"/>
                  <a:pt x="3771195" y="4821505"/>
                </a:cubicBezTo>
                <a:cubicBezTo>
                  <a:pt x="3769456" y="4824705"/>
                  <a:pt x="3766097" y="4825188"/>
                  <a:pt x="3761119" y="4822954"/>
                </a:cubicBezTo>
                <a:lnTo>
                  <a:pt x="3748279" y="4823470"/>
                </a:lnTo>
                <a:lnTo>
                  <a:pt x="3720933" y="4813439"/>
                </a:lnTo>
                <a:lnTo>
                  <a:pt x="3703577" y="4832223"/>
                </a:lnTo>
                <a:cubicBezTo>
                  <a:pt x="3698930" y="4831858"/>
                  <a:pt x="3694076" y="4832459"/>
                  <a:pt x="3689014" y="4834025"/>
                </a:cubicBezTo>
                <a:cubicBezTo>
                  <a:pt x="3683951" y="4835591"/>
                  <a:pt x="3679453" y="4837221"/>
                  <a:pt x="3675519" y="4838915"/>
                </a:cubicBezTo>
                <a:cubicBezTo>
                  <a:pt x="3672711" y="4837463"/>
                  <a:pt x="3669530" y="4836895"/>
                  <a:pt x="3665978" y="4837211"/>
                </a:cubicBezTo>
                <a:cubicBezTo>
                  <a:pt x="3662426" y="4837528"/>
                  <a:pt x="3659663" y="4839725"/>
                  <a:pt x="3657686" y="4843805"/>
                </a:cubicBezTo>
                <a:lnTo>
                  <a:pt x="3655548" y="4856411"/>
                </a:lnTo>
                <a:lnTo>
                  <a:pt x="3632007" y="4844837"/>
                </a:lnTo>
                <a:cubicBezTo>
                  <a:pt x="3635345" y="4839862"/>
                  <a:pt x="3641269" y="4832959"/>
                  <a:pt x="3649778" y="4824125"/>
                </a:cubicBezTo>
                <a:cubicBezTo>
                  <a:pt x="3658288" y="4815290"/>
                  <a:pt x="3660051" y="4808902"/>
                  <a:pt x="3655067" y="4804957"/>
                </a:cubicBezTo>
                <a:cubicBezTo>
                  <a:pt x="3652322" y="4803821"/>
                  <a:pt x="3649370" y="4803650"/>
                  <a:pt x="3646209" y="4804444"/>
                </a:cubicBezTo>
                <a:cubicBezTo>
                  <a:pt x="3643049" y="4805237"/>
                  <a:pt x="3640453" y="4806096"/>
                  <a:pt x="3638423" y="4807018"/>
                </a:cubicBezTo>
                <a:lnTo>
                  <a:pt x="3618928" y="4838406"/>
                </a:lnTo>
                <a:lnTo>
                  <a:pt x="3597976" y="4851507"/>
                </a:lnTo>
                <a:lnTo>
                  <a:pt x="3597727" y="4852841"/>
                </a:lnTo>
                <a:cubicBezTo>
                  <a:pt x="3597738" y="4859390"/>
                  <a:pt x="3596470" y="4866165"/>
                  <a:pt x="3593925" y="4873164"/>
                </a:cubicBezTo>
                <a:lnTo>
                  <a:pt x="3587421" y="4867180"/>
                </a:lnTo>
                <a:lnTo>
                  <a:pt x="3584393" y="4871792"/>
                </a:lnTo>
                <a:cubicBezTo>
                  <a:pt x="3579153" y="4876755"/>
                  <a:pt x="3572753" y="4880722"/>
                  <a:pt x="3565194" y="4883693"/>
                </a:cubicBezTo>
                <a:lnTo>
                  <a:pt x="3555685" y="4906333"/>
                </a:lnTo>
                <a:cubicBezTo>
                  <a:pt x="3544510" y="4911651"/>
                  <a:pt x="3536665" y="4920313"/>
                  <a:pt x="3532148" y="4932320"/>
                </a:cubicBezTo>
                <a:cubicBezTo>
                  <a:pt x="3528521" y="4928901"/>
                  <a:pt x="3524241" y="4927508"/>
                  <a:pt x="3519307" y="4928141"/>
                </a:cubicBezTo>
                <a:cubicBezTo>
                  <a:pt x="3514373" y="4928774"/>
                  <a:pt x="3510569" y="4931883"/>
                  <a:pt x="3507895" y="4937469"/>
                </a:cubicBezTo>
                <a:lnTo>
                  <a:pt x="3481503" y="4955223"/>
                </a:lnTo>
                <a:lnTo>
                  <a:pt x="3464143" y="4936445"/>
                </a:lnTo>
                <a:cubicBezTo>
                  <a:pt x="3471439" y="4928935"/>
                  <a:pt x="3478185" y="4919447"/>
                  <a:pt x="3484381" y="4907982"/>
                </a:cubicBezTo>
                <a:cubicBezTo>
                  <a:pt x="3490577" y="4896517"/>
                  <a:pt x="3497382" y="4888765"/>
                  <a:pt x="3504798" y="4884729"/>
                </a:cubicBezTo>
                <a:cubicBezTo>
                  <a:pt x="3508126" y="4875553"/>
                  <a:pt x="3513595" y="4872551"/>
                  <a:pt x="3521204" y="4875722"/>
                </a:cubicBezTo>
                <a:lnTo>
                  <a:pt x="3536471" y="4882919"/>
                </a:lnTo>
                <a:lnTo>
                  <a:pt x="3536383" y="4882434"/>
                </a:lnTo>
                <a:lnTo>
                  <a:pt x="3554927" y="4860821"/>
                </a:lnTo>
                <a:cubicBezTo>
                  <a:pt x="3554051" y="4858683"/>
                  <a:pt x="3553010" y="4856463"/>
                  <a:pt x="3551806" y="4854164"/>
                </a:cubicBezTo>
                <a:cubicBezTo>
                  <a:pt x="3550602" y="4851865"/>
                  <a:pt x="3550215" y="4849968"/>
                  <a:pt x="3550646" y="4848473"/>
                </a:cubicBezTo>
                <a:cubicBezTo>
                  <a:pt x="3552276" y="4846002"/>
                  <a:pt x="3555257" y="4845476"/>
                  <a:pt x="3559592" y="4846896"/>
                </a:cubicBezTo>
                <a:lnTo>
                  <a:pt x="3560688" y="4847332"/>
                </a:lnTo>
                <a:lnTo>
                  <a:pt x="3556155" y="4845103"/>
                </a:lnTo>
                <a:lnTo>
                  <a:pt x="3572560" y="4836097"/>
                </a:lnTo>
                <a:lnTo>
                  <a:pt x="3583378" y="4810338"/>
                </a:lnTo>
                <a:lnTo>
                  <a:pt x="3578371" y="4815965"/>
                </a:lnTo>
                <a:lnTo>
                  <a:pt x="3551679" y="4839373"/>
                </a:lnTo>
                <a:lnTo>
                  <a:pt x="3550408" y="4841526"/>
                </a:lnTo>
                <a:cubicBezTo>
                  <a:pt x="3539024" y="4845462"/>
                  <a:pt x="3526958" y="4852902"/>
                  <a:pt x="3514208" y="4863849"/>
                </a:cubicBezTo>
                <a:cubicBezTo>
                  <a:pt x="3501459" y="4874794"/>
                  <a:pt x="3491413" y="4884937"/>
                  <a:pt x="3484072" y="4894274"/>
                </a:cubicBezTo>
                <a:cubicBezTo>
                  <a:pt x="3479635" y="4903900"/>
                  <a:pt x="3473711" y="4912371"/>
                  <a:pt x="3466301" y="4919681"/>
                </a:cubicBezTo>
                <a:lnTo>
                  <a:pt x="3449110" y="4938286"/>
                </a:lnTo>
                <a:lnTo>
                  <a:pt x="3448555" y="4939083"/>
                </a:lnTo>
                <a:lnTo>
                  <a:pt x="3448016" y="4939469"/>
                </a:lnTo>
                <a:lnTo>
                  <a:pt x="3444606" y="4943160"/>
                </a:lnTo>
                <a:lnTo>
                  <a:pt x="3439880" y="4945297"/>
                </a:lnTo>
                <a:lnTo>
                  <a:pt x="3413575" y="4964139"/>
                </a:lnTo>
                <a:cubicBezTo>
                  <a:pt x="3412559" y="4968904"/>
                  <a:pt x="3411381" y="4978284"/>
                  <a:pt x="3410040" y="4992279"/>
                </a:cubicBezTo>
                <a:cubicBezTo>
                  <a:pt x="3408700" y="5006273"/>
                  <a:pt x="3406155" y="5013273"/>
                  <a:pt x="3402405" y="5013279"/>
                </a:cubicBezTo>
                <a:cubicBezTo>
                  <a:pt x="3398585" y="5011259"/>
                  <a:pt x="3395701" y="5008418"/>
                  <a:pt x="3393753" y="5004758"/>
                </a:cubicBezTo>
                <a:cubicBezTo>
                  <a:pt x="3391807" y="5001097"/>
                  <a:pt x="3390172" y="4997163"/>
                  <a:pt x="3388849" y="4992956"/>
                </a:cubicBezTo>
                <a:cubicBezTo>
                  <a:pt x="3384490" y="5003333"/>
                  <a:pt x="3378527" y="5013774"/>
                  <a:pt x="3370959" y="5024281"/>
                </a:cubicBezTo>
                <a:cubicBezTo>
                  <a:pt x="3363391" y="5034787"/>
                  <a:pt x="3355406" y="5042527"/>
                  <a:pt x="3347005" y="5047503"/>
                </a:cubicBezTo>
                <a:lnTo>
                  <a:pt x="3343435" y="5018432"/>
                </a:lnTo>
                <a:lnTo>
                  <a:pt x="3348320" y="5012380"/>
                </a:lnTo>
                <a:lnTo>
                  <a:pt x="3345369" y="5011316"/>
                </a:lnTo>
                <a:cubicBezTo>
                  <a:pt x="3342560" y="5010647"/>
                  <a:pt x="3340450" y="5011600"/>
                  <a:pt x="3339039" y="5014179"/>
                </a:cubicBezTo>
                <a:cubicBezTo>
                  <a:pt x="3338667" y="5015846"/>
                  <a:pt x="3339292" y="5018429"/>
                  <a:pt x="3340913" y="5021929"/>
                </a:cubicBezTo>
                <a:cubicBezTo>
                  <a:pt x="3342532" y="5025429"/>
                  <a:pt x="3343811" y="5028334"/>
                  <a:pt x="3344747" y="5030643"/>
                </a:cubicBezTo>
                <a:lnTo>
                  <a:pt x="3308843" y="5033478"/>
                </a:lnTo>
                <a:lnTo>
                  <a:pt x="3293123" y="5025749"/>
                </a:lnTo>
                <a:lnTo>
                  <a:pt x="3287321" y="5031816"/>
                </a:lnTo>
                <a:cubicBezTo>
                  <a:pt x="3284606" y="5037026"/>
                  <a:pt x="3280881" y="5040886"/>
                  <a:pt x="3276146" y="5043394"/>
                </a:cubicBezTo>
                <a:cubicBezTo>
                  <a:pt x="3271411" y="5045904"/>
                  <a:pt x="3267685" y="5049763"/>
                  <a:pt x="3264971" y="5054973"/>
                </a:cubicBezTo>
                <a:lnTo>
                  <a:pt x="3247615" y="5073756"/>
                </a:lnTo>
                <a:lnTo>
                  <a:pt x="3250231" y="5075042"/>
                </a:lnTo>
                <a:cubicBezTo>
                  <a:pt x="3247517" y="5080252"/>
                  <a:pt x="3243792" y="5084111"/>
                  <a:pt x="3239057" y="5086621"/>
                </a:cubicBezTo>
                <a:cubicBezTo>
                  <a:pt x="3234321" y="5089129"/>
                  <a:pt x="3230596" y="5092989"/>
                  <a:pt x="3227882" y="5098198"/>
                </a:cubicBezTo>
                <a:cubicBezTo>
                  <a:pt x="3226242" y="5102729"/>
                  <a:pt x="3224173" y="5106405"/>
                  <a:pt x="3221671" y="5109230"/>
                </a:cubicBezTo>
                <a:cubicBezTo>
                  <a:pt x="3219169" y="5112055"/>
                  <a:pt x="3215375" y="5112324"/>
                  <a:pt x="3210288" y="5110035"/>
                </a:cubicBezTo>
                <a:cubicBezTo>
                  <a:pt x="3207148" y="5118451"/>
                  <a:pt x="3204216" y="5123554"/>
                  <a:pt x="3201492" y="5125343"/>
                </a:cubicBezTo>
                <a:cubicBezTo>
                  <a:pt x="3198767" y="5127134"/>
                  <a:pt x="3193694" y="5126063"/>
                  <a:pt x="3186273" y="5122130"/>
                </a:cubicBezTo>
                <a:lnTo>
                  <a:pt x="3173199" y="5153261"/>
                </a:lnTo>
                <a:lnTo>
                  <a:pt x="3162497" y="5141170"/>
                </a:lnTo>
                <a:lnTo>
                  <a:pt x="3130163" y="5173075"/>
                </a:lnTo>
                <a:lnTo>
                  <a:pt x="3133016" y="5181307"/>
                </a:lnTo>
                <a:lnTo>
                  <a:pt x="3118988" y="5184654"/>
                </a:lnTo>
                <a:lnTo>
                  <a:pt x="3109001" y="5193402"/>
                </a:lnTo>
                <a:lnTo>
                  <a:pt x="3108529" y="5217071"/>
                </a:lnTo>
                <a:lnTo>
                  <a:pt x="3096404" y="5238426"/>
                </a:lnTo>
                <a:cubicBezTo>
                  <a:pt x="3089577" y="5236207"/>
                  <a:pt x="3084505" y="5238266"/>
                  <a:pt x="3081187" y="5244602"/>
                </a:cubicBezTo>
                <a:cubicBezTo>
                  <a:pt x="3077868" y="5250938"/>
                  <a:pt x="3070180" y="5251710"/>
                  <a:pt x="3058122" y="5246921"/>
                </a:cubicBezTo>
                <a:lnTo>
                  <a:pt x="3064066" y="5232770"/>
                </a:lnTo>
                <a:lnTo>
                  <a:pt x="3055029" y="5231742"/>
                </a:lnTo>
                <a:cubicBezTo>
                  <a:pt x="3051711" y="5234947"/>
                  <a:pt x="3046222" y="5240501"/>
                  <a:pt x="3038565" y="5248402"/>
                </a:cubicBezTo>
                <a:cubicBezTo>
                  <a:pt x="3030908" y="5256303"/>
                  <a:pt x="3026014" y="5260442"/>
                  <a:pt x="3023884" y="5260817"/>
                </a:cubicBezTo>
                <a:cubicBezTo>
                  <a:pt x="3022729" y="5259965"/>
                  <a:pt x="3022362" y="5258646"/>
                  <a:pt x="3022783" y="5256862"/>
                </a:cubicBezTo>
                <a:cubicBezTo>
                  <a:pt x="3023204" y="5255076"/>
                  <a:pt x="3023492" y="5254080"/>
                  <a:pt x="3023645" y="5253871"/>
                </a:cubicBezTo>
                <a:cubicBezTo>
                  <a:pt x="3016650" y="5249863"/>
                  <a:pt x="3015124" y="5245983"/>
                  <a:pt x="3019067" y="5242230"/>
                </a:cubicBezTo>
                <a:cubicBezTo>
                  <a:pt x="3023009" y="5238478"/>
                  <a:pt x="3027309" y="5235754"/>
                  <a:pt x="3031965" y="5234060"/>
                </a:cubicBezTo>
                <a:lnTo>
                  <a:pt x="3032200" y="5203445"/>
                </a:lnTo>
                <a:lnTo>
                  <a:pt x="3050982" y="5188779"/>
                </a:lnTo>
                <a:lnTo>
                  <a:pt x="3036238" y="5171287"/>
                </a:lnTo>
                <a:cubicBezTo>
                  <a:pt x="3031489" y="5180404"/>
                  <a:pt x="3024822" y="5187512"/>
                  <a:pt x="3016237" y="5192610"/>
                </a:cubicBezTo>
                <a:cubicBezTo>
                  <a:pt x="3007653" y="5197708"/>
                  <a:pt x="3000689" y="5205523"/>
                  <a:pt x="2995345" y="5216056"/>
                </a:cubicBezTo>
                <a:cubicBezTo>
                  <a:pt x="2982748" y="5223662"/>
                  <a:pt x="2970493" y="5231865"/>
                  <a:pt x="2958580" y="5240661"/>
                </a:cubicBezTo>
                <a:cubicBezTo>
                  <a:pt x="2946668" y="5249458"/>
                  <a:pt x="2935067" y="5257981"/>
                  <a:pt x="2923778" y="5266232"/>
                </a:cubicBezTo>
                <a:cubicBezTo>
                  <a:pt x="2919598" y="5272428"/>
                  <a:pt x="2913219" y="5280104"/>
                  <a:pt x="2904639" y="5289260"/>
                </a:cubicBezTo>
                <a:cubicBezTo>
                  <a:pt x="2896060" y="5298415"/>
                  <a:pt x="2888254" y="5301975"/>
                  <a:pt x="2881219" y="5299940"/>
                </a:cubicBezTo>
                <a:cubicBezTo>
                  <a:pt x="2880630" y="5302282"/>
                  <a:pt x="2880204" y="5307052"/>
                  <a:pt x="2879942" y="5314250"/>
                </a:cubicBezTo>
                <a:cubicBezTo>
                  <a:pt x="2879680" y="5321448"/>
                  <a:pt x="2879552" y="5325510"/>
                  <a:pt x="2879557" y="5326437"/>
                </a:cubicBezTo>
                <a:cubicBezTo>
                  <a:pt x="2880959" y="5326701"/>
                  <a:pt x="2882316" y="5325660"/>
                  <a:pt x="2883629" y="5323318"/>
                </a:cubicBezTo>
                <a:cubicBezTo>
                  <a:pt x="2884942" y="5320975"/>
                  <a:pt x="2885645" y="5319614"/>
                  <a:pt x="2885739" y="5319233"/>
                </a:cubicBezTo>
                <a:cubicBezTo>
                  <a:pt x="2900158" y="5306192"/>
                  <a:pt x="2915662" y="5294324"/>
                  <a:pt x="2932251" y="5283628"/>
                </a:cubicBezTo>
                <a:cubicBezTo>
                  <a:pt x="2948840" y="5272934"/>
                  <a:pt x="2962025" y="5259072"/>
                  <a:pt x="2971807" y="5242043"/>
                </a:cubicBezTo>
                <a:lnTo>
                  <a:pt x="2984886" y="5248472"/>
                </a:lnTo>
                <a:cubicBezTo>
                  <a:pt x="2991004" y="5251126"/>
                  <a:pt x="2997732" y="5255144"/>
                  <a:pt x="3005069" y="5260530"/>
                </a:cubicBezTo>
                <a:cubicBezTo>
                  <a:pt x="3012407" y="5265916"/>
                  <a:pt x="3015032" y="5272186"/>
                  <a:pt x="3012948" y="5279342"/>
                </a:cubicBezTo>
                <a:cubicBezTo>
                  <a:pt x="3007277" y="5292061"/>
                  <a:pt x="2999302" y="5303221"/>
                  <a:pt x="2989024" y="5312821"/>
                </a:cubicBezTo>
                <a:cubicBezTo>
                  <a:pt x="2978746" y="5322422"/>
                  <a:pt x="2968096" y="5330559"/>
                  <a:pt x="2957074" y="5337234"/>
                </a:cubicBezTo>
                <a:cubicBezTo>
                  <a:pt x="2954530" y="5344233"/>
                  <a:pt x="2953262" y="5351008"/>
                  <a:pt x="2953273" y="5357558"/>
                </a:cubicBezTo>
                <a:cubicBezTo>
                  <a:pt x="2953283" y="5364108"/>
                  <a:pt x="2952016" y="5370883"/>
                  <a:pt x="2949470" y="5377882"/>
                </a:cubicBezTo>
                <a:lnTo>
                  <a:pt x="2933538" y="5363221"/>
                </a:lnTo>
                <a:cubicBezTo>
                  <a:pt x="2929981" y="5372000"/>
                  <a:pt x="2925147" y="5381005"/>
                  <a:pt x="2919035" y="5390235"/>
                </a:cubicBezTo>
                <a:cubicBezTo>
                  <a:pt x="2912924" y="5399466"/>
                  <a:pt x="2905474" y="5407185"/>
                  <a:pt x="2896687" y="5413392"/>
                </a:cubicBezTo>
                <a:lnTo>
                  <a:pt x="2891929" y="5387152"/>
                </a:lnTo>
                <a:lnTo>
                  <a:pt x="2910473" y="5365539"/>
                </a:lnTo>
                <a:cubicBezTo>
                  <a:pt x="2909596" y="5363401"/>
                  <a:pt x="2908555" y="5361181"/>
                  <a:pt x="2907351" y="5358882"/>
                </a:cubicBezTo>
                <a:cubicBezTo>
                  <a:pt x="2906148" y="5356583"/>
                  <a:pt x="2905761" y="5354686"/>
                  <a:pt x="2906191" y="5353191"/>
                </a:cubicBezTo>
                <a:cubicBezTo>
                  <a:pt x="2907821" y="5350720"/>
                  <a:pt x="2910803" y="5350194"/>
                  <a:pt x="2915138" y="5351614"/>
                </a:cubicBezTo>
                <a:cubicBezTo>
                  <a:pt x="2919472" y="5353033"/>
                  <a:pt x="2922514" y="5354244"/>
                  <a:pt x="2924263" y="5355247"/>
                </a:cubicBezTo>
                <a:lnTo>
                  <a:pt x="2960164" y="5314851"/>
                </a:lnTo>
                <a:lnTo>
                  <a:pt x="2962302" y="5302244"/>
                </a:lnTo>
                <a:lnTo>
                  <a:pt x="2957782" y="5282950"/>
                </a:lnTo>
                <a:lnTo>
                  <a:pt x="2938761" y="5290671"/>
                </a:lnTo>
                <a:lnTo>
                  <a:pt x="2905953" y="5346244"/>
                </a:lnTo>
                <a:cubicBezTo>
                  <a:pt x="2894570" y="5350180"/>
                  <a:pt x="2882503" y="5357620"/>
                  <a:pt x="2869754" y="5368567"/>
                </a:cubicBezTo>
                <a:cubicBezTo>
                  <a:pt x="2857003" y="5379512"/>
                  <a:pt x="2846958" y="5389655"/>
                  <a:pt x="2839618" y="5398992"/>
                </a:cubicBezTo>
                <a:cubicBezTo>
                  <a:pt x="2835180" y="5408618"/>
                  <a:pt x="2829257" y="5417088"/>
                  <a:pt x="2821846" y="5424399"/>
                </a:cubicBezTo>
                <a:cubicBezTo>
                  <a:pt x="2814436" y="5431711"/>
                  <a:pt x="2807205" y="5439538"/>
                  <a:pt x="2800152" y="5447878"/>
                </a:cubicBezTo>
                <a:cubicBezTo>
                  <a:pt x="2782557" y="5453454"/>
                  <a:pt x="2765674" y="5461088"/>
                  <a:pt x="2749506" y="5470781"/>
                </a:cubicBezTo>
                <a:lnTo>
                  <a:pt x="2707424" y="5518381"/>
                </a:lnTo>
                <a:cubicBezTo>
                  <a:pt x="2705894" y="5517486"/>
                  <a:pt x="2703724" y="5516703"/>
                  <a:pt x="2700915" y="5516034"/>
                </a:cubicBezTo>
                <a:cubicBezTo>
                  <a:pt x="2698106" y="5515365"/>
                  <a:pt x="2695996" y="5516318"/>
                  <a:pt x="2694584" y="5518897"/>
                </a:cubicBezTo>
                <a:cubicBezTo>
                  <a:pt x="2694213" y="5520563"/>
                  <a:pt x="2694837" y="5523147"/>
                  <a:pt x="2696457" y="5526647"/>
                </a:cubicBezTo>
                <a:cubicBezTo>
                  <a:pt x="2698078" y="5530147"/>
                  <a:pt x="2699356" y="5533052"/>
                  <a:pt x="2700292" y="5535361"/>
                </a:cubicBezTo>
                <a:lnTo>
                  <a:pt x="2664388" y="5538196"/>
                </a:lnTo>
                <a:lnTo>
                  <a:pt x="2646078" y="5529193"/>
                </a:lnTo>
                <a:cubicBezTo>
                  <a:pt x="2651030" y="5518967"/>
                  <a:pt x="2656816" y="5509575"/>
                  <a:pt x="2663433" y="5501021"/>
                </a:cubicBezTo>
                <a:cubicBezTo>
                  <a:pt x="2670050" y="5492466"/>
                  <a:pt x="2676310" y="5478187"/>
                  <a:pt x="2682213" y="5458183"/>
                </a:cubicBezTo>
                <a:cubicBezTo>
                  <a:pt x="2673188" y="5463704"/>
                  <a:pt x="2664490" y="5469387"/>
                  <a:pt x="2656119" y="5475230"/>
                </a:cubicBezTo>
                <a:cubicBezTo>
                  <a:pt x="2647747" y="5481073"/>
                  <a:pt x="2641071" y="5489457"/>
                  <a:pt x="2636087" y="5500381"/>
                </a:cubicBezTo>
                <a:cubicBezTo>
                  <a:pt x="2618889" y="5505014"/>
                  <a:pt x="2602404" y="5511705"/>
                  <a:pt x="2586632" y="5520454"/>
                </a:cubicBezTo>
                <a:cubicBezTo>
                  <a:pt x="2571488" y="5514715"/>
                  <a:pt x="2563552" y="5517643"/>
                  <a:pt x="2562824" y="5529236"/>
                </a:cubicBezTo>
                <a:cubicBezTo>
                  <a:pt x="2562098" y="5540828"/>
                  <a:pt x="2557432" y="5545364"/>
                  <a:pt x="2548827" y="5542840"/>
                </a:cubicBezTo>
                <a:lnTo>
                  <a:pt x="2538364" y="5537696"/>
                </a:lnTo>
                <a:cubicBezTo>
                  <a:pt x="2534585" y="5545442"/>
                  <a:pt x="2530316" y="5550599"/>
                  <a:pt x="2525555" y="5553166"/>
                </a:cubicBezTo>
                <a:cubicBezTo>
                  <a:pt x="2520795" y="5555734"/>
                  <a:pt x="2516823" y="5560183"/>
                  <a:pt x="2513638" y="5566514"/>
                </a:cubicBezTo>
                <a:lnTo>
                  <a:pt x="2488197" y="5574493"/>
                </a:lnTo>
                <a:lnTo>
                  <a:pt x="2487242" y="5546707"/>
                </a:lnTo>
                <a:cubicBezTo>
                  <a:pt x="2482011" y="5544135"/>
                  <a:pt x="2480584" y="5540019"/>
                  <a:pt x="2482961" y="5534359"/>
                </a:cubicBezTo>
                <a:cubicBezTo>
                  <a:pt x="2488404" y="5523591"/>
                  <a:pt x="2496061" y="5514124"/>
                  <a:pt x="2505934" y="5505961"/>
                </a:cubicBezTo>
                <a:cubicBezTo>
                  <a:pt x="2515806" y="5497796"/>
                  <a:pt x="2523760" y="5487622"/>
                  <a:pt x="2529798" y="5475439"/>
                </a:cubicBezTo>
                <a:cubicBezTo>
                  <a:pt x="2529951" y="5475230"/>
                  <a:pt x="2530238" y="5474232"/>
                  <a:pt x="2530659" y="5472448"/>
                </a:cubicBezTo>
                <a:cubicBezTo>
                  <a:pt x="2531080" y="5470664"/>
                  <a:pt x="2530713" y="5469345"/>
                  <a:pt x="2529560" y="5468492"/>
                </a:cubicBezTo>
                <a:cubicBezTo>
                  <a:pt x="2527869" y="5468445"/>
                  <a:pt x="2524887" y="5470535"/>
                  <a:pt x="2520613" y="5474765"/>
                </a:cubicBezTo>
                <a:cubicBezTo>
                  <a:pt x="2516339" y="5478994"/>
                  <a:pt x="2513059" y="5481792"/>
                  <a:pt x="2510776" y="5483159"/>
                </a:cubicBezTo>
                <a:cubicBezTo>
                  <a:pt x="2506536" y="5484489"/>
                  <a:pt x="2503603" y="5486462"/>
                  <a:pt x="2501979" y="5489077"/>
                </a:cubicBezTo>
                <a:cubicBezTo>
                  <a:pt x="2500448" y="5493660"/>
                  <a:pt x="2498814" y="5497551"/>
                  <a:pt x="2497076" y="5500752"/>
                </a:cubicBezTo>
                <a:cubicBezTo>
                  <a:pt x="2495337" y="5503951"/>
                  <a:pt x="2491978" y="5504434"/>
                  <a:pt x="2486999" y="5502200"/>
                </a:cubicBezTo>
                <a:lnTo>
                  <a:pt x="2474160" y="5502716"/>
                </a:lnTo>
                <a:lnTo>
                  <a:pt x="2446814" y="5492686"/>
                </a:lnTo>
                <a:lnTo>
                  <a:pt x="2429458" y="5511469"/>
                </a:lnTo>
                <a:cubicBezTo>
                  <a:pt x="2424812" y="5511105"/>
                  <a:pt x="2419957" y="5511706"/>
                  <a:pt x="2414894" y="5513271"/>
                </a:cubicBezTo>
                <a:cubicBezTo>
                  <a:pt x="2409832" y="5514837"/>
                  <a:pt x="2405333" y="5516467"/>
                  <a:pt x="2401401" y="5518161"/>
                </a:cubicBezTo>
                <a:cubicBezTo>
                  <a:pt x="2398592" y="5516709"/>
                  <a:pt x="2395411" y="5516141"/>
                  <a:pt x="2391859" y="5516458"/>
                </a:cubicBezTo>
                <a:cubicBezTo>
                  <a:pt x="2388307" y="5516774"/>
                  <a:pt x="2385544" y="5518972"/>
                  <a:pt x="2383567" y="5523051"/>
                </a:cubicBezTo>
                <a:lnTo>
                  <a:pt x="2381429" y="5535658"/>
                </a:lnTo>
                <a:lnTo>
                  <a:pt x="2357888" y="5524083"/>
                </a:lnTo>
                <a:cubicBezTo>
                  <a:pt x="2361226" y="5519110"/>
                  <a:pt x="2367149" y="5512205"/>
                  <a:pt x="2375659" y="5503371"/>
                </a:cubicBezTo>
                <a:cubicBezTo>
                  <a:pt x="2384169" y="5494538"/>
                  <a:pt x="2385932" y="5488148"/>
                  <a:pt x="2380948" y="5484204"/>
                </a:cubicBezTo>
                <a:cubicBezTo>
                  <a:pt x="2378203" y="5483068"/>
                  <a:pt x="2375251" y="5482897"/>
                  <a:pt x="2372090" y="5483690"/>
                </a:cubicBezTo>
                <a:cubicBezTo>
                  <a:pt x="2368930" y="5484484"/>
                  <a:pt x="2366334" y="5485342"/>
                  <a:pt x="2364303" y="5486264"/>
                </a:cubicBezTo>
                <a:lnTo>
                  <a:pt x="2344809" y="5517654"/>
                </a:lnTo>
                <a:lnTo>
                  <a:pt x="2323410" y="5531034"/>
                </a:lnTo>
                <a:cubicBezTo>
                  <a:pt x="2319894" y="5539406"/>
                  <a:pt x="2315515" y="5546074"/>
                  <a:pt x="2310274" y="5551038"/>
                </a:cubicBezTo>
                <a:cubicBezTo>
                  <a:pt x="2305034" y="5556002"/>
                  <a:pt x="2298634" y="5559969"/>
                  <a:pt x="2291075" y="5562939"/>
                </a:cubicBezTo>
                <a:lnTo>
                  <a:pt x="2281566" y="5585581"/>
                </a:lnTo>
                <a:cubicBezTo>
                  <a:pt x="2270391" y="5590898"/>
                  <a:pt x="2262545" y="5599561"/>
                  <a:pt x="2258028" y="5611567"/>
                </a:cubicBezTo>
                <a:cubicBezTo>
                  <a:pt x="2254402" y="5608149"/>
                  <a:pt x="2250122" y="5606755"/>
                  <a:pt x="2245188" y="5607388"/>
                </a:cubicBezTo>
                <a:cubicBezTo>
                  <a:pt x="2240255" y="5608021"/>
                  <a:pt x="2236450" y="5611131"/>
                  <a:pt x="2233775" y="5616715"/>
                </a:cubicBezTo>
                <a:lnTo>
                  <a:pt x="2207384" y="5634470"/>
                </a:lnTo>
                <a:lnTo>
                  <a:pt x="2190024" y="5615692"/>
                </a:lnTo>
                <a:cubicBezTo>
                  <a:pt x="2197320" y="5608182"/>
                  <a:pt x="2204066" y="5598695"/>
                  <a:pt x="2210262" y="5587230"/>
                </a:cubicBezTo>
                <a:cubicBezTo>
                  <a:pt x="2216458" y="5575764"/>
                  <a:pt x="2223263" y="5568013"/>
                  <a:pt x="2230679" y="5563976"/>
                </a:cubicBezTo>
                <a:cubicBezTo>
                  <a:pt x="2234007" y="5554799"/>
                  <a:pt x="2239476" y="5551797"/>
                  <a:pt x="2247085" y="5554969"/>
                </a:cubicBezTo>
                <a:cubicBezTo>
                  <a:pt x="2252579" y="5558168"/>
                  <a:pt x="2259604" y="5561479"/>
                  <a:pt x="2268160" y="5564904"/>
                </a:cubicBezTo>
                <a:cubicBezTo>
                  <a:pt x="2276715" y="5568327"/>
                  <a:pt x="2277378" y="5564243"/>
                  <a:pt x="2270149" y="5552651"/>
                </a:cubicBezTo>
                <a:lnTo>
                  <a:pt x="2292498" y="5529494"/>
                </a:lnTo>
                <a:lnTo>
                  <a:pt x="2282036" y="5524350"/>
                </a:lnTo>
                <a:lnTo>
                  <a:pt x="2298441" y="5515344"/>
                </a:lnTo>
                <a:lnTo>
                  <a:pt x="2310327" y="5487043"/>
                </a:lnTo>
                <a:lnTo>
                  <a:pt x="2334581" y="5481895"/>
                </a:lnTo>
                <a:lnTo>
                  <a:pt x="2345278" y="5456424"/>
                </a:lnTo>
                <a:cubicBezTo>
                  <a:pt x="2353837" y="5449819"/>
                  <a:pt x="2363110" y="5445273"/>
                  <a:pt x="2373097" y="5442784"/>
                </a:cubicBezTo>
                <a:lnTo>
                  <a:pt x="2390453" y="5424002"/>
                </a:lnTo>
                <a:cubicBezTo>
                  <a:pt x="2383220" y="5417743"/>
                  <a:pt x="2384665" y="5406788"/>
                  <a:pt x="2394788" y="5391136"/>
                </a:cubicBezTo>
                <a:cubicBezTo>
                  <a:pt x="2404913" y="5375484"/>
                  <a:pt x="2412184" y="5365686"/>
                  <a:pt x="2416602" y="5361740"/>
                </a:cubicBezTo>
                <a:cubicBezTo>
                  <a:pt x="2422052" y="5362854"/>
                  <a:pt x="2427144" y="5358245"/>
                  <a:pt x="2431878" y="5347911"/>
                </a:cubicBezTo>
                <a:cubicBezTo>
                  <a:pt x="2436613" y="5337576"/>
                  <a:pt x="2439683" y="5330265"/>
                  <a:pt x="2441089" y="5325977"/>
                </a:cubicBezTo>
                <a:cubicBezTo>
                  <a:pt x="2445652" y="5326228"/>
                  <a:pt x="2449664" y="5324502"/>
                  <a:pt x="2453127" y="5320798"/>
                </a:cubicBezTo>
                <a:cubicBezTo>
                  <a:pt x="2456589" y="5317094"/>
                  <a:pt x="2459234" y="5312988"/>
                  <a:pt x="2461062" y="5308480"/>
                </a:cubicBezTo>
                <a:cubicBezTo>
                  <a:pt x="2462854" y="5302960"/>
                  <a:pt x="2462893" y="5297857"/>
                  <a:pt x="2461179" y="5293173"/>
                </a:cubicBezTo>
                <a:cubicBezTo>
                  <a:pt x="2459465" y="5288489"/>
                  <a:pt x="2459504" y="5283386"/>
                  <a:pt x="2461296" y="5277865"/>
                </a:cubicBezTo>
                <a:cubicBezTo>
                  <a:pt x="2450323" y="5275032"/>
                  <a:pt x="2442071" y="5281218"/>
                  <a:pt x="2436539" y="5296424"/>
                </a:cubicBezTo>
                <a:cubicBezTo>
                  <a:pt x="2431007" y="5311630"/>
                  <a:pt x="2423409" y="5318138"/>
                  <a:pt x="2413744" y="5315948"/>
                </a:cubicBezTo>
                <a:cubicBezTo>
                  <a:pt x="2409832" y="5324480"/>
                  <a:pt x="2403689" y="5331277"/>
                  <a:pt x="2395318" y="5336338"/>
                </a:cubicBezTo>
                <a:cubicBezTo>
                  <a:pt x="2386946" y="5341399"/>
                  <a:pt x="2378427" y="5344465"/>
                  <a:pt x="2369757" y="5345538"/>
                </a:cubicBezTo>
                <a:lnTo>
                  <a:pt x="2354306" y="5382329"/>
                </a:lnTo>
                <a:cubicBezTo>
                  <a:pt x="2326337" y="5383018"/>
                  <a:pt x="2307018" y="5389882"/>
                  <a:pt x="2296349" y="5402918"/>
                </a:cubicBezTo>
                <a:cubicBezTo>
                  <a:pt x="2285680" y="5415954"/>
                  <a:pt x="2270285" y="5434136"/>
                  <a:pt x="2250165" y="5457465"/>
                </a:cubicBezTo>
                <a:cubicBezTo>
                  <a:pt x="2240991" y="5453950"/>
                  <a:pt x="2231757" y="5453393"/>
                  <a:pt x="2222464" y="5455795"/>
                </a:cubicBezTo>
                <a:cubicBezTo>
                  <a:pt x="2213171" y="5458198"/>
                  <a:pt x="2203938" y="5457641"/>
                  <a:pt x="2194763" y="5454127"/>
                </a:cubicBezTo>
                <a:lnTo>
                  <a:pt x="2181687" y="5485258"/>
                </a:lnTo>
                <a:lnTo>
                  <a:pt x="2173841" y="5481399"/>
                </a:lnTo>
                <a:cubicBezTo>
                  <a:pt x="2168827" y="5478935"/>
                  <a:pt x="2166370" y="5476019"/>
                  <a:pt x="2166469" y="5472653"/>
                </a:cubicBezTo>
                <a:cubicBezTo>
                  <a:pt x="2166567" y="5469287"/>
                  <a:pt x="2167915" y="5464827"/>
                  <a:pt x="2170509" y="5459275"/>
                </a:cubicBezTo>
                <a:lnTo>
                  <a:pt x="2187865" y="5440492"/>
                </a:lnTo>
                <a:cubicBezTo>
                  <a:pt x="2188568" y="5438348"/>
                  <a:pt x="2189123" y="5434211"/>
                  <a:pt x="2189529" y="5428079"/>
                </a:cubicBezTo>
                <a:cubicBezTo>
                  <a:pt x="2189934" y="5421948"/>
                  <a:pt x="2189538" y="5418196"/>
                  <a:pt x="2188339" y="5416823"/>
                </a:cubicBezTo>
                <a:lnTo>
                  <a:pt x="2184772" y="5425314"/>
                </a:lnTo>
                <a:cubicBezTo>
                  <a:pt x="2176847" y="5426965"/>
                  <a:pt x="2167197" y="5429904"/>
                  <a:pt x="2155824" y="5434128"/>
                </a:cubicBezTo>
                <a:cubicBezTo>
                  <a:pt x="2144450" y="5438354"/>
                  <a:pt x="2136823" y="5443993"/>
                  <a:pt x="2132940" y="5451047"/>
                </a:cubicBezTo>
                <a:cubicBezTo>
                  <a:pt x="2127782" y="5452211"/>
                  <a:pt x="2123175" y="5455352"/>
                  <a:pt x="2119119" y="5460471"/>
                </a:cubicBezTo>
                <a:cubicBezTo>
                  <a:pt x="2115063" y="5465590"/>
                  <a:pt x="2111823" y="5471111"/>
                  <a:pt x="2109402" y="5477034"/>
                </a:cubicBezTo>
                <a:lnTo>
                  <a:pt x="2086337" y="5479352"/>
                </a:lnTo>
                <a:cubicBezTo>
                  <a:pt x="2084485" y="5483918"/>
                  <a:pt x="2081593" y="5488614"/>
                  <a:pt x="2077660" y="5493438"/>
                </a:cubicBezTo>
                <a:cubicBezTo>
                  <a:pt x="2073727" y="5498263"/>
                  <a:pt x="2069170" y="5501286"/>
                  <a:pt x="2063988" y="5502509"/>
                </a:cubicBezTo>
                <a:lnTo>
                  <a:pt x="2054480" y="5525150"/>
                </a:lnTo>
                <a:lnTo>
                  <a:pt x="2040451" y="5528496"/>
                </a:lnTo>
                <a:cubicBezTo>
                  <a:pt x="2036563" y="5536970"/>
                  <a:pt x="2030372" y="5543885"/>
                  <a:pt x="2021876" y="5549241"/>
                </a:cubicBezTo>
                <a:cubicBezTo>
                  <a:pt x="2013381" y="5554595"/>
                  <a:pt x="2004515" y="5558488"/>
                  <a:pt x="1995275" y="5560917"/>
                </a:cubicBezTo>
                <a:cubicBezTo>
                  <a:pt x="1986147" y="5567313"/>
                  <a:pt x="1975516" y="5574464"/>
                  <a:pt x="1963386" y="5582371"/>
                </a:cubicBezTo>
                <a:cubicBezTo>
                  <a:pt x="1951255" y="5590278"/>
                  <a:pt x="1939614" y="5596079"/>
                  <a:pt x="1928463" y="5599773"/>
                </a:cubicBezTo>
                <a:cubicBezTo>
                  <a:pt x="1926769" y="5604275"/>
                  <a:pt x="1924512" y="5608713"/>
                  <a:pt x="1921688" y="5613088"/>
                </a:cubicBezTo>
                <a:cubicBezTo>
                  <a:pt x="1918865" y="5617462"/>
                  <a:pt x="1914942" y="5620227"/>
                  <a:pt x="1909919" y="5621386"/>
                </a:cubicBezTo>
                <a:cubicBezTo>
                  <a:pt x="1906036" y="5630005"/>
                  <a:pt x="1900191" y="5637659"/>
                  <a:pt x="1892385" y="5644349"/>
                </a:cubicBezTo>
                <a:cubicBezTo>
                  <a:pt x="1884579" y="5651039"/>
                  <a:pt x="1876713" y="5655992"/>
                  <a:pt x="1868787" y="5659209"/>
                </a:cubicBezTo>
                <a:cubicBezTo>
                  <a:pt x="1867549" y="5662158"/>
                  <a:pt x="1865805" y="5664430"/>
                  <a:pt x="1863556" y="5666028"/>
                </a:cubicBezTo>
                <a:cubicBezTo>
                  <a:pt x="1861308" y="5667625"/>
                  <a:pt x="1858850" y="5667840"/>
                  <a:pt x="1856185" y="5666672"/>
                </a:cubicBezTo>
                <a:lnTo>
                  <a:pt x="1849527" y="5659984"/>
                </a:lnTo>
                <a:lnTo>
                  <a:pt x="1869260" y="5635540"/>
                </a:lnTo>
                <a:cubicBezTo>
                  <a:pt x="1873139" y="5633820"/>
                  <a:pt x="1876735" y="5630893"/>
                  <a:pt x="1880049" y="5626760"/>
                </a:cubicBezTo>
                <a:cubicBezTo>
                  <a:pt x="1883361" y="5622627"/>
                  <a:pt x="1885948" y="5618350"/>
                  <a:pt x="1887805" y="5613928"/>
                </a:cubicBezTo>
                <a:lnTo>
                  <a:pt x="1908965" y="5593601"/>
                </a:lnTo>
                <a:cubicBezTo>
                  <a:pt x="1911094" y="5586965"/>
                  <a:pt x="1913848" y="5579783"/>
                  <a:pt x="1917225" y="5572054"/>
                </a:cubicBezTo>
                <a:cubicBezTo>
                  <a:pt x="1920603" y="5564324"/>
                  <a:pt x="1926092" y="5561901"/>
                  <a:pt x="1933691" y="5564784"/>
                </a:cubicBezTo>
                <a:cubicBezTo>
                  <a:pt x="1946152" y="5537619"/>
                  <a:pt x="1967232" y="5508717"/>
                  <a:pt x="1996931" y="5478076"/>
                </a:cubicBezTo>
                <a:cubicBezTo>
                  <a:pt x="2026631" y="5447437"/>
                  <a:pt x="2054370" y="5425223"/>
                  <a:pt x="2080148" y="5411434"/>
                </a:cubicBezTo>
                <a:cubicBezTo>
                  <a:pt x="2084535" y="5401925"/>
                  <a:pt x="2089608" y="5393606"/>
                  <a:pt x="2095363" y="5386478"/>
                </a:cubicBezTo>
                <a:cubicBezTo>
                  <a:pt x="2101119" y="5379348"/>
                  <a:pt x="2106190" y="5371030"/>
                  <a:pt x="2110578" y="5361521"/>
                </a:cubicBezTo>
                <a:cubicBezTo>
                  <a:pt x="2114522" y="5363246"/>
                  <a:pt x="2117989" y="5362816"/>
                  <a:pt x="2120981" y="5360233"/>
                </a:cubicBezTo>
                <a:cubicBezTo>
                  <a:pt x="2123973" y="5357650"/>
                  <a:pt x="2126371" y="5354133"/>
                  <a:pt x="2128173" y="5349684"/>
                </a:cubicBezTo>
                <a:cubicBezTo>
                  <a:pt x="2133438" y="5338401"/>
                  <a:pt x="2138004" y="5332537"/>
                  <a:pt x="2141873" y="5332092"/>
                </a:cubicBezTo>
                <a:cubicBezTo>
                  <a:pt x="2145742" y="5331646"/>
                  <a:pt x="2149417" y="5327905"/>
                  <a:pt x="2152899" y="5320866"/>
                </a:cubicBezTo>
                <a:lnTo>
                  <a:pt x="2177864" y="5298996"/>
                </a:lnTo>
                <a:cubicBezTo>
                  <a:pt x="2182377" y="5299366"/>
                  <a:pt x="2186191" y="5298111"/>
                  <a:pt x="2189307" y="5295232"/>
                </a:cubicBezTo>
                <a:cubicBezTo>
                  <a:pt x="2192422" y="5292354"/>
                  <a:pt x="2194869" y="5288719"/>
                  <a:pt x="2196647" y="5284330"/>
                </a:cubicBezTo>
                <a:lnTo>
                  <a:pt x="2199974" y="5268893"/>
                </a:lnTo>
                <a:lnTo>
                  <a:pt x="2260363" y="5192734"/>
                </a:lnTo>
                <a:lnTo>
                  <a:pt x="2274391" y="5189388"/>
                </a:lnTo>
                <a:lnTo>
                  <a:pt x="2288182" y="5179096"/>
                </a:lnTo>
                <a:cubicBezTo>
                  <a:pt x="2290088" y="5174556"/>
                  <a:pt x="2292872" y="5169807"/>
                  <a:pt x="2296531" y="5164849"/>
                </a:cubicBezTo>
                <a:cubicBezTo>
                  <a:pt x="2300192" y="5159890"/>
                  <a:pt x="2303986" y="5156492"/>
                  <a:pt x="2307914" y="5154653"/>
                </a:cubicBezTo>
                <a:cubicBezTo>
                  <a:pt x="2308543" y="5148774"/>
                  <a:pt x="2311148" y="5141945"/>
                  <a:pt x="2315729" y="5134167"/>
                </a:cubicBezTo>
                <a:cubicBezTo>
                  <a:pt x="2320311" y="5126390"/>
                  <a:pt x="2325948" y="5123612"/>
                  <a:pt x="2332641" y="5125836"/>
                </a:cubicBezTo>
                <a:cubicBezTo>
                  <a:pt x="2336836" y="5118508"/>
                  <a:pt x="2346871" y="5108077"/>
                  <a:pt x="2362746" y="5094542"/>
                </a:cubicBezTo>
                <a:cubicBezTo>
                  <a:pt x="2378622" y="5081007"/>
                  <a:pt x="2389430" y="5074370"/>
                  <a:pt x="2395172" y="5074632"/>
                </a:cubicBezTo>
                <a:lnTo>
                  <a:pt x="2411339" y="5058680"/>
                </a:lnTo>
                <a:lnTo>
                  <a:pt x="2426633" y="5036246"/>
                </a:lnTo>
                <a:lnTo>
                  <a:pt x="2423807" y="5037741"/>
                </a:lnTo>
                <a:cubicBezTo>
                  <a:pt x="2421841" y="5042110"/>
                  <a:pt x="2418820" y="5046172"/>
                  <a:pt x="2414743" y="5049930"/>
                </a:cubicBezTo>
                <a:cubicBezTo>
                  <a:pt x="2410667" y="5053687"/>
                  <a:pt x="2406636" y="5056400"/>
                  <a:pt x="2402647" y="5058068"/>
                </a:cubicBezTo>
                <a:lnTo>
                  <a:pt x="2383863" y="5072734"/>
                </a:lnTo>
                <a:cubicBezTo>
                  <a:pt x="2379817" y="5074230"/>
                  <a:pt x="2375487" y="5074520"/>
                  <a:pt x="2370875" y="5073604"/>
                </a:cubicBezTo>
                <a:cubicBezTo>
                  <a:pt x="2366263" y="5072688"/>
                  <a:pt x="2362825" y="5070856"/>
                  <a:pt x="2360561" y="5068106"/>
                </a:cubicBezTo>
                <a:cubicBezTo>
                  <a:pt x="2362150" y="5060564"/>
                  <a:pt x="2373116" y="5047603"/>
                  <a:pt x="2393460" y="5029222"/>
                </a:cubicBezTo>
                <a:cubicBezTo>
                  <a:pt x="2413802" y="5010842"/>
                  <a:pt x="2428990" y="4999102"/>
                  <a:pt x="2439021" y="4994004"/>
                </a:cubicBezTo>
                <a:lnTo>
                  <a:pt x="2436406" y="4992717"/>
                </a:lnTo>
                <a:cubicBezTo>
                  <a:pt x="2434269" y="4986688"/>
                  <a:pt x="2433783" y="4981896"/>
                  <a:pt x="2434947" y="4978343"/>
                </a:cubicBezTo>
                <a:cubicBezTo>
                  <a:pt x="2436111" y="4974789"/>
                  <a:pt x="2438895" y="4971605"/>
                  <a:pt x="2443298" y="4968790"/>
                </a:cubicBezTo>
                <a:cubicBezTo>
                  <a:pt x="2455582" y="4948937"/>
                  <a:pt x="2470777" y="4929662"/>
                  <a:pt x="2488886" y="4910964"/>
                </a:cubicBezTo>
                <a:cubicBezTo>
                  <a:pt x="2506995" y="4892268"/>
                  <a:pt x="2523499" y="4873635"/>
                  <a:pt x="2538399" y="4855067"/>
                </a:cubicBezTo>
                <a:cubicBezTo>
                  <a:pt x="2537605" y="4849911"/>
                  <a:pt x="2538417" y="4847038"/>
                  <a:pt x="2540835" y="4846448"/>
                </a:cubicBezTo>
                <a:cubicBezTo>
                  <a:pt x="2543252" y="4845858"/>
                  <a:pt x="2547036" y="4845300"/>
                  <a:pt x="2552189" y="4844774"/>
                </a:cubicBezTo>
                <a:cubicBezTo>
                  <a:pt x="2553645" y="4841933"/>
                  <a:pt x="2554952" y="4839446"/>
                  <a:pt x="2556111" y="4837313"/>
                </a:cubicBezTo>
                <a:cubicBezTo>
                  <a:pt x="2557270" y="4835180"/>
                  <a:pt x="2556675" y="4833465"/>
                  <a:pt x="2554327" y="4832168"/>
                </a:cubicBezTo>
                <a:cubicBezTo>
                  <a:pt x="2558191" y="4828448"/>
                  <a:pt x="2563243" y="4824245"/>
                  <a:pt x="2569485" y="4819560"/>
                </a:cubicBezTo>
                <a:cubicBezTo>
                  <a:pt x="2575726" y="4814875"/>
                  <a:pt x="2578519" y="4810415"/>
                  <a:pt x="2577866" y="4806181"/>
                </a:cubicBezTo>
                <a:lnTo>
                  <a:pt x="2555038" y="4815446"/>
                </a:lnTo>
                <a:cubicBezTo>
                  <a:pt x="2551126" y="4816936"/>
                  <a:pt x="2548193" y="4818909"/>
                  <a:pt x="2546242" y="4821364"/>
                </a:cubicBezTo>
                <a:cubicBezTo>
                  <a:pt x="2544290" y="4823819"/>
                  <a:pt x="2543973" y="4827077"/>
                  <a:pt x="2545292" y="4831140"/>
                </a:cubicBezTo>
                <a:cubicBezTo>
                  <a:pt x="2541249" y="4832781"/>
                  <a:pt x="2536672" y="4835225"/>
                  <a:pt x="2531560" y="4838474"/>
                </a:cubicBezTo>
                <a:cubicBezTo>
                  <a:pt x="2526448" y="4841723"/>
                  <a:pt x="2522228" y="4845196"/>
                  <a:pt x="2518900" y="4848894"/>
                </a:cubicBezTo>
                <a:lnTo>
                  <a:pt x="2476579" y="4889549"/>
                </a:lnTo>
                <a:lnTo>
                  <a:pt x="2454942" y="4895983"/>
                </a:lnTo>
                <a:cubicBezTo>
                  <a:pt x="2450870" y="4897538"/>
                  <a:pt x="2447303" y="4899767"/>
                  <a:pt x="2444242" y="4902673"/>
                </a:cubicBezTo>
                <a:cubicBezTo>
                  <a:pt x="2441181" y="4905578"/>
                  <a:pt x="2440231" y="4909094"/>
                  <a:pt x="2441390" y="4913221"/>
                </a:cubicBezTo>
                <a:lnTo>
                  <a:pt x="2421419" y="4930718"/>
                </a:lnTo>
                <a:cubicBezTo>
                  <a:pt x="2418764" y="4940795"/>
                  <a:pt x="2412781" y="4947527"/>
                  <a:pt x="2403467" y="4950915"/>
                </a:cubicBezTo>
                <a:cubicBezTo>
                  <a:pt x="2394156" y="4954304"/>
                  <a:pt x="2388172" y="4961037"/>
                  <a:pt x="2385517" y="4971113"/>
                </a:cubicBezTo>
                <a:lnTo>
                  <a:pt x="2338438" y="4985526"/>
                </a:lnTo>
                <a:cubicBezTo>
                  <a:pt x="2335218" y="4974410"/>
                  <a:pt x="2334227" y="4967379"/>
                  <a:pt x="2335464" y="4964431"/>
                </a:cubicBezTo>
                <a:cubicBezTo>
                  <a:pt x="2336703" y="4961483"/>
                  <a:pt x="2341655" y="4959081"/>
                  <a:pt x="2350324" y="4957226"/>
                </a:cubicBezTo>
                <a:cubicBezTo>
                  <a:pt x="2348708" y="4946828"/>
                  <a:pt x="2351343" y="4940867"/>
                  <a:pt x="2358229" y="4939345"/>
                </a:cubicBezTo>
                <a:cubicBezTo>
                  <a:pt x="2365114" y="4937821"/>
                  <a:pt x="2368106" y="4932890"/>
                  <a:pt x="2367204" y="4924550"/>
                </a:cubicBezTo>
                <a:cubicBezTo>
                  <a:pt x="2374932" y="4919458"/>
                  <a:pt x="2385155" y="4909830"/>
                  <a:pt x="2397874" y="4895668"/>
                </a:cubicBezTo>
                <a:cubicBezTo>
                  <a:pt x="2410594" y="4881506"/>
                  <a:pt x="2417252" y="4870978"/>
                  <a:pt x="2417845" y="4864086"/>
                </a:cubicBezTo>
                <a:lnTo>
                  <a:pt x="2461354" y="4820602"/>
                </a:lnTo>
                <a:cubicBezTo>
                  <a:pt x="2458925" y="4810730"/>
                  <a:pt x="2459261" y="4801790"/>
                  <a:pt x="2462361" y="4793782"/>
                </a:cubicBezTo>
                <a:cubicBezTo>
                  <a:pt x="2465462" y="4785774"/>
                  <a:pt x="2472337" y="4780049"/>
                  <a:pt x="2482987" y="4776607"/>
                </a:cubicBezTo>
                <a:cubicBezTo>
                  <a:pt x="2490506" y="4766219"/>
                  <a:pt x="2499481" y="4756120"/>
                  <a:pt x="2509913" y="4746310"/>
                </a:cubicBezTo>
                <a:cubicBezTo>
                  <a:pt x="2520344" y="4736501"/>
                  <a:pt x="2531341" y="4729103"/>
                  <a:pt x="2542903" y="4724117"/>
                </a:cubicBezTo>
                <a:lnTo>
                  <a:pt x="2544564" y="4697618"/>
                </a:lnTo>
                <a:lnTo>
                  <a:pt x="2568818" y="4692470"/>
                </a:lnTo>
                <a:lnTo>
                  <a:pt x="2581892" y="4661339"/>
                </a:lnTo>
                <a:cubicBezTo>
                  <a:pt x="2587753" y="4657248"/>
                  <a:pt x="2592318" y="4652949"/>
                  <a:pt x="2595592" y="4648441"/>
                </a:cubicBezTo>
                <a:cubicBezTo>
                  <a:pt x="2598866" y="4643934"/>
                  <a:pt x="2603493" y="4641372"/>
                  <a:pt x="2609472" y="4640754"/>
                </a:cubicBezTo>
                <a:cubicBezTo>
                  <a:pt x="2612033" y="4638100"/>
                  <a:pt x="2613985" y="4634080"/>
                  <a:pt x="2615327" y="4628693"/>
                </a:cubicBezTo>
                <a:cubicBezTo>
                  <a:pt x="2616669" y="4623307"/>
                  <a:pt x="2617014" y="4619352"/>
                  <a:pt x="2616366" y="4616827"/>
                </a:cubicBezTo>
                <a:cubicBezTo>
                  <a:pt x="2616008" y="4613451"/>
                  <a:pt x="2614819" y="4611586"/>
                  <a:pt x="2612798" y="4611233"/>
                </a:cubicBezTo>
                <a:cubicBezTo>
                  <a:pt x="2610777" y="4610879"/>
                  <a:pt x="2609352" y="4611458"/>
                  <a:pt x="2608519" y="4612969"/>
                </a:cubicBezTo>
                <a:cubicBezTo>
                  <a:pt x="2610293" y="4624085"/>
                  <a:pt x="2606449" y="4630732"/>
                  <a:pt x="2596989" y="4632909"/>
                </a:cubicBezTo>
                <a:cubicBezTo>
                  <a:pt x="2587527" y="4635086"/>
                  <a:pt x="2579640" y="4636330"/>
                  <a:pt x="2573330" y="4636643"/>
                </a:cubicBezTo>
                <a:lnTo>
                  <a:pt x="2555500" y="4679093"/>
                </a:lnTo>
                <a:lnTo>
                  <a:pt x="2552885" y="4677808"/>
                </a:lnTo>
                <a:cubicBezTo>
                  <a:pt x="2550174" y="4680032"/>
                  <a:pt x="2547807" y="4682851"/>
                  <a:pt x="2545781" y="4686266"/>
                </a:cubicBezTo>
                <a:cubicBezTo>
                  <a:pt x="2543757" y="4689680"/>
                  <a:pt x="2543350" y="4693464"/>
                  <a:pt x="2544564" y="4697618"/>
                </a:cubicBezTo>
                <a:cubicBezTo>
                  <a:pt x="2534166" y="4701398"/>
                  <a:pt x="2525181" y="4706513"/>
                  <a:pt x="2517608" y="4712961"/>
                </a:cubicBezTo>
                <a:cubicBezTo>
                  <a:pt x="2510033" y="4719410"/>
                  <a:pt x="2501345" y="4723817"/>
                  <a:pt x="2491542" y="4726181"/>
                </a:cubicBezTo>
                <a:cubicBezTo>
                  <a:pt x="2496314" y="4739554"/>
                  <a:pt x="2495988" y="4747218"/>
                  <a:pt x="2490564" y="4749175"/>
                </a:cubicBezTo>
                <a:cubicBezTo>
                  <a:pt x="2485139" y="4751132"/>
                  <a:pt x="2475956" y="4753588"/>
                  <a:pt x="2463012" y="4756543"/>
                </a:cubicBezTo>
                <a:cubicBezTo>
                  <a:pt x="2453878" y="4761228"/>
                  <a:pt x="2443615" y="4772828"/>
                  <a:pt x="2432222" y="4791342"/>
                </a:cubicBezTo>
                <a:cubicBezTo>
                  <a:pt x="2420831" y="4809855"/>
                  <a:pt x="2409617" y="4821841"/>
                  <a:pt x="2398580" y="4827299"/>
                </a:cubicBezTo>
                <a:cubicBezTo>
                  <a:pt x="2395366" y="4827283"/>
                  <a:pt x="2392760" y="4826286"/>
                  <a:pt x="2390763" y="4824310"/>
                </a:cubicBezTo>
                <a:cubicBezTo>
                  <a:pt x="2388766" y="4822332"/>
                  <a:pt x="2387409" y="4820242"/>
                  <a:pt x="2386690" y="4818039"/>
                </a:cubicBezTo>
                <a:cubicBezTo>
                  <a:pt x="2384019" y="4807336"/>
                  <a:pt x="2386683" y="4797548"/>
                  <a:pt x="2394682" y="4788677"/>
                </a:cubicBezTo>
                <a:cubicBezTo>
                  <a:pt x="2402682" y="4779806"/>
                  <a:pt x="2410637" y="4774328"/>
                  <a:pt x="2418548" y="4772241"/>
                </a:cubicBezTo>
                <a:cubicBezTo>
                  <a:pt x="2432412" y="4757077"/>
                  <a:pt x="2444923" y="4742315"/>
                  <a:pt x="2456083" y="4727954"/>
                </a:cubicBezTo>
                <a:cubicBezTo>
                  <a:pt x="2467242" y="4713594"/>
                  <a:pt x="2479458" y="4699540"/>
                  <a:pt x="2492727" y="4685790"/>
                </a:cubicBezTo>
                <a:cubicBezTo>
                  <a:pt x="2491468" y="4681900"/>
                  <a:pt x="2492023" y="4679327"/>
                  <a:pt x="2494390" y="4678072"/>
                </a:cubicBezTo>
                <a:cubicBezTo>
                  <a:pt x="2496758" y="4676818"/>
                  <a:pt x="2499928" y="4675531"/>
                  <a:pt x="2503902" y="4674212"/>
                </a:cubicBezTo>
                <a:cubicBezTo>
                  <a:pt x="2507621" y="4672555"/>
                  <a:pt x="2509632" y="4670272"/>
                  <a:pt x="2509934" y="4667361"/>
                </a:cubicBezTo>
                <a:cubicBezTo>
                  <a:pt x="2510236" y="4664451"/>
                  <a:pt x="2509334" y="4661589"/>
                  <a:pt x="2507228" y="4658776"/>
                </a:cubicBezTo>
                <a:cubicBezTo>
                  <a:pt x="2513148" y="4656422"/>
                  <a:pt x="2518726" y="4653473"/>
                  <a:pt x="2523963" y="4649930"/>
                </a:cubicBezTo>
                <a:cubicBezTo>
                  <a:pt x="2529198" y="4646386"/>
                  <a:pt x="2532813" y="4642473"/>
                  <a:pt x="2534809" y="4638190"/>
                </a:cubicBezTo>
                <a:lnTo>
                  <a:pt x="2553592" y="4623524"/>
                </a:lnTo>
                <a:cubicBezTo>
                  <a:pt x="2552204" y="4615870"/>
                  <a:pt x="2552956" y="4609696"/>
                  <a:pt x="2555849" y="4605001"/>
                </a:cubicBezTo>
                <a:lnTo>
                  <a:pt x="2563775" y="4599505"/>
                </a:lnTo>
                <a:lnTo>
                  <a:pt x="2561350" y="4598660"/>
                </a:lnTo>
                <a:cubicBezTo>
                  <a:pt x="2558145" y="4598151"/>
                  <a:pt x="2555579" y="4599877"/>
                  <a:pt x="2553653" y="4603838"/>
                </a:cubicBezTo>
                <a:cubicBezTo>
                  <a:pt x="2552113" y="4608131"/>
                  <a:pt x="2550439" y="4610865"/>
                  <a:pt x="2548631" y="4612039"/>
                </a:cubicBezTo>
                <a:cubicBezTo>
                  <a:pt x="2546823" y="4613213"/>
                  <a:pt x="2543425" y="4612538"/>
                  <a:pt x="2538436" y="4610014"/>
                </a:cubicBezTo>
                <a:lnTo>
                  <a:pt x="2518463" y="4627510"/>
                </a:lnTo>
                <a:lnTo>
                  <a:pt x="2504435" y="4630857"/>
                </a:lnTo>
                <a:lnTo>
                  <a:pt x="2470673" y="4658646"/>
                </a:lnTo>
                <a:cubicBezTo>
                  <a:pt x="2467959" y="4663856"/>
                  <a:pt x="2464234" y="4667715"/>
                  <a:pt x="2459498" y="4670225"/>
                </a:cubicBezTo>
                <a:cubicBezTo>
                  <a:pt x="2454763" y="4672733"/>
                  <a:pt x="2451038" y="4676592"/>
                  <a:pt x="2448324" y="4681803"/>
                </a:cubicBezTo>
                <a:lnTo>
                  <a:pt x="2425736" y="4698014"/>
                </a:lnTo>
                <a:lnTo>
                  <a:pt x="2410757" y="4711135"/>
                </a:lnTo>
                <a:cubicBezTo>
                  <a:pt x="2405294" y="4720543"/>
                  <a:pt x="2399163" y="4729194"/>
                  <a:pt x="2392362" y="4737090"/>
                </a:cubicBezTo>
                <a:cubicBezTo>
                  <a:pt x="2385562" y="4744986"/>
                  <a:pt x="2378062" y="4751257"/>
                  <a:pt x="2369864" y="4755906"/>
                </a:cubicBezTo>
                <a:cubicBezTo>
                  <a:pt x="2355451" y="4771440"/>
                  <a:pt x="2342790" y="4786556"/>
                  <a:pt x="2331884" y="4801254"/>
                </a:cubicBezTo>
                <a:cubicBezTo>
                  <a:pt x="2320977" y="4815952"/>
                  <a:pt x="2312715" y="4828108"/>
                  <a:pt x="2307099" y="4837724"/>
                </a:cubicBezTo>
                <a:cubicBezTo>
                  <a:pt x="2305473" y="4834080"/>
                  <a:pt x="2303254" y="4831850"/>
                  <a:pt x="2300440" y="4831036"/>
                </a:cubicBezTo>
                <a:lnTo>
                  <a:pt x="2286412" y="4834382"/>
                </a:lnTo>
                <a:cubicBezTo>
                  <a:pt x="2284405" y="4835245"/>
                  <a:pt x="2283068" y="4836864"/>
                  <a:pt x="2282399" y="4839239"/>
                </a:cubicBezTo>
                <a:cubicBezTo>
                  <a:pt x="2281731" y="4841613"/>
                  <a:pt x="2282355" y="4844196"/>
                  <a:pt x="2284272" y="4846989"/>
                </a:cubicBezTo>
                <a:cubicBezTo>
                  <a:pt x="2273222" y="4852794"/>
                  <a:pt x="2260669" y="4861704"/>
                  <a:pt x="2246617" y="4873717"/>
                </a:cubicBezTo>
                <a:cubicBezTo>
                  <a:pt x="2232565" y="4885730"/>
                  <a:pt x="2222688" y="4897662"/>
                  <a:pt x="2216987" y="4909513"/>
                </a:cubicBezTo>
                <a:cubicBezTo>
                  <a:pt x="2211687" y="4910393"/>
                  <a:pt x="2207308" y="4912366"/>
                  <a:pt x="2203851" y="4915432"/>
                </a:cubicBezTo>
                <a:cubicBezTo>
                  <a:pt x="2200393" y="4918498"/>
                  <a:pt x="2198987" y="4922786"/>
                  <a:pt x="2199631" y="4928296"/>
                </a:cubicBezTo>
                <a:cubicBezTo>
                  <a:pt x="2193901" y="4936931"/>
                  <a:pt x="2187174" y="4942302"/>
                  <a:pt x="2179451" y="4944410"/>
                </a:cubicBezTo>
                <a:cubicBezTo>
                  <a:pt x="2171729" y="4946517"/>
                  <a:pt x="2164585" y="4949122"/>
                  <a:pt x="2158022" y="4952227"/>
                </a:cubicBezTo>
                <a:cubicBezTo>
                  <a:pt x="2153128" y="4953235"/>
                  <a:pt x="2150195" y="4955207"/>
                  <a:pt x="2149225" y="4958144"/>
                </a:cubicBezTo>
                <a:cubicBezTo>
                  <a:pt x="2148254" y="4961083"/>
                  <a:pt x="2147938" y="4964341"/>
                  <a:pt x="2148275" y="4967922"/>
                </a:cubicBezTo>
                <a:lnTo>
                  <a:pt x="2105716" y="5001628"/>
                </a:lnTo>
                <a:cubicBezTo>
                  <a:pt x="2102947" y="5003681"/>
                  <a:pt x="2099390" y="5006202"/>
                  <a:pt x="2095046" y="5009187"/>
                </a:cubicBezTo>
                <a:cubicBezTo>
                  <a:pt x="2090701" y="5012173"/>
                  <a:pt x="2087205" y="5016429"/>
                  <a:pt x="2084555" y="5021955"/>
                </a:cubicBezTo>
                <a:cubicBezTo>
                  <a:pt x="2065548" y="5032458"/>
                  <a:pt x="2047865" y="5046384"/>
                  <a:pt x="2031504" y="5063735"/>
                </a:cubicBezTo>
                <a:cubicBezTo>
                  <a:pt x="2015144" y="5081087"/>
                  <a:pt x="1996450" y="5093664"/>
                  <a:pt x="1975422" y="5101464"/>
                </a:cubicBezTo>
                <a:lnTo>
                  <a:pt x="1969718" y="5122561"/>
                </a:lnTo>
                <a:lnTo>
                  <a:pt x="1920738" y="5156527"/>
                </a:lnTo>
                <a:cubicBezTo>
                  <a:pt x="1917153" y="5163655"/>
                  <a:pt x="1908158" y="5174740"/>
                  <a:pt x="1893753" y="5189782"/>
                </a:cubicBezTo>
                <a:cubicBezTo>
                  <a:pt x="1879350" y="5204823"/>
                  <a:pt x="1866789" y="5215008"/>
                  <a:pt x="1856069" y="5220337"/>
                </a:cubicBezTo>
                <a:cubicBezTo>
                  <a:pt x="1851513" y="5231185"/>
                  <a:pt x="1842319" y="5238047"/>
                  <a:pt x="1828488" y="5240921"/>
                </a:cubicBezTo>
                <a:cubicBezTo>
                  <a:pt x="1829599" y="5248297"/>
                  <a:pt x="1827737" y="5253357"/>
                  <a:pt x="1822902" y="5256101"/>
                </a:cubicBezTo>
                <a:cubicBezTo>
                  <a:pt x="1818068" y="5258846"/>
                  <a:pt x="1812876" y="5260562"/>
                  <a:pt x="1807328" y="5261248"/>
                </a:cubicBezTo>
                <a:lnTo>
                  <a:pt x="1633287" y="5397621"/>
                </a:lnTo>
                <a:cubicBezTo>
                  <a:pt x="1624301" y="5401953"/>
                  <a:pt x="1616713" y="5407186"/>
                  <a:pt x="1610521" y="5413318"/>
                </a:cubicBezTo>
                <a:cubicBezTo>
                  <a:pt x="1604330" y="5419450"/>
                  <a:pt x="1596384" y="5423653"/>
                  <a:pt x="1586685" y="5425926"/>
                </a:cubicBezTo>
                <a:cubicBezTo>
                  <a:pt x="1584719" y="5430295"/>
                  <a:pt x="1581697" y="5434358"/>
                  <a:pt x="1577620" y="5438116"/>
                </a:cubicBezTo>
                <a:cubicBezTo>
                  <a:pt x="1573545" y="5441873"/>
                  <a:pt x="1569512" y="5444585"/>
                  <a:pt x="1565524" y="5446253"/>
                </a:cubicBezTo>
                <a:lnTo>
                  <a:pt x="1546741" y="5460919"/>
                </a:lnTo>
                <a:cubicBezTo>
                  <a:pt x="1542694" y="5462416"/>
                  <a:pt x="1538365" y="5462705"/>
                  <a:pt x="1533753" y="5461790"/>
                </a:cubicBezTo>
                <a:cubicBezTo>
                  <a:pt x="1529140" y="5460873"/>
                  <a:pt x="1525703" y="5459042"/>
                  <a:pt x="1523438" y="5456291"/>
                </a:cubicBezTo>
                <a:cubicBezTo>
                  <a:pt x="1525027" y="5448750"/>
                  <a:pt x="1535994" y="5435789"/>
                  <a:pt x="1556338" y="5417408"/>
                </a:cubicBezTo>
                <a:cubicBezTo>
                  <a:pt x="1576680" y="5399027"/>
                  <a:pt x="1591867" y="5387288"/>
                  <a:pt x="1601898" y="5382189"/>
                </a:cubicBezTo>
                <a:lnTo>
                  <a:pt x="1599282" y="5380903"/>
                </a:lnTo>
                <a:cubicBezTo>
                  <a:pt x="1597147" y="5374874"/>
                  <a:pt x="1596661" y="5370082"/>
                  <a:pt x="1597824" y="5366528"/>
                </a:cubicBezTo>
                <a:cubicBezTo>
                  <a:pt x="1598988" y="5362975"/>
                  <a:pt x="1601772" y="5359791"/>
                  <a:pt x="1606176" y="5356976"/>
                </a:cubicBezTo>
                <a:cubicBezTo>
                  <a:pt x="1618459" y="5337123"/>
                  <a:pt x="1633655" y="5317847"/>
                  <a:pt x="1651764" y="5299150"/>
                </a:cubicBezTo>
                <a:cubicBezTo>
                  <a:pt x="1669873" y="5280453"/>
                  <a:pt x="1686377" y="5261821"/>
                  <a:pt x="1701276" y="5243252"/>
                </a:cubicBezTo>
                <a:cubicBezTo>
                  <a:pt x="1700483" y="5238097"/>
                  <a:pt x="1701295" y="5235224"/>
                  <a:pt x="1703713" y="5234634"/>
                </a:cubicBezTo>
                <a:cubicBezTo>
                  <a:pt x="1706130" y="5234044"/>
                  <a:pt x="1709914" y="5233486"/>
                  <a:pt x="1715067" y="5232960"/>
                </a:cubicBezTo>
                <a:cubicBezTo>
                  <a:pt x="1716523" y="5230119"/>
                  <a:pt x="1717830" y="5227632"/>
                  <a:pt x="1718988" y="5225499"/>
                </a:cubicBezTo>
                <a:cubicBezTo>
                  <a:pt x="1720148" y="5223365"/>
                  <a:pt x="1719553" y="5221650"/>
                  <a:pt x="1717205" y="5220354"/>
                </a:cubicBezTo>
                <a:cubicBezTo>
                  <a:pt x="1721068" y="5216633"/>
                  <a:pt x="1726121" y="5212431"/>
                  <a:pt x="1732362" y="5207746"/>
                </a:cubicBezTo>
                <a:cubicBezTo>
                  <a:pt x="1738603" y="5203060"/>
                  <a:pt x="1741397" y="5198601"/>
                  <a:pt x="1740743" y="5194367"/>
                </a:cubicBezTo>
                <a:lnTo>
                  <a:pt x="1717916" y="5203631"/>
                </a:lnTo>
                <a:cubicBezTo>
                  <a:pt x="1714003" y="5205122"/>
                  <a:pt x="1711070" y="5207094"/>
                  <a:pt x="1709119" y="5209550"/>
                </a:cubicBezTo>
                <a:cubicBezTo>
                  <a:pt x="1707167" y="5212004"/>
                  <a:pt x="1706851" y="5215263"/>
                  <a:pt x="1708169" y="5219326"/>
                </a:cubicBezTo>
                <a:cubicBezTo>
                  <a:pt x="1704127" y="5220967"/>
                  <a:pt x="1699550" y="5223410"/>
                  <a:pt x="1694438" y="5226659"/>
                </a:cubicBezTo>
                <a:cubicBezTo>
                  <a:pt x="1689326" y="5229909"/>
                  <a:pt x="1685106" y="5233382"/>
                  <a:pt x="1681777" y="5237080"/>
                </a:cubicBezTo>
                <a:lnTo>
                  <a:pt x="1639457" y="5277734"/>
                </a:lnTo>
                <a:lnTo>
                  <a:pt x="1617820" y="5284168"/>
                </a:lnTo>
                <a:cubicBezTo>
                  <a:pt x="1613747" y="5285723"/>
                  <a:pt x="1610181" y="5287953"/>
                  <a:pt x="1607120" y="5290858"/>
                </a:cubicBezTo>
                <a:cubicBezTo>
                  <a:pt x="1604058" y="5293764"/>
                  <a:pt x="1603108" y="5297280"/>
                  <a:pt x="1604267" y="5301407"/>
                </a:cubicBezTo>
                <a:lnTo>
                  <a:pt x="1584296" y="5318904"/>
                </a:lnTo>
                <a:cubicBezTo>
                  <a:pt x="1581642" y="5328980"/>
                  <a:pt x="1575658" y="5335713"/>
                  <a:pt x="1566345" y="5339101"/>
                </a:cubicBezTo>
                <a:cubicBezTo>
                  <a:pt x="1557033" y="5342490"/>
                  <a:pt x="1551049" y="5349222"/>
                  <a:pt x="1548395" y="5359299"/>
                </a:cubicBezTo>
                <a:lnTo>
                  <a:pt x="1501316" y="5373712"/>
                </a:lnTo>
                <a:cubicBezTo>
                  <a:pt x="1498095" y="5362596"/>
                  <a:pt x="1497103" y="5355565"/>
                  <a:pt x="1498341" y="5352616"/>
                </a:cubicBezTo>
                <a:cubicBezTo>
                  <a:pt x="1499580" y="5349668"/>
                  <a:pt x="1504533" y="5347267"/>
                  <a:pt x="1513202" y="5345411"/>
                </a:cubicBezTo>
                <a:cubicBezTo>
                  <a:pt x="1511586" y="5335013"/>
                  <a:pt x="1514221" y="5329053"/>
                  <a:pt x="1521106" y="5327530"/>
                </a:cubicBezTo>
                <a:cubicBezTo>
                  <a:pt x="1527992" y="5326006"/>
                  <a:pt x="1530984" y="5321076"/>
                  <a:pt x="1530081" y="5312736"/>
                </a:cubicBezTo>
                <a:cubicBezTo>
                  <a:pt x="1537808" y="5307643"/>
                  <a:pt x="1548032" y="5298015"/>
                  <a:pt x="1560752" y="5283854"/>
                </a:cubicBezTo>
                <a:cubicBezTo>
                  <a:pt x="1573471" y="5269692"/>
                  <a:pt x="1580129" y="5259164"/>
                  <a:pt x="1580722" y="5252272"/>
                </a:cubicBezTo>
                <a:lnTo>
                  <a:pt x="1624232" y="5208788"/>
                </a:lnTo>
                <a:cubicBezTo>
                  <a:pt x="1621803" y="5198916"/>
                  <a:pt x="1622139" y="5189976"/>
                  <a:pt x="1625239" y="5181968"/>
                </a:cubicBezTo>
                <a:cubicBezTo>
                  <a:pt x="1628339" y="5173960"/>
                  <a:pt x="1635215" y="5168235"/>
                  <a:pt x="1645865" y="5164793"/>
                </a:cubicBezTo>
                <a:cubicBezTo>
                  <a:pt x="1653384" y="5154405"/>
                  <a:pt x="1662359" y="5144306"/>
                  <a:pt x="1672791" y="5134496"/>
                </a:cubicBezTo>
                <a:cubicBezTo>
                  <a:pt x="1683222" y="5124687"/>
                  <a:pt x="1694218" y="5117289"/>
                  <a:pt x="1705780" y="5112302"/>
                </a:cubicBezTo>
                <a:lnTo>
                  <a:pt x="1707442" y="5085804"/>
                </a:lnTo>
                <a:lnTo>
                  <a:pt x="1731695" y="5080656"/>
                </a:lnTo>
                <a:lnTo>
                  <a:pt x="1744770" y="5049525"/>
                </a:lnTo>
                <a:cubicBezTo>
                  <a:pt x="1750630" y="5045434"/>
                  <a:pt x="1755196" y="5041135"/>
                  <a:pt x="1758470" y="5036627"/>
                </a:cubicBezTo>
                <a:cubicBezTo>
                  <a:pt x="1761744" y="5032119"/>
                  <a:pt x="1766371" y="5029557"/>
                  <a:pt x="1772350" y="5028940"/>
                </a:cubicBezTo>
                <a:cubicBezTo>
                  <a:pt x="1774911" y="5026286"/>
                  <a:pt x="1776862" y="5022266"/>
                  <a:pt x="1778204" y="5016879"/>
                </a:cubicBezTo>
                <a:cubicBezTo>
                  <a:pt x="1779546" y="5011494"/>
                  <a:pt x="1779892" y="5007537"/>
                  <a:pt x="1779243" y="5005013"/>
                </a:cubicBezTo>
                <a:cubicBezTo>
                  <a:pt x="1778886" y="5001636"/>
                  <a:pt x="1777697" y="4999771"/>
                  <a:pt x="1775676" y="4999418"/>
                </a:cubicBezTo>
                <a:cubicBezTo>
                  <a:pt x="1773654" y="4999064"/>
                  <a:pt x="1772228" y="4999644"/>
                  <a:pt x="1771396" y="5001155"/>
                </a:cubicBezTo>
                <a:cubicBezTo>
                  <a:pt x="1773170" y="5012271"/>
                  <a:pt x="1769327" y="5018917"/>
                  <a:pt x="1759865" y="5021094"/>
                </a:cubicBezTo>
                <a:cubicBezTo>
                  <a:pt x="1750404" y="5023272"/>
                  <a:pt x="1742518" y="5024516"/>
                  <a:pt x="1736207" y="5024828"/>
                </a:cubicBezTo>
                <a:lnTo>
                  <a:pt x="1718378" y="5067280"/>
                </a:lnTo>
                <a:lnTo>
                  <a:pt x="1715762" y="5065993"/>
                </a:lnTo>
                <a:cubicBezTo>
                  <a:pt x="1713052" y="5068218"/>
                  <a:pt x="1710685" y="5071037"/>
                  <a:pt x="1708659" y="5074451"/>
                </a:cubicBezTo>
                <a:cubicBezTo>
                  <a:pt x="1706634" y="5077866"/>
                  <a:pt x="1706227" y="5081650"/>
                  <a:pt x="1707442" y="5085804"/>
                </a:cubicBezTo>
                <a:cubicBezTo>
                  <a:pt x="1697044" y="5089584"/>
                  <a:pt x="1688058" y="5094698"/>
                  <a:pt x="1680485" y="5101147"/>
                </a:cubicBezTo>
                <a:cubicBezTo>
                  <a:pt x="1672911" y="5107595"/>
                  <a:pt x="1664223" y="5112002"/>
                  <a:pt x="1654420" y="5114367"/>
                </a:cubicBezTo>
                <a:cubicBezTo>
                  <a:pt x="1659191" y="5127739"/>
                  <a:pt x="1658866" y="5135404"/>
                  <a:pt x="1653442" y="5137360"/>
                </a:cubicBezTo>
                <a:cubicBezTo>
                  <a:pt x="1648017" y="5139317"/>
                  <a:pt x="1638834" y="5141774"/>
                  <a:pt x="1625890" y="5144729"/>
                </a:cubicBezTo>
                <a:cubicBezTo>
                  <a:pt x="1616755" y="5149414"/>
                  <a:pt x="1606492" y="5161014"/>
                  <a:pt x="1595100" y="5179527"/>
                </a:cubicBezTo>
                <a:cubicBezTo>
                  <a:pt x="1583709" y="5198041"/>
                  <a:pt x="1572495" y="5210027"/>
                  <a:pt x="1561458" y="5215485"/>
                </a:cubicBezTo>
                <a:cubicBezTo>
                  <a:pt x="1558243" y="5215469"/>
                  <a:pt x="1555637" y="5214472"/>
                  <a:pt x="1553641" y="5212495"/>
                </a:cubicBezTo>
                <a:cubicBezTo>
                  <a:pt x="1551644" y="5210517"/>
                  <a:pt x="1550286" y="5208428"/>
                  <a:pt x="1549568" y="5206225"/>
                </a:cubicBezTo>
                <a:cubicBezTo>
                  <a:pt x="1546897" y="5195521"/>
                  <a:pt x="1549561" y="5185734"/>
                  <a:pt x="1557560" y="5176863"/>
                </a:cubicBezTo>
                <a:cubicBezTo>
                  <a:pt x="1565560" y="5167992"/>
                  <a:pt x="1573515" y="5162513"/>
                  <a:pt x="1581426" y="5160427"/>
                </a:cubicBezTo>
                <a:cubicBezTo>
                  <a:pt x="1595290" y="5145262"/>
                  <a:pt x="1607801" y="5130501"/>
                  <a:pt x="1618961" y="5116140"/>
                </a:cubicBezTo>
                <a:cubicBezTo>
                  <a:pt x="1630120" y="5101780"/>
                  <a:pt x="1642335" y="5087726"/>
                  <a:pt x="1655604" y="5073975"/>
                </a:cubicBezTo>
                <a:cubicBezTo>
                  <a:pt x="1654346" y="5070086"/>
                  <a:pt x="1654900" y="5067513"/>
                  <a:pt x="1657268" y="5066257"/>
                </a:cubicBezTo>
                <a:cubicBezTo>
                  <a:pt x="1659636" y="5065003"/>
                  <a:pt x="1662806" y="5063717"/>
                  <a:pt x="1666779" y="5062398"/>
                </a:cubicBezTo>
                <a:cubicBezTo>
                  <a:pt x="1670498" y="5060741"/>
                  <a:pt x="1672510" y="5058457"/>
                  <a:pt x="1672811" y="5055547"/>
                </a:cubicBezTo>
                <a:cubicBezTo>
                  <a:pt x="1673114" y="5052636"/>
                  <a:pt x="1672211" y="5049775"/>
                  <a:pt x="1670106" y="5046961"/>
                </a:cubicBezTo>
                <a:cubicBezTo>
                  <a:pt x="1676026" y="5044607"/>
                  <a:pt x="1681604" y="5041659"/>
                  <a:pt x="1686839" y="5038116"/>
                </a:cubicBezTo>
                <a:cubicBezTo>
                  <a:pt x="1692075" y="5034572"/>
                  <a:pt x="1695690" y="5030659"/>
                  <a:pt x="1697687" y="5026377"/>
                </a:cubicBezTo>
                <a:lnTo>
                  <a:pt x="1716470" y="5011710"/>
                </a:lnTo>
                <a:cubicBezTo>
                  <a:pt x="1715082" y="5004055"/>
                  <a:pt x="1715834" y="4997881"/>
                  <a:pt x="1718727" y="4993186"/>
                </a:cubicBezTo>
                <a:cubicBezTo>
                  <a:pt x="1721619" y="4988491"/>
                  <a:pt x="1725701" y="4985660"/>
                  <a:pt x="1730971" y="4984694"/>
                </a:cubicBezTo>
                <a:cubicBezTo>
                  <a:pt x="1721792" y="4981035"/>
                  <a:pt x="1709832" y="4976010"/>
                  <a:pt x="1695095" y="4969616"/>
                </a:cubicBezTo>
                <a:cubicBezTo>
                  <a:pt x="1680357" y="4963224"/>
                  <a:pt x="1670834" y="4954275"/>
                  <a:pt x="1666529" y="4942768"/>
                </a:cubicBezTo>
                <a:cubicBezTo>
                  <a:pt x="1665106" y="4934883"/>
                  <a:pt x="1665571" y="4928142"/>
                  <a:pt x="1667923" y="4922540"/>
                </a:cubicBezTo>
                <a:cubicBezTo>
                  <a:pt x="1670276" y="4916939"/>
                  <a:pt x="1673772" y="4914247"/>
                  <a:pt x="1678415" y="4914467"/>
                </a:cubicBezTo>
                <a:cubicBezTo>
                  <a:pt x="1679380" y="4912950"/>
                  <a:pt x="1681134" y="4910967"/>
                  <a:pt x="1683675" y="4908517"/>
                </a:cubicBezTo>
                <a:cubicBezTo>
                  <a:pt x="1686216" y="4906067"/>
                  <a:pt x="1687315" y="4903762"/>
                  <a:pt x="1686973" y="4901603"/>
                </a:cubicBezTo>
                <a:lnTo>
                  <a:pt x="1676749" y="4903405"/>
                </a:lnTo>
                <a:lnTo>
                  <a:pt x="1630858" y="4914988"/>
                </a:lnTo>
                <a:lnTo>
                  <a:pt x="1617307" y="4932226"/>
                </a:lnTo>
                <a:cubicBezTo>
                  <a:pt x="1618046" y="4937355"/>
                  <a:pt x="1617343" y="4940282"/>
                  <a:pt x="1615197" y="4941006"/>
                </a:cubicBezTo>
                <a:cubicBezTo>
                  <a:pt x="1613052" y="4941729"/>
                  <a:pt x="1610031" y="4942662"/>
                  <a:pt x="1606133" y="4943805"/>
                </a:cubicBezTo>
                <a:cubicBezTo>
                  <a:pt x="1603770" y="4945986"/>
                  <a:pt x="1602611" y="4948120"/>
                  <a:pt x="1602656" y="4950204"/>
                </a:cubicBezTo>
                <a:cubicBezTo>
                  <a:pt x="1602700" y="4952290"/>
                  <a:pt x="1603146" y="4954358"/>
                  <a:pt x="1603993" y="4956410"/>
                </a:cubicBezTo>
                <a:cubicBezTo>
                  <a:pt x="1592700" y="4961386"/>
                  <a:pt x="1581762" y="4967390"/>
                  <a:pt x="1571182" y="4974424"/>
                </a:cubicBezTo>
                <a:cubicBezTo>
                  <a:pt x="1560602" y="4981457"/>
                  <a:pt x="1549664" y="4987461"/>
                  <a:pt x="1538370" y="4992437"/>
                </a:cubicBezTo>
                <a:cubicBezTo>
                  <a:pt x="1530173" y="5004127"/>
                  <a:pt x="1520059" y="5013808"/>
                  <a:pt x="1508026" y="5021479"/>
                </a:cubicBezTo>
                <a:cubicBezTo>
                  <a:pt x="1495994" y="5029150"/>
                  <a:pt x="1483442" y="5033365"/>
                  <a:pt x="1470370" y="5034122"/>
                </a:cubicBezTo>
                <a:lnTo>
                  <a:pt x="1467042" y="5049558"/>
                </a:lnTo>
                <a:cubicBezTo>
                  <a:pt x="1466433" y="5054453"/>
                  <a:pt x="1464264" y="5058365"/>
                  <a:pt x="1460534" y="5061297"/>
                </a:cubicBezTo>
                <a:cubicBezTo>
                  <a:pt x="1456804" y="5064230"/>
                  <a:pt x="1452315" y="5066149"/>
                  <a:pt x="1447070" y="5067055"/>
                </a:cubicBezTo>
                <a:cubicBezTo>
                  <a:pt x="1436886" y="5076275"/>
                  <a:pt x="1430863" y="5075590"/>
                  <a:pt x="1428998" y="5064999"/>
                </a:cubicBezTo>
                <a:cubicBezTo>
                  <a:pt x="1425798" y="5056810"/>
                  <a:pt x="1424648" y="5049842"/>
                  <a:pt x="1425548" y="5044097"/>
                </a:cubicBezTo>
                <a:cubicBezTo>
                  <a:pt x="1426449" y="5038351"/>
                  <a:pt x="1431482" y="5033570"/>
                  <a:pt x="1440646" y="5029752"/>
                </a:cubicBezTo>
                <a:cubicBezTo>
                  <a:pt x="1447869" y="5027115"/>
                  <a:pt x="1457795" y="5021324"/>
                  <a:pt x="1470427" y="5012383"/>
                </a:cubicBezTo>
                <a:cubicBezTo>
                  <a:pt x="1483057" y="5003442"/>
                  <a:pt x="1489299" y="4993279"/>
                  <a:pt x="1489148" y="4981894"/>
                </a:cubicBezTo>
                <a:cubicBezTo>
                  <a:pt x="1494210" y="4974068"/>
                  <a:pt x="1503404" y="4962512"/>
                  <a:pt x="1516728" y="4947224"/>
                </a:cubicBezTo>
                <a:cubicBezTo>
                  <a:pt x="1530052" y="4931936"/>
                  <a:pt x="1542811" y="4921280"/>
                  <a:pt x="1555006" y="4915254"/>
                </a:cubicBezTo>
                <a:lnTo>
                  <a:pt x="1555731" y="4904827"/>
                </a:lnTo>
                <a:lnTo>
                  <a:pt x="1532360" y="4929266"/>
                </a:lnTo>
                <a:cubicBezTo>
                  <a:pt x="1529645" y="4934476"/>
                  <a:pt x="1525920" y="4938336"/>
                  <a:pt x="1521185" y="4940844"/>
                </a:cubicBezTo>
                <a:cubicBezTo>
                  <a:pt x="1516449" y="4943354"/>
                  <a:pt x="1512724" y="4947213"/>
                  <a:pt x="1510010" y="4952423"/>
                </a:cubicBezTo>
                <a:lnTo>
                  <a:pt x="1492654" y="4971206"/>
                </a:lnTo>
                <a:lnTo>
                  <a:pt x="1495270" y="4972492"/>
                </a:lnTo>
                <a:cubicBezTo>
                  <a:pt x="1492556" y="4977702"/>
                  <a:pt x="1488831" y="4981561"/>
                  <a:pt x="1484096" y="4984071"/>
                </a:cubicBezTo>
                <a:cubicBezTo>
                  <a:pt x="1479360" y="4986579"/>
                  <a:pt x="1475635" y="4990439"/>
                  <a:pt x="1472921" y="4995648"/>
                </a:cubicBezTo>
                <a:cubicBezTo>
                  <a:pt x="1471281" y="5000179"/>
                  <a:pt x="1469212" y="5003855"/>
                  <a:pt x="1466710" y="5006680"/>
                </a:cubicBezTo>
                <a:cubicBezTo>
                  <a:pt x="1464208" y="5009505"/>
                  <a:pt x="1460414" y="5009774"/>
                  <a:pt x="1455327" y="5007485"/>
                </a:cubicBezTo>
                <a:cubicBezTo>
                  <a:pt x="1452187" y="5015901"/>
                  <a:pt x="1449255" y="5021004"/>
                  <a:pt x="1446531" y="5022793"/>
                </a:cubicBezTo>
                <a:cubicBezTo>
                  <a:pt x="1443806" y="5024584"/>
                  <a:pt x="1438733" y="5023513"/>
                  <a:pt x="1431312" y="5019580"/>
                </a:cubicBezTo>
                <a:lnTo>
                  <a:pt x="1418238" y="5050711"/>
                </a:lnTo>
                <a:lnTo>
                  <a:pt x="1407536" y="5038620"/>
                </a:lnTo>
                <a:lnTo>
                  <a:pt x="1375202" y="5070525"/>
                </a:lnTo>
                <a:lnTo>
                  <a:pt x="1378055" y="5078757"/>
                </a:lnTo>
                <a:lnTo>
                  <a:pt x="1364027" y="5082104"/>
                </a:lnTo>
                <a:lnTo>
                  <a:pt x="1354040" y="5090852"/>
                </a:lnTo>
                <a:lnTo>
                  <a:pt x="1353568" y="5114521"/>
                </a:lnTo>
                <a:lnTo>
                  <a:pt x="1341443" y="5135876"/>
                </a:lnTo>
                <a:cubicBezTo>
                  <a:pt x="1334616" y="5133657"/>
                  <a:pt x="1329544" y="5135716"/>
                  <a:pt x="1326226" y="5142052"/>
                </a:cubicBezTo>
                <a:cubicBezTo>
                  <a:pt x="1322907" y="5148388"/>
                  <a:pt x="1315219" y="5149160"/>
                  <a:pt x="1303161" y="5144371"/>
                </a:cubicBezTo>
                <a:lnTo>
                  <a:pt x="1309105" y="5130220"/>
                </a:lnTo>
                <a:lnTo>
                  <a:pt x="1300068" y="5129192"/>
                </a:lnTo>
                <a:cubicBezTo>
                  <a:pt x="1296750" y="5132397"/>
                  <a:pt x="1291261" y="5137951"/>
                  <a:pt x="1283604" y="5145852"/>
                </a:cubicBezTo>
                <a:cubicBezTo>
                  <a:pt x="1275947" y="5153753"/>
                  <a:pt x="1271053" y="5157892"/>
                  <a:pt x="1268923" y="5158267"/>
                </a:cubicBezTo>
                <a:cubicBezTo>
                  <a:pt x="1267768" y="5157415"/>
                  <a:pt x="1267401" y="5156096"/>
                  <a:pt x="1267822" y="5154312"/>
                </a:cubicBezTo>
                <a:cubicBezTo>
                  <a:pt x="1268243" y="5152526"/>
                  <a:pt x="1268531" y="5151530"/>
                  <a:pt x="1268684" y="5151321"/>
                </a:cubicBezTo>
                <a:cubicBezTo>
                  <a:pt x="1261689" y="5147313"/>
                  <a:pt x="1260163" y="5143433"/>
                  <a:pt x="1264106" y="5139680"/>
                </a:cubicBezTo>
                <a:cubicBezTo>
                  <a:pt x="1268048" y="5135928"/>
                  <a:pt x="1272348" y="5133204"/>
                  <a:pt x="1277004" y="5131510"/>
                </a:cubicBezTo>
                <a:lnTo>
                  <a:pt x="1277239" y="5100895"/>
                </a:lnTo>
                <a:lnTo>
                  <a:pt x="1296021" y="5086229"/>
                </a:lnTo>
                <a:lnTo>
                  <a:pt x="1281277" y="5068737"/>
                </a:lnTo>
                <a:cubicBezTo>
                  <a:pt x="1276528" y="5077854"/>
                  <a:pt x="1269861" y="5084962"/>
                  <a:pt x="1261276" y="5090060"/>
                </a:cubicBezTo>
                <a:cubicBezTo>
                  <a:pt x="1252692" y="5095158"/>
                  <a:pt x="1245728" y="5102973"/>
                  <a:pt x="1240384" y="5113506"/>
                </a:cubicBezTo>
                <a:cubicBezTo>
                  <a:pt x="1227787" y="5121112"/>
                  <a:pt x="1215532" y="5129315"/>
                  <a:pt x="1203619" y="5138111"/>
                </a:cubicBezTo>
                <a:cubicBezTo>
                  <a:pt x="1191707" y="5146908"/>
                  <a:pt x="1180106" y="5155431"/>
                  <a:pt x="1168817" y="5163682"/>
                </a:cubicBezTo>
                <a:cubicBezTo>
                  <a:pt x="1164637" y="5169878"/>
                  <a:pt x="1158258" y="5177554"/>
                  <a:pt x="1149678" y="5186710"/>
                </a:cubicBezTo>
                <a:cubicBezTo>
                  <a:pt x="1141099" y="5195865"/>
                  <a:pt x="1133293" y="5199425"/>
                  <a:pt x="1126258" y="5197390"/>
                </a:cubicBezTo>
                <a:cubicBezTo>
                  <a:pt x="1125669" y="5199732"/>
                  <a:pt x="1125243" y="5204502"/>
                  <a:pt x="1124981" y="5211700"/>
                </a:cubicBezTo>
                <a:cubicBezTo>
                  <a:pt x="1124719" y="5218898"/>
                  <a:pt x="1124591" y="5222960"/>
                  <a:pt x="1124596" y="5223887"/>
                </a:cubicBezTo>
                <a:cubicBezTo>
                  <a:pt x="1125998" y="5224151"/>
                  <a:pt x="1127355" y="5223110"/>
                  <a:pt x="1128668" y="5220768"/>
                </a:cubicBezTo>
                <a:cubicBezTo>
                  <a:pt x="1129981" y="5218425"/>
                  <a:pt x="1130684" y="5217064"/>
                  <a:pt x="1130778" y="5216683"/>
                </a:cubicBezTo>
                <a:cubicBezTo>
                  <a:pt x="1145197" y="5203642"/>
                  <a:pt x="1160701" y="5191774"/>
                  <a:pt x="1177290" y="5181078"/>
                </a:cubicBezTo>
                <a:cubicBezTo>
                  <a:pt x="1193879" y="5170384"/>
                  <a:pt x="1207064" y="5156522"/>
                  <a:pt x="1216846" y="5139493"/>
                </a:cubicBezTo>
                <a:lnTo>
                  <a:pt x="1229925" y="5145922"/>
                </a:lnTo>
                <a:cubicBezTo>
                  <a:pt x="1236043" y="5148576"/>
                  <a:pt x="1242771" y="5152594"/>
                  <a:pt x="1250108" y="5157980"/>
                </a:cubicBezTo>
                <a:cubicBezTo>
                  <a:pt x="1257446" y="5163366"/>
                  <a:pt x="1260071" y="5169636"/>
                  <a:pt x="1257987" y="5176792"/>
                </a:cubicBezTo>
                <a:cubicBezTo>
                  <a:pt x="1252316" y="5189511"/>
                  <a:pt x="1244341" y="5200671"/>
                  <a:pt x="1234063" y="5210271"/>
                </a:cubicBezTo>
                <a:cubicBezTo>
                  <a:pt x="1223785" y="5219872"/>
                  <a:pt x="1213135" y="5228009"/>
                  <a:pt x="1202113" y="5234684"/>
                </a:cubicBezTo>
                <a:cubicBezTo>
                  <a:pt x="1199569" y="5241683"/>
                  <a:pt x="1198301" y="5248458"/>
                  <a:pt x="1198312" y="5255008"/>
                </a:cubicBezTo>
                <a:cubicBezTo>
                  <a:pt x="1198322" y="5261558"/>
                  <a:pt x="1197055" y="5268333"/>
                  <a:pt x="1194509" y="5275332"/>
                </a:cubicBezTo>
                <a:lnTo>
                  <a:pt x="1178577" y="5260671"/>
                </a:lnTo>
                <a:cubicBezTo>
                  <a:pt x="1175020" y="5269450"/>
                  <a:pt x="1170186" y="5278455"/>
                  <a:pt x="1164074" y="5287685"/>
                </a:cubicBezTo>
                <a:cubicBezTo>
                  <a:pt x="1157963" y="5296916"/>
                  <a:pt x="1150513" y="5304635"/>
                  <a:pt x="1141726" y="5310842"/>
                </a:cubicBezTo>
                <a:lnTo>
                  <a:pt x="1136968" y="5284602"/>
                </a:lnTo>
                <a:lnTo>
                  <a:pt x="1155512" y="5262989"/>
                </a:lnTo>
                <a:cubicBezTo>
                  <a:pt x="1154635" y="5260851"/>
                  <a:pt x="1153594" y="5258631"/>
                  <a:pt x="1152390" y="5256332"/>
                </a:cubicBezTo>
                <a:cubicBezTo>
                  <a:pt x="1151187" y="5254033"/>
                  <a:pt x="1150800" y="5252136"/>
                  <a:pt x="1151230" y="5250641"/>
                </a:cubicBezTo>
                <a:cubicBezTo>
                  <a:pt x="1152860" y="5248170"/>
                  <a:pt x="1155842" y="5247644"/>
                  <a:pt x="1160177" y="5249064"/>
                </a:cubicBezTo>
                <a:cubicBezTo>
                  <a:pt x="1164511" y="5250483"/>
                  <a:pt x="1167553" y="5251694"/>
                  <a:pt x="1169302" y="5252697"/>
                </a:cubicBezTo>
                <a:lnTo>
                  <a:pt x="1205203" y="5212301"/>
                </a:lnTo>
                <a:lnTo>
                  <a:pt x="1207341" y="5199694"/>
                </a:lnTo>
                <a:lnTo>
                  <a:pt x="1202821" y="5180400"/>
                </a:lnTo>
                <a:lnTo>
                  <a:pt x="1183800" y="5188121"/>
                </a:lnTo>
                <a:lnTo>
                  <a:pt x="1150992" y="5243694"/>
                </a:lnTo>
                <a:cubicBezTo>
                  <a:pt x="1139609" y="5247630"/>
                  <a:pt x="1127542" y="5255070"/>
                  <a:pt x="1114793" y="5266017"/>
                </a:cubicBezTo>
                <a:cubicBezTo>
                  <a:pt x="1102042" y="5276962"/>
                  <a:pt x="1091997" y="5287105"/>
                  <a:pt x="1084657" y="5296442"/>
                </a:cubicBezTo>
                <a:cubicBezTo>
                  <a:pt x="1080219" y="5306068"/>
                  <a:pt x="1074296" y="5314538"/>
                  <a:pt x="1066885" y="5321849"/>
                </a:cubicBezTo>
                <a:cubicBezTo>
                  <a:pt x="1059475" y="5329161"/>
                  <a:pt x="1052244" y="5336988"/>
                  <a:pt x="1045191" y="5345328"/>
                </a:cubicBezTo>
                <a:cubicBezTo>
                  <a:pt x="1027596" y="5350904"/>
                  <a:pt x="1010713" y="5358538"/>
                  <a:pt x="994545" y="5368231"/>
                </a:cubicBezTo>
                <a:lnTo>
                  <a:pt x="952463" y="5415831"/>
                </a:lnTo>
                <a:cubicBezTo>
                  <a:pt x="950933" y="5414936"/>
                  <a:pt x="948763" y="5414153"/>
                  <a:pt x="945954" y="5413484"/>
                </a:cubicBezTo>
                <a:cubicBezTo>
                  <a:pt x="943145" y="5412815"/>
                  <a:pt x="941035" y="5413768"/>
                  <a:pt x="939623" y="5416347"/>
                </a:cubicBezTo>
                <a:cubicBezTo>
                  <a:pt x="939252" y="5418013"/>
                  <a:pt x="939876" y="5420597"/>
                  <a:pt x="941496" y="5424097"/>
                </a:cubicBezTo>
                <a:cubicBezTo>
                  <a:pt x="943117" y="5427597"/>
                  <a:pt x="944395" y="5430502"/>
                  <a:pt x="945331" y="5432811"/>
                </a:cubicBezTo>
                <a:lnTo>
                  <a:pt x="909427" y="5435646"/>
                </a:lnTo>
                <a:lnTo>
                  <a:pt x="891117" y="5426643"/>
                </a:lnTo>
                <a:cubicBezTo>
                  <a:pt x="896069" y="5416417"/>
                  <a:pt x="901855" y="5407025"/>
                  <a:pt x="908472" y="5398471"/>
                </a:cubicBezTo>
                <a:cubicBezTo>
                  <a:pt x="915089" y="5389916"/>
                  <a:pt x="921349" y="5375637"/>
                  <a:pt x="927252" y="5355633"/>
                </a:cubicBezTo>
                <a:cubicBezTo>
                  <a:pt x="918227" y="5361154"/>
                  <a:pt x="909529" y="5366837"/>
                  <a:pt x="901158" y="5372680"/>
                </a:cubicBezTo>
                <a:cubicBezTo>
                  <a:pt x="892786" y="5378523"/>
                  <a:pt x="886110" y="5386907"/>
                  <a:pt x="881126" y="5397831"/>
                </a:cubicBezTo>
                <a:cubicBezTo>
                  <a:pt x="863928" y="5402464"/>
                  <a:pt x="847443" y="5409155"/>
                  <a:pt x="831672" y="5417904"/>
                </a:cubicBezTo>
                <a:cubicBezTo>
                  <a:pt x="816527" y="5412165"/>
                  <a:pt x="808591" y="5415093"/>
                  <a:pt x="807863" y="5426686"/>
                </a:cubicBezTo>
                <a:cubicBezTo>
                  <a:pt x="807137" y="5438278"/>
                  <a:pt x="802471" y="5442814"/>
                  <a:pt x="793866" y="5440290"/>
                </a:cubicBezTo>
                <a:lnTo>
                  <a:pt x="783403" y="5435146"/>
                </a:lnTo>
                <a:cubicBezTo>
                  <a:pt x="779624" y="5442892"/>
                  <a:pt x="775355" y="5448049"/>
                  <a:pt x="770594" y="5450616"/>
                </a:cubicBezTo>
                <a:cubicBezTo>
                  <a:pt x="765835" y="5453184"/>
                  <a:pt x="761862" y="5457633"/>
                  <a:pt x="758677" y="5463964"/>
                </a:cubicBezTo>
                <a:lnTo>
                  <a:pt x="733236" y="5471942"/>
                </a:lnTo>
                <a:lnTo>
                  <a:pt x="732282" y="5444157"/>
                </a:lnTo>
                <a:cubicBezTo>
                  <a:pt x="727050" y="5441585"/>
                  <a:pt x="725623" y="5437469"/>
                  <a:pt x="728001" y="5431809"/>
                </a:cubicBezTo>
                <a:cubicBezTo>
                  <a:pt x="733444" y="5421041"/>
                  <a:pt x="741100" y="5411574"/>
                  <a:pt x="750974" y="5403411"/>
                </a:cubicBezTo>
                <a:cubicBezTo>
                  <a:pt x="760845" y="5395246"/>
                  <a:pt x="768799" y="5385072"/>
                  <a:pt x="774837" y="5372889"/>
                </a:cubicBezTo>
                <a:cubicBezTo>
                  <a:pt x="774990" y="5372680"/>
                  <a:pt x="775277" y="5371682"/>
                  <a:pt x="775698" y="5369898"/>
                </a:cubicBezTo>
                <a:cubicBezTo>
                  <a:pt x="776119" y="5368114"/>
                  <a:pt x="775753" y="5366795"/>
                  <a:pt x="774599" y="5365942"/>
                </a:cubicBezTo>
                <a:cubicBezTo>
                  <a:pt x="772908" y="5365895"/>
                  <a:pt x="769926" y="5367985"/>
                  <a:pt x="765652" y="5372215"/>
                </a:cubicBezTo>
                <a:cubicBezTo>
                  <a:pt x="761378" y="5376444"/>
                  <a:pt x="758098" y="5379242"/>
                  <a:pt x="755816" y="5380609"/>
                </a:cubicBezTo>
                <a:cubicBezTo>
                  <a:pt x="751575" y="5381939"/>
                  <a:pt x="748642" y="5383912"/>
                  <a:pt x="747018" y="5386527"/>
                </a:cubicBezTo>
                <a:cubicBezTo>
                  <a:pt x="745487" y="5391110"/>
                  <a:pt x="743853" y="5395001"/>
                  <a:pt x="742115" y="5398202"/>
                </a:cubicBezTo>
                <a:cubicBezTo>
                  <a:pt x="740376" y="5401401"/>
                  <a:pt x="737017" y="5401884"/>
                  <a:pt x="732038" y="5399650"/>
                </a:cubicBezTo>
                <a:lnTo>
                  <a:pt x="719199" y="5400166"/>
                </a:lnTo>
                <a:lnTo>
                  <a:pt x="691853" y="5390136"/>
                </a:lnTo>
                <a:lnTo>
                  <a:pt x="674497" y="5408919"/>
                </a:lnTo>
                <a:cubicBezTo>
                  <a:pt x="669851" y="5408555"/>
                  <a:pt x="664996" y="5409156"/>
                  <a:pt x="659933" y="5410721"/>
                </a:cubicBezTo>
                <a:cubicBezTo>
                  <a:pt x="654871" y="5412287"/>
                  <a:pt x="650372" y="5413917"/>
                  <a:pt x="646440" y="5415611"/>
                </a:cubicBezTo>
                <a:cubicBezTo>
                  <a:pt x="643631" y="5414159"/>
                  <a:pt x="640450" y="5413591"/>
                  <a:pt x="636898" y="5413908"/>
                </a:cubicBezTo>
                <a:cubicBezTo>
                  <a:pt x="633346" y="5414224"/>
                  <a:pt x="630584" y="5416422"/>
                  <a:pt x="628607" y="5420501"/>
                </a:cubicBezTo>
                <a:lnTo>
                  <a:pt x="626468" y="5433108"/>
                </a:lnTo>
                <a:lnTo>
                  <a:pt x="602927" y="5421533"/>
                </a:lnTo>
                <a:cubicBezTo>
                  <a:pt x="606265" y="5416560"/>
                  <a:pt x="612188" y="5409655"/>
                  <a:pt x="620698" y="5400821"/>
                </a:cubicBezTo>
                <a:cubicBezTo>
                  <a:pt x="629208" y="5391988"/>
                  <a:pt x="630971" y="5385598"/>
                  <a:pt x="625987" y="5381654"/>
                </a:cubicBezTo>
                <a:cubicBezTo>
                  <a:pt x="623242" y="5380518"/>
                  <a:pt x="620290" y="5380347"/>
                  <a:pt x="617129" y="5381140"/>
                </a:cubicBezTo>
                <a:cubicBezTo>
                  <a:pt x="613970" y="5381934"/>
                  <a:pt x="611373" y="5382792"/>
                  <a:pt x="609342" y="5383714"/>
                </a:cubicBezTo>
                <a:lnTo>
                  <a:pt x="589848" y="5415104"/>
                </a:lnTo>
                <a:lnTo>
                  <a:pt x="568449" y="5428484"/>
                </a:lnTo>
                <a:cubicBezTo>
                  <a:pt x="564933" y="5436856"/>
                  <a:pt x="560554" y="5443524"/>
                  <a:pt x="555313" y="5448488"/>
                </a:cubicBezTo>
                <a:cubicBezTo>
                  <a:pt x="550074" y="5453452"/>
                  <a:pt x="543673" y="5457419"/>
                  <a:pt x="536115" y="5460389"/>
                </a:cubicBezTo>
                <a:lnTo>
                  <a:pt x="526605" y="5483030"/>
                </a:lnTo>
                <a:cubicBezTo>
                  <a:pt x="515430" y="5488348"/>
                  <a:pt x="507584" y="5497011"/>
                  <a:pt x="503067" y="5509017"/>
                </a:cubicBezTo>
                <a:cubicBezTo>
                  <a:pt x="499441" y="5505598"/>
                  <a:pt x="495161" y="5504205"/>
                  <a:pt x="490227" y="5504837"/>
                </a:cubicBezTo>
                <a:cubicBezTo>
                  <a:pt x="485294" y="5505471"/>
                  <a:pt x="481489" y="5508580"/>
                  <a:pt x="478814" y="5514165"/>
                </a:cubicBezTo>
                <a:lnTo>
                  <a:pt x="452423" y="5531920"/>
                </a:lnTo>
                <a:lnTo>
                  <a:pt x="435063" y="5513142"/>
                </a:lnTo>
                <a:cubicBezTo>
                  <a:pt x="442359" y="5505631"/>
                  <a:pt x="449105" y="5496144"/>
                  <a:pt x="455302" y="5484679"/>
                </a:cubicBezTo>
                <a:cubicBezTo>
                  <a:pt x="461497" y="5473213"/>
                  <a:pt x="468302" y="5465463"/>
                  <a:pt x="475718" y="5461426"/>
                </a:cubicBezTo>
                <a:cubicBezTo>
                  <a:pt x="479046" y="5452249"/>
                  <a:pt x="484515" y="5449247"/>
                  <a:pt x="492124" y="5452419"/>
                </a:cubicBezTo>
                <a:cubicBezTo>
                  <a:pt x="497619" y="5455618"/>
                  <a:pt x="504644" y="5458929"/>
                  <a:pt x="513199" y="5462353"/>
                </a:cubicBezTo>
                <a:cubicBezTo>
                  <a:pt x="521754" y="5465777"/>
                  <a:pt x="522418" y="5461693"/>
                  <a:pt x="515188" y="5450101"/>
                </a:cubicBezTo>
                <a:lnTo>
                  <a:pt x="537537" y="5426944"/>
                </a:lnTo>
                <a:lnTo>
                  <a:pt x="527075" y="5421800"/>
                </a:lnTo>
                <a:lnTo>
                  <a:pt x="543480" y="5412794"/>
                </a:lnTo>
                <a:lnTo>
                  <a:pt x="555366" y="5384493"/>
                </a:lnTo>
                <a:lnTo>
                  <a:pt x="579620" y="5379345"/>
                </a:lnTo>
                <a:lnTo>
                  <a:pt x="590317" y="5353874"/>
                </a:lnTo>
                <a:cubicBezTo>
                  <a:pt x="598876" y="5347269"/>
                  <a:pt x="608149" y="5342723"/>
                  <a:pt x="618136" y="5340234"/>
                </a:cubicBezTo>
                <a:lnTo>
                  <a:pt x="635492" y="5321452"/>
                </a:lnTo>
                <a:cubicBezTo>
                  <a:pt x="628260" y="5315193"/>
                  <a:pt x="629704" y="5304238"/>
                  <a:pt x="639827" y="5288586"/>
                </a:cubicBezTo>
                <a:cubicBezTo>
                  <a:pt x="649952" y="5272934"/>
                  <a:pt x="657223" y="5263136"/>
                  <a:pt x="661641" y="5259190"/>
                </a:cubicBezTo>
                <a:cubicBezTo>
                  <a:pt x="667091" y="5260304"/>
                  <a:pt x="672183" y="5255695"/>
                  <a:pt x="676918" y="5245361"/>
                </a:cubicBezTo>
                <a:cubicBezTo>
                  <a:pt x="681653" y="5235026"/>
                  <a:pt x="684722" y="5227715"/>
                  <a:pt x="686128" y="5223427"/>
                </a:cubicBezTo>
                <a:cubicBezTo>
                  <a:pt x="690691" y="5223678"/>
                  <a:pt x="694703" y="5221952"/>
                  <a:pt x="698166" y="5218248"/>
                </a:cubicBezTo>
                <a:cubicBezTo>
                  <a:pt x="701628" y="5214544"/>
                  <a:pt x="704273" y="5210438"/>
                  <a:pt x="706101" y="5205930"/>
                </a:cubicBezTo>
                <a:cubicBezTo>
                  <a:pt x="707893" y="5200410"/>
                  <a:pt x="707932" y="5195307"/>
                  <a:pt x="706218" y="5190623"/>
                </a:cubicBezTo>
                <a:cubicBezTo>
                  <a:pt x="704504" y="5185939"/>
                  <a:pt x="704543" y="5180836"/>
                  <a:pt x="706335" y="5175315"/>
                </a:cubicBezTo>
                <a:cubicBezTo>
                  <a:pt x="695362" y="5172482"/>
                  <a:pt x="687110" y="5178668"/>
                  <a:pt x="681578" y="5193874"/>
                </a:cubicBezTo>
                <a:cubicBezTo>
                  <a:pt x="676046" y="5209080"/>
                  <a:pt x="668448" y="5215588"/>
                  <a:pt x="658783" y="5213398"/>
                </a:cubicBezTo>
                <a:cubicBezTo>
                  <a:pt x="654871" y="5221930"/>
                  <a:pt x="648728" y="5228727"/>
                  <a:pt x="640357" y="5233788"/>
                </a:cubicBezTo>
                <a:cubicBezTo>
                  <a:pt x="631985" y="5238849"/>
                  <a:pt x="623466" y="5241915"/>
                  <a:pt x="614796" y="5242988"/>
                </a:cubicBezTo>
                <a:lnTo>
                  <a:pt x="599345" y="5279779"/>
                </a:lnTo>
                <a:cubicBezTo>
                  <a:pt x="571376" y="5280468"/>
                  <a:pt x="552057" y="5287332"/>
                  <a:pt x="541388" y="5300368"/>
                </a:cubicBezTo>
                <a:cubicBezTo>
                  <a:pt x="530720" y="5313404"/>
                  <a:pt x="515324" y="5331586"/>
                  <a:pt x="495204" y="5354915"/>
                </a:cubicBezTo>
                <a:cubicBezTo>
                  <a:pt x="486030" y="5351400"/>
                  <a:pt x="476796" y="5350843"/>
                  <a:pt x="467504" y="5353245"/>
                </a:cubicBezTo>
                <a:cubicBezTo>
                  <a:pt x="458210" y="5355648"/>
                  <a:pt x="448977" y="5355091"/>
                  <a:pt x="439802" y="5351577"/>
                </a:cubicBezTo>
                <a:lnTo>
                  <a:pt x="426726" y="5382708"/>
                </a:lnTo>
                <a:lnTo>
                  <a:pt x="418880" y="5378849"/>
                </a:lnTo>
                <a:cubicBezTo>
                  <a:pt x="413866" y="5376385"/>
                  <a:pt x="411409" y="5373469"/>
                  <a:pt x="411508" y="5370103"/>
                </a:cubicBezTo>
                <a:cubicBezTo>
                  <a:pt x="411606" y="5366737"/>
                  <a:pt x="412954" y="5362277"/>
                  <a:pt x="415548" y="5356725"/>
                </a:cubicBezTo>
                <a:lnTo>
                  <a:pt x="432904" y="5337942"/>
                </a:lnTo>
                <a:cubicBezTo>
                  <a:pt x="433608" y="5335798"/>
                  <a:pt x="434162" y="5331661"/>
                  <a:pt x="434568" y="5325529"/>
                </a:cubicBezTo>
                <a:cubicBezTo>
                  <a:pt x="434973" y="5319398"/>
                  <a:pt x="434577" y="5315646"/>
                  <a:pt x="433378" y="5314273"/>
                </a:cubicBezTo>
                <a:lnTo>
                  <a:pt x="429811" y="5322764"/>
                </a:lnTo>
                <a:cubicBezTo>
                  <a:pt x="421886" y="5324415"/>
                  <a:pt x="412236" y="5327354"/>
                  <a:pt x="400864" y="5331578"/>
                </a:cubicBezTo>
                <a:cubicBezTo>
                  <a:pt x="389489" y="5335804"/>
                  <a:pt x="381862" y="5341443"/>
                  <a:pt x="377979" y="5348497"/>
                </a:cubicBezTo>
                <a:cubicBezTo>
                  <a:pt x="372821" y="5349661"/>
                  <a:pt x="368214" y="5352802"/>
                  <a:pt x="364158" y="5357921"/>
                </a:cubicBezTo>
                <a:cubicBezTo>
                  <a:pt x="360102" y="5363040"/>
                  <a:pt x="356862" y="5368561"/>
                  <a:pt x="354441" y="5374484"/>
                </a:cubicBezTo>
                <a:lnTo>
                  <a:pt x="331376" y="5376802"/>
                </a:lnTo>
                <a:cubicBezTo>
                  <a:pt x="329524" y="5381368"/>
                  <a:pt x="326632" y="5386064"/>
                  <a:pt x="322699" y="5390888"/>
                </a:cubicBezTo>
                <a:cubicBezTo>
                  <a:pt x="318766" y="5395713"/>
                  <a:pt x="314209" y="5398736"/>
                  <a:pt x="309027" y="5399959"/>
                </a:cubicBezTo>
                <a:lnTo>
                  <a:pt x="299519" y="5422600"/>
                </a:lnTo>
                <a:lnTo>
                  <a:pt x="285490" y="5425946"/>
                </a:lnTo>
                <a:cubicBezTo>
                  <a:pt x="281602" y="5434420"/>
                  <a:pt x="275412" y="5441335"/>
                  <a:pt x="266915" y="5446691"/>
                </a:cubicBezTo>
                <a:cubicBezTo>
                  <a:pt x="258420" y="5452045"/>
                  <a:pt x="249554" y="5455938"/>
                  <a:pt x="240314" y="5458367"/>
                </a:cubicBezTo>
                <a:cubicBezTo>
                  <a:pt x="231186" y="5464763"/>
                  <a:pt x="220555" y="5471914"/>
                  <a:pt x="208425" y="5479821"/>
                </a:cubicBezTo>
                <a:cubicBezTo>
                  <a:pt x="196294" y="5487728"/>
                  <a:pt x="184653" y="5493529"/>
                  <a:pt x="173502" y="5497223"/>
                </a:cubicBezTo>
                <a:cubicBezTo>
                  <a:pt x="171808" y="5501725"/>
                  <a:pt x="169552" y="5506163"/>
                  <a:pt x="166727" y="5510537"/>
                </a:cubicBezTo>
                <a:cubicBezTo>
                  <a:pt x="163905" y="5514911"/>
                  <a:pt x="159981" y="5517677"/>
                  <a:pt x="154958" y="5518835"/>
                </a:cubicBezTo>
                <a:cubicBezTo>
                  <a:pt x="151075" y="5527454"/>
                  <a:pt x="145230" y="5535108"/>
                  <a:pt x="137424" y="5541799"/>
                </a:cubicBezTo>
                <a:cubicBezTo>
                  <a:pt x="129618" y="5548489"/>
                  <a:pt x="121752" y="5553442"/>
                  <a:pt x="113826" y="5556659"/>
                </a:cubicBezTo>
                <a:cubicBezTo>
                  <a:pt x="112588" y="5559607"/>
                  <a:pt x="110845" y="5561879"/>
                  <a:pt x="108595" y="5563477"/>
                </a:cubicBezTo>
                <a:cubicBezTo>
                  <a:pt x="106348" y="5565075"/>
                  <a:pt x="103889" y="5565290"/>
                  <a:pt x="101224" y="5564122"/>
                </a:cubicBezTo>
                <a:lnTo>
                  <a:pt x="94566" y="5557433"/>
                </a:lnTo>
                <a:lnTo>
                  <a:pt x="114299" y="5532990"/>
                </a:lnTo>
                <a:cubicBezTo>
                  <a:pt x="118178" y="5531270"/>
                  <a:pt x="121774" y="5528342"/>
                  <a:pt x="125088" y="5524209"/>
                </a:cubicBezTo>
                <a:cubicBezTo>
                  <a:pt x="128400" y="5520077"/>
                  <a:pt x="130987" y="5515799"/>
                  <a:pt x="132844" y="5511378"/>
                </a:cubicBezTo>
                <a:lnTo>
                  <a:pt x="154004" y="5491051"/>
                </a:lnTo>
                <a:cubicBezTo>
                  <a:pt x="156133" y="5484415"/>
                  <a:pt x="158887" y="5477232"/>
                  <a:pt x="162265" y="5469503"/>
                </a:cubicBezTo>
                <a:cubicBezTo>
                  <a:pt x="165642" y="5461774"/>
                  <a:pt x="171131" y="5459351"/>
                  <a:pt x="178730" y="5462234"/>
                </a:cubicBezTo>
                <a:cubicBezTo>
                  <a:pt x="191191" y="5435069"/>
                  <a:pt x="212271" y="5406167"/>
                  <a:pt x="241970" y="5375526"/>
                </a:cubicBezTo>
                <a:cubicBezTo>
                  <a:pt x="271670" y="5344887"/>
                  <a:pt x="299409" y="5322673"/>
                  <a:pt x="325187" y="5308884"/>
                </a:cubicBezTo>
                <a:cubicBezTo>
                  <a:pt x="329574" y="5299375"/>
                  <a:pt x="334647" y="5291056"/>
                  <a:pt x="340402" y="5283928"/>
                </a:cubicBezTo>
                <a:cubicBezTo>
                  <a:pt x="346158" y="5276798"/>
                  <a:pt x="351229" y="5268480"/>
                  <a:pt x="355617" y="5258971"/>
                </a:cubicBezTo>
                <a:cubicBezTo>
                  <a:pt x="359561" y="5260696"/>
                  <a:pt x="363028" y="5260266"/>
                  <a:pt x="366020" y="5257683"/>
                </a:cubicBezTo>
                <a:cubicBezTo>
                  <a:pt x="369012" y="5255100"/>
                  <a:pt x="371410" y="5251583"/>
                  <a:pt x="373212" y="5247134"/>
                </a:cubicBezTo>
                <a:cubicBezTo>
                  <a:pt x="378477" y="5235851"/>
                  <a:pt x="383043" y="5229987"/>
                  <a:pt x="386913" y="5229542"/>
                </a:cubicBezTo>
                <a:cubicBezTo>
                  <a:pt x="390781" y="5229096"/>
                  <a:pt x="394456" y="5225355"/>
                  <a:pt x="397938" y="5218316"/>
                </a:cubicBezTo>
                <a:lnTo>
                  <a:pt x="422903" y="5196446"/>
                </a:lnTo>
                <a:cubicBezTo>
                  <a:pt x="427416" y="5196816"/>
                  <a:pt x="431230" y="5195561"/>
                  <a:pt x="434346" y="5192682"/>
                </a:cubicBezTo>
                <a:cubicBezTo>
                  <a:pt x="437461" y="5189804"/>
                  <a:pt x="439908" y="5186169"/>
                  <a:pt x="441686" y="5181780"/>
                </a:cubicBezTo>
                <a:lnTo>
                  <a:pt x="445013" y="5166343"/>
                </a:lnTo>
                <a:lnTo>
                  <a:pt x="505402" y="5090184"/>
                </a:lnTo>
                <a:lnTo>
                  <a:pt x="519430" y="5086838"/>
                </a:lnTo>
                <a:lnTo>
                  <a:pt x="533221" y="5076546"/>
                </a:lnTo>
                <a:cubicBezTo>
                  <a:pt x="535127" y="5072006"/>
                  <a:pt x="537911" y="5067257"/>
                  <a:pt x="541570" y="5062299"/>
                </a:cubicBezTo>
                <a:cubicBezTo>
                  <a:pt x="545232" y="5057340"/>
                  <a:pt x="549025" y="5053942"/>
                  <a:pt x="552953" y="5052103"/>
                </a:cubicBezTo>
                <a:cubicBezTo>
                  <a:pt x="553582" y="5046224"/>
                  <a:pt x="556187" y="5039395"/>
                  <a:pt x="560768" y="5031617"/>
                </a:cubicBezTo>
                <a:cubicBezTo>
                  <a:pt x="565350" y="5023840"/>
                  <a:pt x="570987" y="5021062"/>
                  <a:pt x="577680" y="5023286"/>
                </a:cubicBezTo>
                <a:cubicBezTo>
                  <a:pt x="581875" y="5015958"/>
                  <a:pt x="591910" y="5005527"/>
                  <a:pt x="607785" y="4991992"/>
                </a:cubicBezTo>
                <a:cubicBezTo>
                  <a:pt x="623662" y="4978457"/>
                  <a:pt x="634469" y="4971820"/>
                  <a:pt x="640211" y="4972082"/>
                </a:cubicBezTo>
                <a:lnTo>
                  <a:pt x="656378" y="4956130"/>
                </a:lnTo>
                <a:lnTo>
                  <a:pt x="671672" y="4933696"/>
                </a:lnTo>
                <a:lnTo>
                  <a:pt x="668846" y="4935191"/>
                </a:lnTo>
                <a:cubicBezTo>
                  <a:pt x="666880" y="4939560"/>
                  <a:pt x="663859" y="4943622"/>
                  <a:pt x="659782" y="4947380"/>
                </a:cubicBezTo>
                <a:cubicBezTo>
                  <a:pt x="655706" y="4951137"/>
                  <a:pt x="651675" y="4953850"/>
                  <a:pt x="647686" y="4955518"/>
                </a:cubicBezTo>
                <a:lnTo>
                  <a:pt x="628902" y="4970184"/>
                </a:lnTo>
                <a:cubicBezTo>
                  <a:pt x="624856" y="4971680"/>
                  <a:pt x="620527" y="4971970"/>
                  <a:pt x="615915" y="4971054"/>
                </a:cubicBezTo>
                <a:cubicBezTo>
                  <a:pt x="611303" y="4970138"/>
                  <a:pt x="607865" y="4968306"/>
                  <a:pt x="605600" y="4965556"/>
                </a:cubicBezTo>
                <a:cubicBezTo>
                  <a:pt x="607189" y="4958014"/>
                  <a:pt x="618155" y="4945053"/>
                  <a:pt x="638499" y="4926672"/>
                </a:cubicBezTo>
                <a:cubicBezTo>
                  <a:pt x="658841" y="4908292"/>
                  <a:pt x="674029" y="4896552"/>
                  <a:pt x="684060" y="4891454"/>
                </a:cubicBezTo>
                <a:lnTo>
                  <a:pt x="681445" y="4890167"/>
                </a:lnTo>
                <a:cubicBezTo>
                  <a:pt x="679308" y="4884138"/>
                  <a:pt x="678822" y="4879346"/>
                  <a:pt x="679986" y="4875793"/>
                </a:cubicBezTo>
                <a:cubicBezTo>
                  <a:pt x="681150" y="4872239"/>
                  <a:pt x="683934" y="4869055"/>
                  <a:pt x="688337" y="4866240"/>
                </a:cubicBezTo>
                <a:cubicBezTo>
                  <a:pt x="700621" y="4846387"/>
                  <a:pt x="715816" y="4827112"/>
                  <a:pt x="733925" y="4808414"/>
                </a:cubicBezTo>
                <a:cubicBezTo>
                  <a:pt x="752034" y="4789718"/>
                  <a:pt x="768538" y="4771085"/>
                  <a:pt x="783438" y="4752517"/>
                </a:cubicBezTo>
                <a:cubicBezTo>
                  <a:pt x="782644" y="4747361"/>
                  <a:pt x="783456" y="4744488"/>
                  <a:pt x="785874" y="4743898"/>
                </a:cubicBezTo>
                <a:cubicBezTo>
                  <a:pt x="788291" y="4743308"/>
                  <a:pt x="792075" y="4742750"/>
                  <a:pt x="797228" y="4742224"/>
                </a:cubicBezTo>
                <a:cubicBezTo>
                  <a:pt x="798684" y="4739383"/>
                  <a:pt x="799991" y="4736896"/>
                  <a:pt x="801150" y="4734763"/>
                </a:cubicBezTo>
                <a:cubicBezTo>
                  <a:pt x="802309" y="4732630"/>
                  <a:pt x="801714" y="4730915"/>
                  <a:pt x="799366" y="4729618"/>
                </a:cubicBezTo>
                <a:cubicBezTo>
                  <a:pt x="803230" y="4725898"/>
                  <a:pt x="808283" y="4721695"/>
                  <a:pt x="814524" y="4717010"/>
                </a:cubicBezTo>
                <a:cubicBezTo>
                  <a:pt x="820765" y="4712325"/>
                  <a:pt x="823558" y="4707865"/>
                  <a:pt x="822906" y="4703631"/>
                </a:cubicBezTo>
                <a:lnTo>
                  <a:pt x="800078" y="4712896"/>
                </a:lnTo>
                <a:cubicBezTo>
                  <a:pt x="796166" y="4714386"/>
                  <a:pt x="793232" y="4716359"/>
                  <a:pt x="791281" y="4718814"/>
                </a:cubicBezTo>
                <a:cubicBezTo>
                  <a:pt x="789329" y="4721269"/>
                  <a:pt x="789012" y="4724527"/>
                  <a:pt x="790331" y="4728590"/>
                </a:cubicBezTo>
                <a:cubicBezTo>
                  <a:pt x="786288" y="4730231"/>
                  <a:pt x="781711" y="4732675"/>
                  <a:pt x="776599" y="4735924"/>
                </a:cubicBezTo>
                <a:cubicBezTo>
                  <a:pt x="771488" y="4739173"/>
                  <a:pt x="767267" y="4742646"/>
                  <a:pt x="763939" y="4746344"/>
                </a:cubicBezTo>
                <a:lnTo>
                  <a:pt x="721618" y="4786999"/>
                </a:lnTo>
                <a:lnTo>
                  <a:pt x="699982" y="4793433"/>
                </a:lnTo>
                <a:cubicBezTo>
                  <a:pt x="695909" y="4794988"/>
                  <a:pt x="692342" y="4797217"/>
                  <a:pt x="689281" y="4800123"/>
                </a:cubicBezTo>
                <a:cubicBezTo>
                  <a:pt x="686220" y="4803028"/>
                  <a:pt x="685270" y="4806544"/>
                  <a:pt x="686429" y="4810671"/>
                </a:cubicBezTo>
                <a:lnTo>
                  <a:pt x="666458" y="4828168"/>
                </a:lnTo>
                <a:cubicBezTo>
                  <a:pt x="663803" y="4838245"/>
                  <a:pt x="657820" y="4844977"/>
                  <a:pt x="648506" y="4848365"/>
                </a:cubicBezTo>
                <a:cubicBezTo>
                  <a:pt x="639195" y="4851754"/>
                  <a:pt x="633211" y="4858487"/>
                  <a:pt x="630556" y="4868563"/>
                </a:cubicBezTo>
                <a:lnTo>
                  <a:pt x="583477" y="4882976"/>
                </a:lnTo>
                <a:cubicBezTo>
                  <a:pt x="580257" y="4871860"/>
                  <a:pt x="579267" y="4864829"/>
                  <a:pt x="580503" y="4861881"/>
                </a:cubicBezTo>
                <a:cubicBezTo>
                  <a:pt x="581742" y="4858933"/>
                  <a:pt x="586694" y="4856531"/>
                  <a:pt x="595363" y="4854676"/>
                </a:cubicBezTo>
                <a:cubicBezTo>
                  <a:pt x="593747" y="4844278"/>
                  <a:pt x="596382" y="4838317"/>
                  <a:pt x="603268" y="4836795"/>
                </a:cubicBezTo>
                <a:cubicBezTo>
                  <a:pt x="610153" y="4835271"/>
                  <a:pt x="613145" y="4830340"/>
                  <a:pt x="612243" y="4822000"/>
                </a:cubicBezTo>
                <a:cubicBezTo>
                  <a:pt x="619972" y="4816908"/>
                  <a:pt x="630194" y="4807280"/>
                  <a:pt x="642913" y="4793118"/>
                </a:cubicBezTo>
                <a:cubicBezTo>
                  <a:pt x="655633" y="4778956"/>
                  <a:pt x="662291" y="4768428"/>
                  <a:pt x="662884" y="4761536"/>
                </a:cubicBezTo>
                <a:lnTo>
                  <a:pt x="706393" y="4718052"/>
                </a:lnTo>
                <a:cubicBezTo>
                  <a:pt x="703964" y="4708180"/>
                  <a:pt x="704300" y="4699240"/>
                  <a:pt x="707400" y="4691232"/>
                </a:cubicBezTo>
                <a:cubicBezTo>
                  <a:pt x="710501" y="4683224"/>
                  <a:pt x="717376" y="4677499"/>
                  <a:pt x="728027" y="4674057"/>
                </a:cubicBezTo>
                <a:cubicBezTo>
                  <a:pt x="735545" y="4663669"/>
                  <a:pt x="744520" y="4653570"/>
                  <a:pt x="754952" y="4643760"/>
                </a:cubicBezTo>
                <a:cubicBezTo>
                  <a:pt x="765383" y="4633951"/>
                  <a:pt x="776380" y="4626553"/>
                  <a:pt x="787942" y="4621567"/>
                </a:cubicBezTo>
                <a:lnTo>
                  <a:pt x="789603" y="4595068"/>
                </a:lnTo>
                <a:lnTo>
                  <a:pt x="813857" y="4589920"/>
                </a:lnTo>
                <a:lnTo>
                  <a:pt x="826931" y="4558789"/>
                </a:lnTo>
                <a:cubicBezTo>
                  <a:pt x="832792" y="4554698"/>
                  <a:pt x="837357" y="4550399"/>
                  <a:pt x="840631" y="4545891"/>
                </a:cubicBezTo>
                <a:cubicBezTo>
                  <a:pt x="843906" y="4541384"/>
                  <a:pt x="848532" y="4538822"/>
                  <a:pt x="854512" y="4538204"/>
                </a:cubicBezTo>
                <a:cubicBezTo>
                  <a:pt x="857072" y="4535550"/>
                  <a:pt x="859024" y="4531530"/>
                  <a:pt x="860366" y="4526143"/>
                </a:cubicBezTo>
                <a:cubicBezTo>
                  <a:pt x="861708" y="4520757"/>
                  <a:pt x="862053" y="4516802"/>
                  <a:pt x="861405" y="4514277"/>
                </a:cubicBezTo>
                <a:cubicBezTo>
                  <a:pt x="861047" y="4510901"/>
                  <a:pt x="859858" y="4509036"/>
                  <a:pt x="857837" y="4508683"/>
                </a:cubicBezTo>
                <a:cubicBezTo>
                  <a:pt x="855816" y="4508329"/>
                  <a:pt x="854391" y="4508908"/>
                  <a:pt x="853558" y="4510419"/>
                </a:cubicBezTo>
                <a:cubicBezTo>
                  <a:pt x="855333" y="4521535"/>
                  <a:pt x="851488" y="4528182"/>
                  <a:pt x="842028" y="4530359"/>
                </a:cubicBezTo>
                <a:cubicBezTo>
                  <a:pt x="832566" y="4532536"/>
                  <a:pt x="824679" y="4533780"/>
                  <a:pt x="818369" y="4534093"/>
                </a:cubicBezTo>
                <a:lnTo>
                  <a:pt x="800540" y="4576543"/>
                </a:lnTo>
                <a:lnTo>
                  <a:pt x="797924" y="4575258"/>
                </a:lnTo>
                <a:cubicBezTo>
                  <a:pt x="795213" y="4577482"/>
                  <a:pt x="792846" y="4580301"/>
                  <a:pt x="790820" y="4583716"/>
                </a:cubicBezTo>
                <a:cubicBezTo>
                  <a:pt x="788796" y="4587130"/>
                  <a:pt x="788389" y="4590914"/>
                  <a:pt x="789603" y="4595068"/>
                </a:cubicBezTo>
                <a:cubicBezTo>
                  <a:pt x="779205" y="4598848"/>
                  <a:pt x="770221" y="4603963"/>
                  <a:pt x="762647" y="4610411"/>
                </a:cubicBezTo>
                <a:cubicBezTo>
                  <a:pt x="755072" y="4616860"/>
                  <a:pt x="746384" y="4621267"/>
                  <a:pt x="736581" y="4623631"/>
                </a:cubicBezTo>
                <a:cubicBezTo>
                  <a:pt x="741353" y="4637004"/>
                  <a:pt x="741027" y="4644668"/>
                  <a:pt x="735603" y="4646625"/>
                </a:cubicBezTo>
                <a:cubicBezTo>
                  <a:pt x="730178" y="4648582"/>
                  <a:pt x="720995" y="4651038"/>
                  <a:pt x="708052" y="4653993"/>
                </a:cubicBezTo>
                <a:cubicBezTo>
                  <a:pt x="698917" y="4658678"/>
                  <a:pt x="688654" y="4670278"/>
                  <a:pt x="677261" y="4688792"/>
                </a:cubicBezTo>
                <a:cubicBezTo>
                  <a:pt x="665870" y="4707305"/>
                  <a:pt x="654656" y="4719291"/>
                  <a:pt x="643619" y="4724749"/>
                </a:cubicBezTo>
                <a:cubicBezTo>
                  <a:pt x="640405" y="4724733"/>
                  <a:pt x="637799" y="4723736"/>
                  <a:pt x="635802" y="4721760"/>
                </a:cubicBezTo>
                <a:cubicBezTo>
                  <a:pt x="633806" y="4719782"/>
                  <a:pt x="632448" y="4717692"/>
                  <a:pt x="631730" y="4715489"/>
                </a:cubicBezTo>
                <a:cubicBezTo>
                  <a:pt x="629059" y="4704786"/>
                  <a:pt x="631722" y="4694998"/>
                  <a:pt x="639721" y="4686127"/>
                </a:cubicBezTo>
                <a:cubicBezTo>
                  <a:pt x="647721" y="4677256"/>
                  <a:pt x="655676" y="4671778"/>
                  <a:pt x="663587" y="4669691"/>
                </a:cubicBezTo>
                <a:cubicBezTo>
                  <a:pt x="677451" y="4654527"/>
                  <a:pt x="689963" y="4639765"/>
                  <a:pt x="701122" y="4625404"/>
                </a:cubicBezTo>
                <a:cubicBezTo>
                  <a:pt x="712281" y="4611044"/>
                  <a:pt x="724497" y="4596990"/>
                  <a:pt x="737766" y="4583240"/>
                </a:cubicBezTo>
                <a:cubicBezTo>
                  <a:pt x="736507" y="4579350"/>
                  <a:pt x="737062" y="4576777"/>
                  <a:pt x="739430" y="4575522"/>
                </a:cubicBezTo>
                <a:cubicBezTo>
                  <a:pt x="741797" y="4574268"/>
                  <a:pt x="744968" y="4572981"/>
                  <a:pt x="748941" y="4571662"/>
                </a:cubicBezTo>
                <a:cubicBezTo>
                  <a:pt x="752660" y="4570005"/>
                  <a:pt x="754671" y="4567722"/>
                  <a:pt x="754973" y="4564811"/>
                </a:cubicBezTo>
                <a:cubicBezTo>
                  <a:pt x="755275" y="4561901"/>
                  <a:pt x="754373" y="4559039"/>
                  <a:pt x="752267" y="4556226"/>
                </a:cubicBezTo>
                <a:cubicBezTo>
                  <a:pt x="758187" y="4553872"/>
                  <a:pt x="763765" y="4550923"/>
                  <a:pt x="769002" y="4547380"/>
                </a:cubicBezTo>
                <a:cubicBezTo>
                  <a:pt x="774237" y="4543836"/>
                  <a:pt x="777852" y="4539923"/>
                  <a:pt x="779848" y="4535640"/>
                </a:cubicBezTo>
                <a:lnTo>
                  <a:pt x="798631" y="4520974"/>
                </a:lnTo>
                <a:cubicBezTo>
                  <a:pt x="797243" y="4513320"/>
                  <a:pt x="797996" y="4507146"/>
                  <a:pt x="800889" y="4502451"/>
                </a:cubicBezTo>
                <a:cubicBezTo>
                  <a:pt x="803780" y="4497755"/>
                  <a:pt x="807862" y="4494924"/>
                  <a:pt x="813133" y="4493959"/>
                </a:cubicBezTo>
                <a:cubicBezTo>
                  <a:pt x="803953" y="4490299"/>
                  <a:pt x="791994" y="4485274"/>
                  <a:pt x="777256" y="4478881"/>
                </a:cubicBezTo>
                <a:cubicBezTo>
                  <a:pt x="762518" y="4472489"/>
                  <a:pt x="752995" y="4463539"/>
                  <a:pt x="748690" y="4452032"/>
                </a:cubicBezTo>
                <a:cubicBezTo>
                  <a:pt x="747268" y="4444148"/>
                  <a:pt x="747732" y="4437406"/>
                  <a:pt x="750084" y="4431804"/>
                </a:cubicBezTo>
                <a:cubicBezTo>
                  <a:pt x="752438" y="4426203"/>
                  <a:pt x="755934" y="4423512"/>
                  <a:pt x="760576" y="4423732"/>
                </a:cubicBezTo>
                <a:cubicBezTo>
                  <a:pt x="761541" y="4422214"/>
                  <a:pt x="763295" y="4420231"/>
                  <a:pt x="765837" y="4417782"/>
                </a:cubicBezTo>
                <a:cubicBezTo>
                  <a:pt x="768377" y="4415332"/>
                  <a:pt x="769477" y="4413027"/>
                  <a:pt x="769136" y="4410867"/>
                </a:cubicBezTo>
                <a:lnTo>
                  <a:pt x="758911" y="4412669"/>
                </a:lnTo>
                <a:lnTo>
                  <a:pt x="713021" y="4424252"/>
                </a:lnTo>
                <a:lnTo>
                  <a:pt x="699469" y="4441490"/>
                </a:lnTo>
                <a:cubicBezTo>
                  <a:pt x="700208" y="4446620"/>
                  <a:pt x="699504" y="4449546"/>
                  <a:pt x="697359" y="4450270"/>
                </a:cubicBezTo>
                <a:cubicBezTo>
                  <a:pt x="695214" y="4450993"/>
                  <a:pt x="692192" y="4451927"/>
                  <a:pt x="688294" y="4453069"/>
                </a:cubicBezTo>
                <a:cubicBezTo>
                  <a:pt x="685932" y="4455250"/>
                  <a:pt x="684774" y="4457384"/>
                  <a:pt x="684817" y="4459469"/>
                </a:cubicBezTo>
                <a:cubicBezTo>
                  <a:pt x="684861" y="4461554"/>
                  <a:pt x="685308" y="4463622"/>
                  <a:pt x="686156" y="4465675"/>
                </a:cubicBezTo>
                <a:cubicBezTo>
                  <a:pt x="674862" y="4470650"/>
                  <a:pt x="663923" y="4476655"/>
                  <a:pt x="653343" y="4483689"/>
                </a:cubicBezTo>
                <a:cubicBezTo>
                  <a:pt x="642763" y="4490721"/>
                  <a:pt x="631825" y="4496725"/>
                  <a:pt x="620533" y="4501701"/>
                </a:cubicBezTo>
                <a:cubicBezTo>
                  <a:pt x="612334" y="4513391"/>
                  <a:pt x="602220" y="4523072"/>
                  <a:pt x="590187" y="4530743"/>
                </a:cubicBezTo>
                <a:cubicBezTo>
                  <a:pt x="578155" y="4538415"/>
                  <a:pt x="565603" y="4542629"/>
                  <a:pt x="552531" y="4543386"/>
                </a:cubicBezTo>
                <a:lnTo>
                  <a:pt x="549204" y="4558823"/>
                </a:lnTo>
                <a:cubicBezTo>
                  <a:pt x="548595" y="4563717"/>
                  <a:pt x="546426" y="4567629"/>
                  <a:pt x="542696" y="4570561"/>
                </a:cubicBezTo>
                <a:cubicBezTo>
                  <a:pt x="538965" y="4573494"/>
                  <a:pt x="534477" y="4575414"/>
                  <a:pt x="529231" y="4576319"/>
                </a:cubicBezTo>
                <a:cubicBezTo>
                  <a:pt x="519047" y="4585539"/>
                  <a:pt x="513024" y="4584854"/>
                  <a:pt x="511160" y="4574263"/>
                </a:cubicBezTo>
                <a:cubicBezTo>
                  <a:pt x="507959" y="4566074"/>
                  <a:pt x="506809" y="4559107"/>
                  <a:pt x="507710" y="4553361"/>
                </a:cubicBezTo>
                <a:cubicBezTo>
                  <a:pt x="508611" y="4547616"/>
                  <a:pt x="513644" y="4542834"/>
                  <a:pt x="522807" y="4539016"/>
                </a:cubicBezTo>
                <a:cubicBezTo>
                  <a:pt x="530030" y="4536379"/>
                  <a:pt x="539956" y="4530588"/>
                  <a:pt x="552588" y="4521647"/>
                </a:cubicBezTo>
                <a:cubicBezTo>
                  <a:pt x="565219" y="4512706"/>
                  <a:pt x="571460" y="4502543"/>
                  <a:pt x="571310" y="4491159"/>
                </a:cubicBezTo>
                <a:cubicBezTo>
                  <a:pt x="576372" y="4483333"/>
                  <a:pt x="585565" y="4471776"/>
                  <a:pt x="598889" y="4456489"/>
                </a:cubicBezTo>
                <a:cubicBezTo>
                  <a:pt x="612213" y="4441201"/>
                  <a:pt x="624972" y="4430544"/>
                  <a:pt x="637168" y="4424519"/>
                </a:cubicBezTo>
                <a:cubicBezTo>
                  <a:pt x="635301" y="4418478"/>
                  <a:pt x="635587" y="4414351"/>
                  <a:pt x="638028" y="4412137"/>
                </a:cubicBezTo>
                <a:cubicBezTo>
                  <a:pt x="640471" y="4409924"/>
                  <a:pt x="643433" y="4408819"/>
                  <a:pt x="646916" y="4408824"/>
                </a:cubicBezTo>
                <a:cubicBezTo>
                  <a:pt x="653265" y="4405757"/>
                  <a:pt x="655842" y="4398060"/>
                  <a:pt x="654641" y="4385734"/>
                </a:cubicBezTo>
                <a:cubicBezTo>
                  <a:pt x="653441" y="4373406"/>
                  <a:pt x="652449" y="4364809"/>
                  <a:pt x="651667" y="4359943"/>
                </a:cubicBezTo>
                <a:cubicBezTo>
                  <a:pt x="661310" y="4353729"/>
                  <a:pt x="678696" y="4338945"/>
                  <a:pt x="703825" y="4315589"/>
                </a:cubicBezTo>
                <a:cubicBezTo>
                  <a:pt x="728952" y="4292234"/>
                  <a:pt x="741761" y="4275199"/>
                  <a:pt x="742250" y="4264485"/>
                </a:cubicBezTo>
                <a:lnTo>
                  <a:pt x="771498" y="4254963"/>
                </a:lnTo>
                <a:cubicBezTo>
                  <a:pt x="778991" y="4248546"/>
                  <a:pt x="786173" y="4242403"/>
                  <a:pt x="793045" y="4236533"/>
                </a:cubicBezTo>
                <a:cubicBezTo>
                  <a:pt x="799914" y="4230663"/>
                  <a:pt x="806443" y="4224198"/>
                  <a:pt x="812629" y="4217139"/>
                </a:cubicBezTo>
                <a:lnTo>
                  <a:pt x="813579" y="4207363"/>
                </a:lnTo>
                <a:cubicBezTo>
                  <a:pt x="804398" y="4205269"/>
                  <a:pt x="794819" y="4210233"/>
                  <a:pt x="784839" y="4222256"/>
                </a:cubicBezTo>
                <a:cubicBezTo>
                  <a:pt x="774857" y="4234279"/>
                  <a:pt x="764624" y="4238922"/>
                  <a:pt x="754137" y="4236184"/>
                </a:cubicBezTo>
                <a:cubicBezTo>
                  <a:pt x="749142" y="4234298"/>
                  <a:pt x="742247" y="4233184"/>
                  <a:pt x="733449" y="4232842"/>
                </a:cubicBezTo>
                <a:lnTo>
                  <a:pt x="748194" y="4250335"/>
                </a:lnTo>
                <a:lnTo>
                  <a:pt x="737968" y="4252136"/>
                </a:lnTo>
                <a:cubicBezTo>
                  <a:pt x="733010" y="4252828"/>
                  <a:pt x="729433" y="4251639"/>
                  <a:pt x="727239" y="4248568"/>
                </a:cubicBezTo>
                <a:cubicBezTo>
                  <a:pt x="725043" y="4245497"/>
                  <a:pt x="723310" y="4241799"/>
                  <a:pt x="722037" y="4237475"/>
                </a:cubicBezTo>
                <a:cubicBezTo>
                  <a:pt x="717578" y="4240262"/>
                  <a:pt x="713596" y="4242857"/>
                  <a:pt x="710088" y="4245258"/>
                </a:cubicBezTo>
                <a:cubicBezTo>
                  <a:pt x="706581" y="4247660"/>
                  <a:pt x="703906" y="4250898"/>
                  <a:pt x="702066" y="4254971"/>
                </a:cubicBezTo>
                <a:cubicBezTo>
                  <a:pt x="698326" y="4256831"/>
                  <a:pt x="694807" y="4260508"/>
                  <a:pt x="691514" y="4266003"/>
                </a:cubicBezTo>
                <a:cubicBezTo>
                  <a:pt x="688222" y="4271497"/>
                  <a:pt x="684764" y="4276911"/>
                  <a:pt x="681142" y="4282244"/>
                </a:cubicBezTo>
                <a:cubicBezTo>
                  <a:pt x="689229" y="4286788"/>
                  <a:pt x="694222" y="4294934"/>
                  <a:pt x="696125" y="4306683"/>
                </a:cubicBezTo>
                <a:cubicBezTo>
                  <a:pt x="685466" y="4308270"/>
                  <a:pt x="677540" y="4314617"/>
                  <a:pt x="672349" y="4325723"/>
                </a:cubicBezTo>
                <a:lnTo>
                  <a:pt x="648570" y="4307203"/>
                </a:lnTo>
                <a:cubicBezTo>
                  <a:pt x="654003" y="4304753"/>
                  <a:pt x="658293" y="4301740"/>
                  <a:pt x="661438" y="4298165"/>
                </a:cubicBezTo>
                <a:cubicBezTo>
                  <a:pt x="664583" y="4294589"/>
                  <a:pt x="668219" y="4291255"/>
                  <a:pt x="672345" y="4288162"/>
                </a:cubicBezTo>
                <a:lnTo>
                  <a:pt x="665449" y="4274528"/>
                </a:lnTo>
                <a:lnTo>
                  <a:pt x="661792" y="4263981"/>
                </a:lnTo>
                <a:lnTo>
                  <a:pt x="659304" y="4267009"/>
                </a:lnTo>
                <a:cubicBezTo>
                  <a:pt x="640297" y="4277511"/>
                  <a:pt x="622615" y="4291437"/>
                  <a:pt x="606253" y="4308790"/>
                </a:cubicBezTo>
                <a:cubicBezTo>
                  <a:pt x="589893" y="4326141"/>
                  <a:pt x="571199" y="4338717"/>
                  <a:pt x="550171" y="4346519"/>
                </a:cubicBezTo>
                <a:lnTo>
                  <a:pt x="544466" y="4367615"/>
                </a:lnTo>
                <a:lnTo>
                  <a:pt x="495487" y="4401580"/>
                </a:lnTo>
                <a:cubicBezTo>
                  <a:pt x="491901" y="4408709"/>
                  <a:pt x="482906" y="4419794"/>
                  <a:pt x="468502" y="4434835"/>
                </a:cubicBezTo>
                <a:cubicBezTo>
                  <a:pt x="454098" y="4449877"/>
                  <a:pt x="441537" y="4460061"/>
                  <a:pt x="430818" y="4465391"/>
                </a:cubicBezTo>
                <a:cubicBezTo>
                  <a:pt x="426261" y="4476239"/>
                  <a:pt x="417067" y="4483101"/>
                  <a:pt x="403237" y="4485976"/>
                </a:cubicBezTo>
                <a:cubicBezTo>
                  <a:pt x="404348" y="4493350"/>
                  <a:pt x="402486" y="4498410"/>
                  <a:pt x="397651" y="4501154"/>
                </a:cubicBezTo>
                <a:cubicBezTo>
                  <a:pt x="392816" y="4503900"/>
                  <a:pt x="387625" y="4505615"/>
                  <a:pt x="382077" y="4506302"/>
                </a:cubicBezTo>
                <a:lnTo>
                  <a:pt x="208036" y="4642675"/>
                </a:lnTo>
                <a:cubicBezTo>
                  <a:pt x="199050" y="4647007"/>
                  <a:pt x="191462" y="4652239"/>
                  <a:pt x="185270" y="4658371"/>
                </a:cubicBezTo>
                <a:cubicBezTo>
                  <a:pt x="179079" y="4664504"/>
                  <a:pt x="171132" y="4668706"/>
                  <a:pt x="161434" y="4670981"/>
                </a:cubicBezTo>
                <a:cubicBezTo>
                  <a:pt x="159467" y="4675349"/>
                  <a:pt x="156446" y="4679411"/>
                  <a:pt x="152369" y="4683169"/>
                </a:cubicBezTo>
                <a:cubicBezTo>
                  <a:pt x="148293" y="4686927"/>
                  <a:pt x="144261" y="4689640"/>
                  <a:pt x="140273" y="4691307"/>
                </a:cubicBezTo>
                <a:lnTo>
                  <a:pt x="121490" y="4705974"/>
                </a:lnTo>
                <a:cubicBezTo>
                  <a:pt x="117443" y="4707470"/>
                  <a:pt x="113114" y="4707760"/>
                  <a:pt x="108501" y="4706843"/>
                </a:cubicBezTo>
                <a:cubicBezTo>
                  <a:pt x="103889" y="4705928"/>
                  <a:pt x="100451" y="4704095"/>
                  <a:pt x="98187" y="4701346"/>
                </a:cubicBezTo>
                <a:cubicBezTo>
                  <a:pt x="99777" y="4693804"/>
                  <a:pt x="110744" y="4680843"/>
                  <a:pt x="131086" y="4662462"/>
                </a:cubicBezTo>
                <a:cubicBezTo>
                  <a:pt x="151429" y="4644081"/>
                  <a:pt x="166616" y="4632341"/>
                  <a:pt x="176647" y="4627243"/>
                </a:cubicBezTo>
                <a:lnTo>
                  <a:pt x="174031" y="4625957"/>
                </a:lnTo>
                <a:cubicBezTo>
                  <a:pt x="171895" y="4619927"/>
                  <a:pt x="171409" y="4615136"/>
                  <a:pt x="172573" y="4611583"/>
                </a:cubicBezTo>
                <a:cubicBezTo>
                  <a:pt x="173737" y="4608029"/>
                  <a:pt x="176520" y="4604845"/>
                  <a:pt x="180925" y="4602030"/>
                </a:cubicBezTo>
                <a:cubicBezTo>
                  <a:pt x="193208" y="4582176"/>
                  <a:pt x="208403" y="4562901"/>
                  <a:pt x="226514" y="4544204"/>
                </a:cubicBezTo>
                <a:cubicBezTo>
                  <a:pt x="244623" y="4525507"/>
                  <a:pt x="261126" y="4506874"/>
                  <a:pt x="276024" y="4488307"/>
                </a:cubicBezTo>
                <a:cubicBezTo>
                  <a:pt x="275231" y="4483150"/>
                  <a:pt x="276043" y="4480277"/>
                  <a:pt x="278461" y="4479687"/>
                </a:cubicBezTo>
                <a:cubicBezTo>
                  <a:pt x="280878" y="4479098"/>
                  <a:pt x="284663" y="4478540"/>
                  <a:pt x="289815" y="4478014"/>
                </a:cubicBezTo>
                <a:cubicBezTo>
                  <a:pt x="291271" y="4475173"/>
                  <a:pt x="292579" y="4472686"/>
                  <a:pt x="293737" y="4470552"/>
                </a:cubicBezTo>
                <a:cubicBezTo>
                  <a:pt x="294897" y="4468420"/>
                  <a:pt x="294302" y="4466704"/>
                  <a:pt x="291953" y="4465407"/>
                </a:cubicBezTo>
                <a:cubicBezTo>
                  <a:pt x="295817" y="4461688"/>
                  <a:pt x="300870" y="4457484"/>
                  <a:pt x="307111" y="4452800"/>
                </a:cubicBezTo>
                <a:cubicBezTo>
                  <a:pt x="313353" y="4448115"/>
                  <a:pt x="316146" y="4443655"/>
                  <a:pt x="315491" y="4439420"/>
                </a:cubicBezTo>
                <a:lnTo>
                  <a:pt x="292665" y="4448686"/>
                </a:lnTo>
                <a:cubicBezTo>
                  <a:pt x="288752" y="4450176"/>
                  <a:pt x="285819" y="4452149"/>
                  <a:pt x="283868" y="4454603"/>
                </a:cubicBezTo>
                <a:cubicBezTo>
                  <a:pt x="281916" y="4457059"/>
                  <a:pt x="281599" y="4460317"/>
                  <a:pt x="282918" y="4464379"/>
                </a:cubicBezTo>
                <a:cubicBezTo>
                  <a:pt x="278876" y="4466020"/>
                  <a:pt x="274298" y="4468465"/>
                  <a:pt x="269188" y="4471713"/>
                </a:cubicBezTo>
                <a:cubicBezTo>
                  <a:pt x="264075" y="4474962"/>
                  <a:pt x="259854" y="4478436"/>
                  <a:pt x="256526" y="4482134"/>
                </a:cubicBezTo>
                <a:lnTo>
                  <a:pt x="214206" y="4522788"/>
                </a:lnTo>
                <a:lnTo>
                  <a:pt x="192568" y="4529223"/>
                </a:lnTo>
                <a:cubicBezTo>
                  <a:pt x="188496" y="4530777"/>
                  <a:pt x="184930" y="4533007"/>
                  <a:pt x="181869" y="4535913"/>
                </a:cubicBezTo>
                <a:cubicBezTo>
                  <a:pt x="178807" y="4538818"/>
                  <a:pt x="177858" y="4542333"/>
                  <a:pt x="179016" y="4546460"/>
                </a:cubicBezTo>
                <a:lnTo>
                  <a:pt x="159045" y="4563957"/>
                </a:lnTo>
                <a:cubicBezTo>
                  <a:pt x="156390" y="4574034"/>
                  <a:pt x="150408" y="4580766"/>
                  <a:pt x="141094" y="4584155"/>
                </a:cubicBezTo>
                <a:cubicBezTo>
                  <a:pt x="131781" y="4587543"/>
                  <a:pt x="125798" y="4594277"/>
                  <a:pt x="123144" y="4604352"/>
                </a:cubicBezTo>
                <a:lnTo>
                  <a:pt x="76065" y="4618765"/>
                </a:lnTo>
                <a:cubicBezTo>
                  <a:pt x="72844" y="4607650"/>
                  <a:pt x="71852" y="4600618"/>
                  <a:pt x="73090" y="4597670"/>
                </a:cubicBezTo>
                <a:cubicBezTo>
                  <a:pt x="74329" y="4594722"/>
                  <a:pt x="79281" y="4592320"/>
                  <a:pt x="87951" y="4590465"/>
                </a:cubicBezTo>
                <a:cubicBezTo>
                  <a:pt x="86334" y="4580067"/>
                  <a:pt x="88970" y="4574107"/>
                  <a:pt x="95855" y="4572584"/>
                </a:cubicBezTo>
                <a:cubicBezTo>
                  <a:pt x="102741" y="4571061"/>
                  <a:pt x="105732" y="4566129"/>
                  <a:pt x="104830" y="4557789"/>
                </a:cubicBezTo>
                <a:cubicBezTo>
                  <a:pt x="112557" y="4552697"/>
                  <a:pt x="122781" y="4543070"/>
                  <a:pt x="135500" y="4528907"/>
                </a:cubicBezTo>
                <a:cubicBezTo>
                  <a:pt x="148221" y="4514746"/>
                  <a:pt x="154877" y="4504218"/>
                  <a:pt x="155472" y="4497325"/>
                </a:cubicBezTo>
                <a:lnTo>
                  <a:pt x="198980" y="4453841"/>
                </a:lnTo>
                <a:cubicBezTo>
                  <a:pt x="196552" y="4443969"/>
                  <a:pt x="196887" y="4435029"/>
                  <a:pt x="199988" y="4427021"/>
                </a:cubicBezTo>
                <a:cubicBezTo>
                  <a:pt x="203089" y="4419014"/>
                  <a:pt x="209963" y="4413289"/>
                  <a:pt x="220613" y="4409846"/>
                </a:cubicBezTo>
                <a:cubicBezTo>
                  <a:pt x="228132" y="4399458"/>
                  <a:pt x="237108" y="4389359"/>
                  <a:pt x="247539" y="4379550"/>
                </a:cubicBezTo>
                <a:cubicBezTo>
                  <a:pt x="257970" y="4369740"/>
                  <a:pt x="268967" y="4362342"/>
                  <a:pt x="280529" y="4357357"/>
                </a:cubicBezTo>
                <a:lnTo>
                  <a:pt x="282190" y="4330857"/>
                </a:lnTo>
                <a:lnTo>
                  <a:pt x="306444" y="4325709"/>
                </a:lnTo>
                <a:lnTo>
                  <a:pt x="319518" y="4294578"/>
                </a:lnTo>
                <a:cubicBezTo>
                  <a:pt x="325378" y="4290488"/>
                  <a:pt x="329945" y="4286189"/>
                  <a:pt x="333219" y="4281681"/>
                </a:cubicBezTo>
                <a:cubicBezTo>
                  <a:pt x="336493" y="4277173"/>
                  <a:pt x="341120" y="4274611"/>
                  <a:pt x="347098" y="4273993"/>
                </a:cubicBezTo>
                <a:cubicBezTo>
                  <a:pt x="349660" y="4271340"/>
                  <a:pt x="351611" y="4267320"/>
                  <a:pt x="352953" y="4261933"/>
                </a:cubicBezTo>
                <a:cubicBezTo>
                  <a:pt x="354295" y="4256547"/>
                  <a:pt x="354641" y="4252592"/>
                  <a:pt x="353992" y="4250066"/>
                </a:cubicBezTo>
                <a:cubicBezTo>
                  <a:pt x="353634" y="4246691"/>
                  <a:pt x="352446" y="4244825"/>
                  <a:pt x="350425" y="4244472"/>
                </a:cubicBezTo>
                <a:cubicBezTo>
                  <a:pt x="348403" y="4244119"/>
                  <a:pt x="346977" y="4244697"/>
                  <a:pt x="346144" y="4246209"/>
                </a:cubicBezTo>
                <a:cubicBezTo>
                  <a:pt x="347919" y="4257324"/>
                  <a:pt x="344076" y="4263971"/>
                  <a:pt x="334614" y="4266149"/>
                </a:cubicBezTo>
                <a:cubicBezTo>
                  <a:pt x="325153" y="4268325"/>
                  <a:pt x="317267" y="4269570"/>
                  <a:pt x="310956" y="4269882"/>
                </a:cubicBezTo>
                <a:lnTo>
                  <a:pt x="293126" y="4312333"/>
                </a:lnTo>
                <a:lnTo>
                  <a:pt x="290511" y="4311047"/>
                </a:lnTo>
                <a:cubicBezTo>
                  <a:pt x="287801" y="4313272"/>
                  <a:pt x="285435" y="4316091"/>
                  <a:pt x="283407" y="4319506"/>
                </a:cubicBezTo>
                <a:cubicBezTo>
                  <a:pt x="281382" y="4322920"/>
                  <a:pt x="280976" y="4326704"/>
                  <a:pt x="282190" y="4330857"/>
                </a:cubicBezTo>
                <a:cubicBezTo>
                  <a:pt x="271793" y="4334637"/>
                  <a:pt x="262807" y="4339752"/>
                  <a:pt x="255235" y="4346200"/>
                </a:cubicBezTo>
                <a:cubicBezTo>
                  <a:pt x="247660" y="4352650"/>
                  <a:pt x="238972" y="4357056"/>
                  <a:pt x="229169" y="4359421"/>
                </a:cubicBezTo>
                <a:cubicBezTo>
                  <a:pt x="233940" y="4372793"/>
                  <a:pt x="233614" y="4380457"/>
                  <a:pt x="228190" y="4382415"/>
                </a:cubicBezTo>
                <a:cubicBezTo>
                  <a:pt x="222765" y="4384372"/>
                  <a:pt x="213582" y="4386827"/>
                  <a:pt x="200638" y="4389782"/>
                </a:cubicBezTo>
                <a:cubicBezTo>
                  <a:pt x="191504" y="4394467"/>
                  <a:pt x="181240" y="4406067"/>
                  <a:pt x="169848" y="4424582"/>
                </a:cubicBezTo>
                <a:cubicBezTo>
                  <a:pt x="158457" y="4443095"/>
                  <a:pt x="147244" y="4455081"/>
                  <a:pt x="136207" y="4460538"/>
                </a:cubicBezTo>
                <a:cubicBezTo>
                  <a:pt x="132993" y="4460523"/>
                  <a:pt x="130386" y="4459526"/>
                  <a:pt x="128390" y="4457549"/>
                </a:cubicBezTo>
                <a:cubicBezTo>
                  <a:pt x="126392" y="4455571"/>
                  <a:pt x="125036" y="4453481"/>
                  <a:pt x="124317" y="4451278"/>
                </a:cubicBezTo>
                <a:cubicBezTo>
                  <a:pt x="121645" y="4440576"/>
                  <a:pt x="124309" y="4430788"/>
                  <a:pt x="132309" y="4421916"/>
                </a:cubicBezTo>
                <a:cubicBezTo>
                  <a:pt x="140308" y="4413045"/>
                  <a:pt x="148263" y="4407567"/>
                  <a:pt x="156174" y="4405481"/>
                </a:cubicBezTo>
                <a:cubicBezTo>
                  <a:pt x="170038" y="4390317"/>
                  <a:pt x="182550" y="4375554"/>
                  <a:pt x="193709" y="4361194"/>
                </a:cubicBezTo>
                <a:cubicBezTo>
                  <a:pt x="204869" y="4346834"/>
                  <a:pt x="217083" y="4332779"/>
                  <a:pt x="230353" y="4319030"/>
                </a:cubicBezTo>
                <a:cubicBezTo>
                  <a:pt x="229094" y="4315139"/>
                  <a:pt x="229649" y="4312566"/>
                  <a:pt x="232016" y="4311312"/>
                </a:cubicBezTo>
                <a:cubicBezTo>
                  <a:pt x="234384" y="4310058"/>
                  <a:pt x="237554" y="4308770"/>
                  <a:pt x="241528" y="4307451"/>
                </a:cubicBezTo>
                <a:cubicBezTo>
                  <a:pt x="245247" y="4305795"/>
                  <a:pt x="247260" y="4303511"/>
                  <a:pt x="247560" y="4300601"/>
                </a:cubicBezTo>
                <a:cubicBezTo>
                  <a:pt x="247862" y="4297691"/>
                  <a:pt x="246960" y="4294828"/>
                  <a:pt x="244855" y="4292015"/>
                </a:cubicBezTo>
                <a:cubicBezTo>
                  <a:pt x="250774" y="4289661"/>
                  <a:pt x="256352" y="4286712"/>
                  <a:pt x="261588" y="4283169"/>
                </a:cubicBezTo>
                <a:cubicBezTo>
                  <a:pt x="266824" y="4279626"/>
                  <a:pt x="270439" y="4275712"/>
                  <a:pt x="272435" y="4271430"/>
                </a:cubicBezTo>
                <a:lnTo>
                  <a:pt x="291219" y="4256763"/>
                </a:lnTo>
                <a:cubicBezTo>
                  <a:pt x="289831" y="4249110"/>
                  <a:pt x="290582" y="4242936"/>
                  <a:pt x="293476" y="4238240"/>
                </a:cubicBezTo>
                <a:cubicBezTo>
                  <a:pt x="296368" y="4233544"/>
                  <a:pt x="300450" y="4230714"/>
                  <a:pt x="305721" y="4229749"/>
                </a:cubicBezTo>
                <a:cubicBezTo>
                  <a:pt x="296540" y="4226089"/>
                  <a:pt x="284581" y="4221063"/>
                  <a:pt x="269844" y="4214671"/>
                </a:cubicBezTo>
                <a:cubicBezTo>
                  <a:pt x="255106" y="4208278"/>
                  <a:pt x="245583" y="4199329"/>
                  <a:pt x="241278" y="4187821"/>
                </a:cubicBezTo>
                <a:cubicBezTo>
                  <a:pt x="239855" y="4179938"/>
                  <a:pt x="240320" y="4173195"/>
                  <a:pt x="242672" y="4167594"/>
                </a:cubicBezTo>
                <a:cubicBezTo>
                  <a:pt x="245024" y="4161992"/>
                  <a:pt x="248521" y="4159302"/>
                  <a:pt x="253163" y="4159521"/>
                </a:cubicBezTo>
                <a:cubicBezTo>
                  <a:pt x="254129" y="4158004"/>
                  <a:pt x="255883" y="4156021"/>
                  <a:pt x="258424" y="4153571"/>
                </a:cubicBezTo>
                <a:cubicBezTo>
                  <a:pt x="260965" y="4151122"/>
                  <a:pt x="262064" y="4148817"/>
                  <a:pt x="261722" y="4146656"/>
                </a:cubicBezTo>
                <a:lnTo>
                  <a:pt x="251497" y="4148459"/>
                </a:lnTo>
                <a:lnTo>
                  <a:pt x="205607" y="4160041"/>
                </a:lnTo>
                <a:lnTo>
                  <a:pt x="192056" y="4177280"/>
                </a:lnTo>
                <a:cubicBezTo>
                  <a:pt x="192794" y="4182409"/>
                  <a:pt x="192091" y="4185336"/>
                  <a:pt x="189947" y="4186059"/>
                </a:cubicBezTo>
                <a:cubicBezTo>
                  <a:pt x="187801" y="4186783"/>
                  <a:pt x="184780" y="4187717"/>
                  <a:pt x="180881" y="4188858"/>
                </a:cubicBezTo>
                <a:cubicBezTo>
                  <a:pt x="178518" y="4191040"/>
                  <a:pt x="177359" y="4193173"/>
                  <a:pt x="177404" y="4195259"/>
                </a:cubicBezTo>
                <a:cubicBezTo>
                  <a:pt x="177449" y="4197343"/>
                  <a:pt x="177895" y="4199412"/>
                  <a:pt x="178742" y="4201465"/>
                </a:cubicBezTo>
                <a:cubicBezTo>
                  <a:pt x="167449" y="4206440"/>
                  <a:pt x="156511" y="4212444"/>
                  <a:pt x="145930" y="4219478"/>
                </a:cubicBezTo>
                <a:cubicBezTo>
                  <a:pt x="135350" y="4226511"/>
                  <a:pt x="124412" y="4232515"/>
                  <a:pt x="113119" y="4237490"/>
                </a:cubicBezTo>
                <a:cubicBezTo>
                  <a:pt x="104921" y="4249180"/>
                  <a:pt x="94808" y="4258862"/>
                  <a:pt x="82774" y="4266533"/>
                </a:cubicBezTo>
                <a:cubicBezTo>
                  <a:pt x="70743" y="4274205"/>
                  <a:pt x="58191" y="4278419"/>
                  <a:pt x="45119" y="4279175"/>
                </a:cubicBezTo>
                <a:lnTo>
                  <a:pt x="41791" y="4294613"/>
                </a:lnTo>
                <a:cubicBezTo>
                  <a:pt x="41182" y="4299506"/>
                  <a:pt x="39014" y="4303418"/>
                  <a:pt x="35283" y="4306351"/>
                </a:cubicBezTo>
                <a:cubicBezTo>
                  <a:pt x="31553" y="4309283"/>
                  <a:pt x="27064" y="4311203"/>
                  <a:pt x="21819" y="4312109"/>
                </a:cubicBezTo>
                <a:cubicBezTo>
                  <a:pt x="11634" y="4321329"/>
                  <a:pt x="5611" y="4320643"/>
                  <a:pt x="3747" y="4310053"/>
                </a:cubicBezTo>
                <a:cubicBezTo>
                  <a:pt x="546" y="4301864"/>
                  <a:pt x="-604" y="4294897"/>
                  <a:pt x="297" y="4289150"/>
                </a:cubicBezTo>
                <a:cubicBezTo>
                  <a:pt x="1198" y="4283405"/>
                  <a:pt x="6230" y="4278623"/>
                  <a:pt x="15394" y="4274806"/>
                </a:cubicBezTo>
                <a:cubicBezTo>
                  <a:pt x="22617" y="4272168"/>
                  <a:pt x="32544" y="4266378"/>
                  <a:pt x="45175" y="4257437"/>
                </a:cubicBezTo>
                <a:cubicBezTo>
                  <a:pt x="57807" y="4248495"/>
                  <a:pt x="64047" y="4238332"/>
                  <a:pt x="63897" y="4226948"/>
                </a:cubicBezTo>
                <a:cubicBezTo>
                  <a:pt x="68959" y="4219123"/>
                  <a:pt x="78152" y="4207566"/>
                  <a:pt x="91477" y="4192278"/>
                </a:cubicBezTo>
                <a:cubicBezTo>
                  <a:pt x="104800" y="4176991"/>
                  <a:pt x="117560" y="4166334"/>
                  <a:pt x="129755" y="4160308"/>
                </a:cubicBezTo>
                <a:cubicBezTo>
                  <a:pt x="127887" y="4154267"/>
                  <a:pt x="128174" y="4150141"/>
                  <a:pt x="130616" y="4147927"/>
                </a:cubicBezTo>
                <a:cubicBezTo>
                  <a:pt x="133058" y="4145713"/>
                  <a:pt x="136020" y="4144609"/>
                  <a:pt x="139503" y="4144614"/>
                </a:cubicBezTo>
                <a:cubicBezTo>
                  <a:pt x="145853" y="4141546"/>
                  <a:pt x="148429" y="4133850"/>
                  <a:pt x="147228" y="4121523"/>
                </a:cubicBezTo>
                <a:cubicBezTo>
                  <a:pt x="146028" y="4109195"/>
                  <a:pt x="145036" y="4100598"/>
                  <a:pt x="144253" y="4095732"/>
                </a:cubicBezTo>
                <a:cubicBezTo>
                  <a:pt x="153897" y="4089519"/>
                  <a:pt x="171285" y="4074735"/>
                  <a:pt x="196411" y="4051379"/>
                </a:cubicBezTo>
                <a:cubicBezTo>
                  <a:pt x="221539" y="4028024"/>
                  <a:pt x="234348" y="4010989"/>
                  <a:pt x="234838" y="4000275"/>
                </a:cubicBezTo>
                <a:lnTo>
                  <a:pt x="264084" y="3990752"/>
                </a:lnTo>
                <a:cubicBezTo>
                  <a:pt x="271577" y="3984335"/>
                  <a:pt x="278761" y="3978193"/>
                  <a:pt x="285631" y="3972322"/>
                </a:cubicBezTo>
                <a:cubicBezTo>
                  <a:pt x="292501" y="3966453"/>
                  <a:pt x="299029" y="3959988"/>
                  <a:pt x="305216" y="3952929"/>
                </a:cubicBezTo>
                <a:lnTo>
                  <a:pt x="306165" y="3943152"/>
                </a:lnTo>
                <a:cubicBezTo>
                  <a:pt x="296986" y="3941058"/>
                  <a:pt x="287406" y="3946022"/>
                  <a:pt x="277426" y="3958045"/>
                </a:cubicBezTo>
                <a:cubicBezTo>
                  <a:pt x="267445" y="3970068"/>
                  <a:pt x="257211" y="3974711"/>
                  <a:pt x="246724" y="3971974"/>
                </a:cubicBezTo>
                <a:cubicBezTo>
                  <a:pt x="241730" y="3970088"/>
                  <a:pt x="234834" y="3968974"/>
                  <a:pt x="226038" y="3968632"/>
                </a:cubicBezTo>
                <a:lnTo>
                  <a:pt x="240780" y="3986124"/>
                </a:lnTo>
                <a:lnTo>
                  <a:pt x="230557" y="3987926"/>
                </a:lnTo>
                <a:cubicBezTo>
                  <a:pt x="225598" y="3988618"/>
                  <a:pt x="222021" y="3987428"/>
                  <a:pt x="219826" y="3984358"/>
                </a:cubicBezTo>
                <a:cubicBezTo>
                  <a:pt x="217631" y="3981287"/>
                  <a:pt x="215898" y="3977589"/>
                  <a:pt x="214625" y="3973264"/>
                </a:cubicBezTo>
                <a:cubicBezTo>
                  <a:pt x="210165" y="3976051"/>
                  <a:pt x="206183" y="3978646"/>
                  <a:pt x="202675" y="3981048"/>
                </a:cubicBezTo>
                <a:cubicBezTo>
                  <a:pt x="199169" y="3983449"/>
                  <a:pt x="196494" y="3986687"/>
                  <a:pt x="194651" y="3990760"/>
                </a:cubicBezTo>
                <a:cubicBezTo>
                  <a:pt x="190912" y="3992620"/>
                  <a:pt x="187395" y="3996298"/>
                  <a:pt x="184102" y="4001792"/>
                </a:cubicBezTo>
                <a:cubicBezTo>
                  <a:pt x="180808" y="4007286"/>
                  <a:pt x="177350" y="4012700"/>
                  <a:pt x="173730" y="4018033"/>
                </a:cubicBezTo>
                <a:cubicBezTo>
                  <a:pt x="181815" y="4022577"/>
                  <a:pt x="186809" y="4030723"/>
                  <a:pt x="188712" y="4042472"/>
                </a:cubicBezTo>
                <a:cubicBezTo>
                  <a:pt x="178052" y="4044059"/>
                  <a:pt x="170127" y="4050407"/>
                  <a:pt x="164936" y="4061512"/>
                </a:cubicBezTo>
                <a:lnTo>
                  <a:pt x="141156" y="4042992"/>
                </a:lnTo>
                <a:cubicBezTo>
                  <a:pt x="146591" y="4040542"/>
                  <a:pt x="150880" y="4037530"/>
                  <a:pt x="154025" y="4033954"/>
                </a:cubicBezTo>
                <a:cubicBezTo>
                  <a:pt x="157170" y="4030379"/>
                  <a:pt x="160806" y="4027045"/>
                  <a:pt x="164932" y="4023952"/>
                </a:cubicBezTo>
                <a:lnTo>
                  <a:pt x="158036" y="4010317"/>
                </a:lnTo>
                <a:cubicBezTo>
                  <a:pt x="152804" y="4007745"/>
                  <a:pt x="151377" y="4003629"/>
                  <a:pt x="153755" y="3997969"/>
                </a:cubicBezTo>
                <a:cubicBezTo>
                  <a:pt x="156374" y="3992357"/>
                  <a:pt x="160227" y="3987564"/>
                  <a:pt x="165315" y="3983592"/>
                </a:cubicBezTo>
                <a:cubicBezTo>
                  <a:pt x="170401" y="3979621"/>
                  <a:pt x="175266" y="3976179"/>
                  <a:pt x="179908" y="3973268"/>
                </a:cubicBezTo>
                <a:cubicBezTo>
                  <a:pt x="176316" y="3970079"/>
                  <a:pt x="172263" y="3967518"/>
                  <a:pt x="167750" y="3965583"/>
                </a:cubicBezTo>
                <a:cubicBezTo>
                  <a:pt x="163237" y="3963649"/>
                  <a:pt x="159838" y="3961409"/>
                  <a:pt x="157554" y="3958864"/>
                </a:cubicBezTo>
                <a:cubicBezTo>
                  <a:pt x="157628" y="3953210"/>
                  <a:pt x="162057" y="3947988"/>
                  <a:pt x="170839" y="3943201"/>
                </a:cubicBezTo>
                <a:cubicBezTo>
                  <a:pt x="179621" y="3938414"/>
                  <a:pt x="187319" y="3934801"/>
                  <a:pt x="193932" y="3932361"/>
                </a:cubicBezTo>
                <a:cubicBezTo>
                  <a:pt x="196518" y="3926519"/>
                  <a:pt x="199787" y="3921865"/>
                  <a:pt x="203739" y="3918403"/>
                </a:cubicBezTo>
                <a:cubicBezTo>
                  <a:pt x="207692" y="3914940"/>
                  <a:pt x="211080" y="3913760"/>
                  <a:pt x="213903" y="3914864"/>
                </a:cubicBezTo>
                <a:lnTo>
                  <a:pt x="235303" y="3901484"/>
                </a:lnTo>
                <a:lnTo>
                  <a:pt x="246001" y="3876013"/>
                </a:lnTo>
                <a:lnTo>
                  <a:pt x="234588" y="3880645"/>
                </a:lnTo>
                <a:lnTo>
                  <a:pt x="214616" y="3898142"/>
                </a:lnTo>
                <a:cubicBezTo>
                  <a:pt x="212010" y="3900276"/>
                  <a:pt x="209374" y="3901541"/>
                  <a:pt x="206709" y="3901937"/>
                </a:cubicBezTo>
                <a:cubicBezTo>
                  <a:pt x="204044" y="3902335"/>
                  <a:pt x="202004" y="3902185"/>
                  <a:pt x="200587" y="3901488"/>
                </a:cubicBezTo>
                <a:cubicBezTo>
                  <a:pt x="201473" y="3900003"/>
                  <a:pt x="203386" y="3897955"/>
                  <a:pt x="206323" y="3895345"/>
                </a:cubicBezTo>
                <a:cubicBezTo>
                  <a:pt x="209260" y="3892735"/>
                  <a:pt x="211469" y="3889979"/>
                  <a:pt x="212950" y="3887080"/>
                </a:cubicBezTo>
                <a:cubicBezTo>
                  <a:pt x="213117" y="3877914"/>
                  <a:pt x="220567" y="3870195"/>
                  <a:pt x="235298" y="3863922"/>
                </a:cubicBezTo>
                <a:cubicBezTo>
                  <a:pt x="250030" y="3857650"/>
                  <a:pt x="257481" y="3849930"/>
                  <a:pt x="257648" y="3840765"/>
                </a:cubicBezTo>
                <a:lnTo>
                  <a:pt x="276431" y="3826099"/>
                </a:lnTo>
                <a:cubicBezTo>
                  <a:pt x="279443" y="3820182"/>
                  <a:pt x="284356" y="3813492"/>
                  <a:pt x="291172" y="3806030"/>
                </a:cubicBezTo>
                <a:cubicBezTo>
                  <a:pt x="282641" y="3810373"/>
                  <a:pt x="274141" y="3815583"/>
                  <a:pt x="265671" y="3821662"/>
                </a:cubicBezTo>
                <a:cubicBezTo>
                  <a:pt x="257201" y="3827741"/>
                  <a:pt x="250722" y="3835653"/>
                  <a:pt x="246235" y="3845398"/>
                </a:cubicBezTo>
                <a:lnTo>
                  <a:pt x="228874" y="3826619"/>
                </a:lnTo>
                <a:lnTo>
                  <a:pt x="247181" y="3798061"/>
                </a:lnTo>
                <a:lnTo>
                  <a:pt x="232914" y="3794461"/>
                </a:lnTo>
                <a:lnTo>
                  <a:pt x="226968" y="3771050"/>
                </a:lnTo>
                <a:lnTo>
                  <a:pt x="257874" y="3735028"/>
                </a:lnTo>
                <a:cubicBezTo>
                  <a:pt x="272443" y="3729457"/>
                  <a:pt x="286045" y="3721492"/>
                  <a:pt x="298682" y="3711130"/>
                </a:cubicBezTo>
                <a:cubicBezTo>
                  <a:pt x="311317" y="3700768"/>
                  <a:pt x="323314" y="3692866"/>
                  <a:pt x="334674" y="3687425"/>
                </a:cubicBezTo>
                <a:lnTo>
                  <a:pt x="339904" y="3689997"/>
                </a:lnTo>
                <a:lnTo>
                  <a:pt x="343470" y="3681506"/>
                </a:lnTo>
                <a:lnTo>
                  <a:pt x="371050" y="3660922"/>
                </a:lnTo>
                <a:cubicBezTo>
                  <a:pt x="377191" y="3649429"/>
                  <a:pt x="386009" y="3640960"/>
                  <a:pt x="397500" y="3635513"/>
                </a:cubicBezTo>
                <a:cubicBezTo>
                  <a:pt x="408993" y="3630066"/>
                  <a:pt x="418404" y="3620181"/>
                  <a:pt x="425734" y="3605859"/>
                </a:cubicBezTo>
                <a:cubicBezTo>
                  <a:pt x="431396" y="3601458"/>
                  <a:pt x="440401" y="3593793"/>
                  <a:pt x="452750" y="3582863"/>
                </a:cubicBezTo>
                <a:cubicBezTo>
                  <a:pt x="465099" y="3571933"/>
                  <a:pt x="473212" y="3566390"/>
                  <a:pt x="477091" y="3566234"/>
                </a:cubicBezTo>
                <a:lnTo>
                  <a:pt x="492510" y="3536904"/>
                </a:lnTo>
                <a:lnTo>
                  <a:pt x="481032" y="3539642"/>
                </a:lnTo>
                <a:cubicBezTo>
                  <a:pt x="477145" y="3548116"/>
                  <a:pt x="470953" y="3555031"/>
                  <a:pt x="462458" y="3560386"/>
                </a:cubicBezTo>
                <a:cubicBezTo>
                  <a:pt x="453963" y="3565742"/>
                  <a:pt x="445096" y="3569634"/>
                  <a:pt x="435858" y="3572064"/>
                </a:cubicBezTo>
                <a:cubicBezTo>
                  <a:pt x="426728" y="3578459"/>
                  <a:pt x="416098" y="3585610"/>
                  <a:pt x="403969" y="3593517"/>
                </a:cubicBezTo>
                <a:cubicBezTo>
                  <a:pt x="391836" y="3601424"/>
                  <a:pt x="380196" y="3607224"/>
                  <a:pt x="369046" y="3610919"/>
                </a:cubicBezTo>
                <a:cubicBezTo>
                  <a:pt x="367352" y="3615421"/>
                  <a:pt x="365093" y="3619859"/>
                  <a:pt x="362270" y="3624234"/>
                </a:cubicBezTo>
                <a:cubicBezTo>
                  <a:pt x="359447" y="3628607"/>
                  <a:pt x="355524" y="3631373"/>
                  <a:pt x="350501" y="3632532"/>
                </a:cubicBezTo>
                <a:cubicBezTo>
                  <a:pt x="346618" y="3641150"/>
                  <a:pt x="340773" y="3648805"/>
                  <a:pt x="332967" y="3655495"/>
                </a:cubicBezTo>
                <a:cubicBezTo>
                  <a:pt x="325160" y="3662185"/>
                  <a:pt x="317295" y="3667138"/>
                  <a:pt x="309369" y="3670355"/>
                </a:cubicBezTo>
                <a:cubicBezTo>
                  <a:pt x="308131" y="3673303"/>
                  <a:pt x="306387" y="3675576"/>
                  <a:pt x="304138" y="3677174"/>
                </a:cubicBezTo>
                <a:cubicBezTo>
                  <a:pt x="301889" y="3678771"/>
                  <a:pt x="299433" y="3678986"/>
                  <a:pt x="296767" y="3677817"/>
                </a:cubicBezTo>
                <a:lnTo>
                  <a:pt x="290108" y="3671129"/>
                </a:lnTo>
                <a:lnTo>
                  <a:pt x="309842" y="3646686"/>
                </a:lnTo>
                <a:cubicBezTo>
                  <a:pt x="313720" y="3644965"/>
                  <a:pt x="317316" y="3642038"/>
                  <a:pt x="320630" y="3637906"/>
                </a:cubicBezTo>
                <a:cubicBezTo>
                  <a:pt x="323943" y="3633773"/>
                  <a:pt x="326529" y="3629495"/>
                  <a:pt x="328386" y="3625074"/>
                </a:cubicBezTo>
                <a:lnTo>
                  <a:pt x="349547" y="3604746"/>
                </a:lnTo>
                <a:cubicBezTo>
                  <a:pt x="351676" y="3598111"/>
                  <a:pt x="354430" y="3590928"/>
                  <a:pt x="357807" y="3583200"/>
                </a:cubicBezTo>
                <a:cubicBezTo>
                  <a:pt x="361186" y="3575471"/>
                  <a:pt x="366673" y="3573047"/>
                  <a:pt x="374273" y="3575930"/>
                </a:cubicBezTo>
                <a:cubicBezTo>
                  <a:pt x="386734" y="3548764"/>
                  <a:pt x="407814" y="3519863"/>
                  <a:pt x="437513" y="3489223"/>
                </a:cubicBezTo>
                <a:cubicBezTo>
                  <a:pt x="467213" y="3458582"/>
                  <a:pt x="494952" y="3436369"/>
                  <a:pt x="520729" y="3422581"/>
                </a:cubicBezTo>
                <a:cubicBezTo>
                  <a:pt x="525118" y="3413072"/>
                  <a:pt x="530189" y="3404753"/>
                  <a:pt x="535945" y="3397624"/>
                </a:cubicBezTo>
                <a:cubicBezTo>
                  <a:pt x="541701" y="3390494"/>
                  <a:pt x="546772" y="3382175"/>
                  <a:pt x="551160" y="3372667"/>
                </a:cubicBezTo>
                <a:cubicBezTo>
                  <a:pt x="555104" y="3374392"/>
                  <a:pt x="558571" y="3373963"/>
                  <a:pt x="561563" y="3371379"/>
                </a:cubicBezTo>
                <a:cubicBezTo>
                  <a:pt x="564554" y="3368795"/>
                  <a:pt x="566953" y="3365279"/>
                  <a:pt x="568756" y="3360830"/>
                </a:cubicBezTo>
                <a:cubicBezTo>
                  <a:pt x="574020" y="3349547"/>
                  <a:pt x="578586" y="3343684"/>
                  <a:pt x="582455" y="3343238"/>
                </a:cubicBezTo>
                <a:cubicBezTo>
                  <a:pt x="586324" y="3342793"/>
                  <a:pt x="589999" y="3339051"/>
                  <a:pt x="593481" y="3332013"/>
                </a:cubicBezTo>
                <a:lnTo>
                  <a:pt x="618446" y="3310142"/>
                </a:lnTo>
                <a:cubicBezTo>
                  <a:pt x="622960" y="3310511"/>
                  <a:pt x="626773" y="3309257"/>
                  <a:pt x="629890" y="3306379"/>
                </a:cubicBezTo>
                <a:cubicBezTo>
                  <a:pt x="633005" y="3303500"/>
                  <a:pt x="635451" y="3299866"/>
                  <a:pt x="637228" y="3295476"/>
                </a:cubicBezTo>
                <a:lnTo>
                  <a:pt x="640556" y="3280039"/>
                </a:lnTo>
                <a:lnTo>
                  <a:pt x="641215" y="3279208"/>
                </a:lnTo>
                <a:lnTo>
                  <a:pt x="635771" y="3282872"/>
                </a:lnTo>
                <a:lnTo>
                  <a:pt x="616986" y="3297539"/>
                </a:lnTo>
                <a:cubicBezTo>
                  <a:pt x="612941" y="3299035"/>
                  <a:pt x="608610" y="3299324"/>
                  <a:pt x="603998" y="3298408"/>
                </a:cubicBezTo>
                <a:cubicBezTo>
                  <a:pt x="599386" y="3297492"/>
                  <a:pt x="595948" y="3295660"/>
                  <a:pt x="593684" y="3292910"/>
                </a:cubicBezTo>
                <a:cubicBezTo>
                  <a:pt x="595274" y="3285369"/>
                  <a:pt x="606241" y="3272407"/>
                  <a:pt x="626583" y="3254026"/>
                </a:cubicBezTo>
                <a:cubicBezTo>
                  <a:pt x="646926" y="3235646"/>
                  <a:pt x="662113" y="3223906"/>
                  <a:pt x="672144" y="3218808"/>
                </a:cubicBezTo>
                <a:lnTo>
                  <a:pt x="669528" y="3217521"/>
                </a:lnTo>
                <a:cubicBezTo>
                  <a:pt x="667392" y="3211492"/>
                  <a:pt x="666907" y="3206700"/>
                  <a:pt x="668070" y="3203147"/>
                </a:cubicBezTo>
                <a:cubicBezTo>
                  <a:pt x="669234" y="3199593"/>
                  <a:pt x="672017" y="3196409"/>
                  <a:pt x="676421" y="3193595"/>
                </a:cubicBezTo>
                <a:cubicBezTo>
                  <a:pt x="688705" y="3173741"/>
                  <a:pt x="703900" y="3154466"/>
                  <a:pt x="722009" y="3135768"/>
                </a:cubicBezTo>
                <a:cubicBezTo>
                  <a:pt x="740118" y="3117072"/>
                  <a:pt x="756623" y="3098439"/>
                  <a:pt x="771521" y="3079871"/>
                </a:cubicBezTo>
                <a:cubicBezTo>
                  <a:pt x="770728" y="3074715"/>
                  <a:pt x="771540" y="3071842"/>
                  <a:pt x="773958" y="3071252"/>
                </a:cubicBezTo>
                <a:cubicBezTo>
                  <a:pt x="776375" y="3070662"/>
                  <a:pt x="780159" y="3070104"/>
                  <a:pt x="785312" y="3069578"/>
                </a:cubicBezTo>
                <a:cubicBezTo>
                  <a:pt x="786768" y="3066737"/>
                  <a:pt x="788075" y="3064250"/>
                  <a:pt x="789234" y="3062117"/>
                </a:cubicBezTo>
                <a:cubicBezTo>
                  <a:pt x="790394" y="3059984"/>
                  <a:pt x="789798" y="3058269"/>
                  <a:pt x="787450" y="3056972"/>
                </a:cubicBezTo>
                <a:cubicBezTo>
                  <a:pt x="791314" y="3053252"/>
                  <a:pt x="796366" y="3049049"/>
                  <a:pt x="802608" y="3044364"/>
                </a:cubicBezTo>
                <a:cubicBezTo>
                  <a:pt x="808850" y="3039679"/>
                  <a:pt x="811642" y="3035220"/>
                  <a:pt x="810988" y="3030985"/>
                </a:cubicBezTo>
                <a:lnTo>
                  <a:pt x="788161" y="3040250"/>
                </a:lnTo>
                <a:cubicBezTo>
                  <a:pt x="784249" y="3041740"/>
                  <a:pt x="781316" y="3043713"/>
                  <a:pt x="779365" y="3046168"/>
                </a:cubicBezTo>
                <a:cubicBezTo>
                  <a:pt x="777413" y="3048623"/>
                  <a:pt x="777096" y="3051882"/>
                  <a:pt x="778416" y="3055944"/>
                </a:cubicBezTo>
                <a:cubicBezTo>
                  <a:pt x="774373" y="3057585"/>
                  <a:pt x="769795" y="3060029"/>
                  <a:pt x="764683" y="3063278"/>
                </a:cubicBezTo>
                <a:cubicBezTo>
                  <a:pt x="759571" y="3066527"/>
                  <a:pt x="755352" y="3070000"/>
                  <a:pt x="752023" y="3073698"/>
                </a:cubicBezTo>
                <a:lnTo>
                  <a:pt x="709702" y="3114353"/>
                </a:lnTo>
                <a:lnTo>
                  <a:pt x="688065" y="3120787"/>
                </a:lnTo>
                <a:cubicBezTo>
                  <a:pt x="683993" y="3122342"/>
                  <a:pt x="680426" y="3124571"/>
                  <a:pt x="677365" y="3127477"/>
                </a:cubicBezTo>
                <a:cubicBezTo>
                  <a:pt x="674304" y="3130382"/>
                  <a:pt x="673355" y="3133898"/>
                  <a:pt x="674513" y="3138025"/>
                </a:cubicBezTo>
                <a:lnTo>
                  <a:pt x="654541" y="3155522"/>
                </a:lnTo>
                <a:cubicBezTo>
                  <a:pt x="651887" y="3165599"/>
                  <a:pt x="645905" y="3172331"/>
                  <a:pt x="636590" y="3175719"/>
                </a:cubicBezTo>
                <a:cubicBezTo>
                  <a:pt x="627278" y="3179108"/>
                  <a:pt x="621295" y="3185841"/>
                  <a:pt x="618640" y="3195917"/>
                </a:cubicBezTo>
                <a:lnTo>
                  <a:pt x="571561" y="3210330"/>
                </a:lnTo>
                <a:cubicBezTo>
                  <a:pt x="568341" y="3199214"/>
                  <a:pt x="567349" y="3192183"/>
                  <a:pt x="568587" y="3189235"/>
                </a:cubicBezTo>
                <a:cubicBezTo>
                  <a:pt x="569826" y="3186287"/>
                  <a:pt x="574778" y="3183885"/>
                  <a:pt x="583447" y="3182030"/>
                </a:cubicBezTo>
                <a:cubicBezTo>
                  <a:pt x="581831" y="3171632"/>
                  <a:pt x="584466" y="3165671"/>
                  <a:pt x="591352" y="3164149"/>
                </a:cubicBezTo>
                <a:cubicBezTo>
                  <a:pt x="598237" y="3162625"/>
                  <a:pt x="601229" y="3157694"/>
                  <a:pt x="600327" y="3149354"/>
                </a:cubicBezTo>
                <a:cubicBezTo>
                  <a:pt x="608054" y="3144262"/>
                  <a:pt x="618278" y="3134634"/>
                  <a:pt x="630997" y="3120472"/>
                </a:cubicBezTo>
                <a:cubicBezTo>
                  <a:pt x="643718" y="3106311"/>
                  <a:pt x="650374" y="3095782"/>
                  <a:pt x="650969" y="3088890"/>
                </a:cubicBezTo>
                <a:lnTo>
                  <a:pt x="694477" y="3045406"/>
                </a:lnTo>
                <a:cubicBezTo>
                  <a:pt x="692048" y="3035534"/>
                  <a:pt x="692384" y="3026594"/>
                  <a:pt x="695485" y="3018586"/>
                </a:cubicBezTo>
                <a:cubicBezTo>
                  <a:pt x="698585" y="3010578"/>
                  <a:pt x="705460" y="3004853"/>
                  <a:pt x="716110" y="3001411"/>
                </a:cubicBezTo>
                <a:cubicBezTo>
                  <a:pt x="723629" y="2991023"/>
                  <a:pt x="732604" y="2980924"/>
                  <a:pt x="743036" y="2971114"/>
                </a:cubicBezTo>
                <a:cubicBezTo>
                  <a:pt x="753467" y="2961305"/>
                  <a:pt x="764463" y="2953907"/>
                  <a:pt x="776026" y="2948922"/>
                </a:cubicBezTo>
                <a:lnTo>
                  <a:pt x="777687" y="2922422"/>
                </a:lnTo>
                <a:lnTo>
                  <a:pt x="801942" y="2917274"/>
                </a:lnTo>
                <a:lnTo>
                  <a:pt x="815015" y="2886143"/>
                </a:lnTo>
                <a:cubicBezTo>
                  <a:pt x="820875" y="2882052"/>
                  <a:pt x="825442" y="2877753"/>
                  <a:pt x="828715" y="2873246"/>
                </a:cubicBezTo>
                <a:cubicBezTo>
                  <a:pt x="831989" y="2868738"/>
                  <a:pt x="836616" y="2866176"/>
                  <a:pt x="842595" y="2865558"/>
                </a:cubicBezTo>
                <a:cubicBezTo>
                  <a:pt x="845156" y="2862904"/>
                  <a:pt x="847108" y="2858884"/>
                  <a:pt x="848450" y="2853497"/>
                </a:cubicBezTo>
                <a:cubicBezTo>
                  <a:pt x="849793" y="2848112"/>
                  <a:pt x="850138" y="2844156"/>
                  <a:pt x="849489" y="2841631"/>
                </a:cubicBezTo>
                <a:cubicBezTo>
                  <a:pt x="849131" y="2838255"/>
                  <a:pt x="847943" y="2836390"/>
                  <a:pt x="845921" y="2836037"/>
                </a:cubicBezTo>
                <a:cubicBezTo>
                  <a:pt x="843900" y="2835683"/>
                  <a:pt x="842474" y="2836262"/>
                  <a:pt x="841641" y="2837773"/>
                </a:cubicBezTo>
                <a:cubicBezTo>
                  <a:pt x="843416" y="2848889"/>
                  <a:pt x="839573" y="2855536"/>
                  <a:pt x="830111" y="2857713"/>
                </a:cubicBezTo>
                <a:cubicBezTo>
                  <a:pt x="820650" y="2859890"/>
                  <a:pt x="812764" y="2861134"/>
                  <a:pt x="806453" y="2861447"/>
                </a:cubicBezTo>
                <a:lnTo>
                  <a:pt x="788623" y="2903898"/>
                </a:lnTo>
                <a:lnTo>
                  <a:pt x="786008" y="2902612"/>
                </a:lnTo>
                <a:cubicBezTo>
                  <a:pt x="783298" y="2904837"/>
                  <a:pt x="780930" y="2907655"/>
                  <a:pt x="778904" y="2911070"/>
                </a:cubicBezTo>
                <a:cubicBezTo>
                  <a:pt x="776879" y="2914484"/>
                  <a:pt x="776473" y="2918268"/>
                  <a:pt x="777687" y="2922422"/>
                </a:cubicBezTo>
                <a:cubicBezTo>
                  <a:pt x="767290" y="2926202"/>
                  <a:pt x="758304" y="2931317"/>
                  <a:pt x="750730" y="2937765"/>
                </a:cubicBezTo>
                <a:cubicBezTo>
                  <a:pt x="743156" y="2944214"/>
                  <a:pt x="734469" y="2948621"/>
                  <a:pt x="724666" y="2950985"/>
                </a:cubicBezTo>
                <a:cubicBezTo>
                  <a:pt x="729437" y="2964358"/>
                  <a:pt x="729111" y="2972022"/>
                  <a:pt x="723687" y="2973979"/>
                </a:cubicBezTo>
                <a:cubicBezTo>
                  <a:pt x="718262" y="2975936"/>
                  <a:pt x="709079" y="2978392"/>
                  <a:pt x="696135" y="2981347"/>
                </a:cubicBezTo>
                <a:cubicBezTo>
                  <a:pt x="687001" y="2986032"/>
                  <a:pt x="676737" y="2997632"/>
                  <a:pt x="665345" y="3016146"/>
                </a:cubicBezTo>
                <a:cubicBezTo>
                  <a:pt x="653954" y="3034660"/>
                  <a:pt x="642740" y="3046645"/>
                  <a:pt x="631703" y="3052103"/>
                </a:cubicBezTo>
                <a:cubicBezTo>
                  <a:pt x="628490" y="3052087"/>
                  <a:pt x="625883" y="3051090"/>
                  <a:pt x="623886" y="3049114"/>
                </a:cubicBezTo>
                <a:cubicBezTo>
                  <a:pt x="621889" y="3047136"/>
                  <a:pt x="620533" y="3045046"/>
                  <a:pt x="619813" y="3042843"/>
                </a:cubicBezTo>
                <a:cubicBezTo>
                  <a:pt x="617142" y="3032140"/>
                  <a:pt x="619806" y="3022352"/>
                  <a:pt x="627806" y="3013481"/>
                </a:cubicBezTo>
                <a:cubicBezTo>
                  <a:pt x="635805" y="3004610"/>
                  <a:pt x="643760" y="2999132"/>
                  <a:pt x="651671" y="2997045"/>
                </a:cubicBezTo>
                <a:cubicBezTo>
                  <a:pt x="665535" y="2981881"/>
                  <a:pt x="678047" y="2967119"/>
                  <a:pt x="689206" y="2952759"/>
                </a:cubicBezTo>
                <a:cubicBezTo>
                  <a:pt x="700365" y="2938398"/>
                  <a:pt x="712580" y="2924344"/>
                  <a:pt x="725850" y="2910594"/>
                </a:cubicBezTo>
                <a:cubicBezTo>
                  <a:pt x="724591" y="2906704"/>
                  <a:pt x="725146" y="2904131"/>
                  <a:pt x="727513" y="2902876"/>
                </a:cubicBezTo>
                <a:cubicBezTo>
                  <a:pt x="729881" y="2901622"/>
                  <a:pt x="733051" y="2900335"/>
                  <a:pt x="737025" y="2899016"/>
                </a:cubicBezTo>
                <a:cubicBezTo>
                  <a:pt x="740744" y="2897359"/>
                  <a:pt x="742755" y="2895076"/>
                  <a:pt x="743057" y="2892165"/>
                </a:cubicBezTo>
                <a:cubicBezTo>
                  <a:pt x="743360" y="2889255"/>
                  <a:pt x="742457" y="2886393"/>
                  <a:pt x="740352" y="2883580"/>
                </a:cubicBezTo>
                <a:cubicBezTo>
                  <a:pt x="746271" y="2881226"/>
                  <a:pt x="751849" y="2878277"/>
                  <a:pt x="757085" y="2874734"/>
                </a:cubicBezTo>
                <a:cubicBezTo>
                  <a:pt x="762321" y="2871190"/>
                  <a:pt x="765936" y="2867277"/>
                  <a:pt x="767932" y="2862995"/>
                </a:cubicBezTo>
                <a:lnTo>
                  <a:pt x="786716" y="2848328"/>
                </a:lnTo>
                <a:cubicBezTo>
                  <a:pt x="785328" y="2840674"/>
                  <a:pt x="786079" y="2834500"/>
                  <a:pt x="788972" y="2829805"/>
                </a:cubicBezTo>
                <a:cubicBezTo>
                  <a:pt x="791864" y="2825109"/>
                  <a:pt x="795946" y="2822279"/>
                  <a:pt x="801217" y="2821313"/>
                </a:cubicBezTo>
                <a:cubicBezTo>
                  <a:pt x="792037" y="2817653"/>
                  <a:pt x="780078" y="2812628"/>
                  <a:pt x="765340" y="2806235"/>
                </a:cubicBezTo>
                <a:cubicBezTo>
                  <a:pt x="750603" y="2799843"/>
                  <a:pt x="741079" y="2790893"/>
                  <a:pt x="736775" y="2779386"/>
                </a:cubicBezTo>
                <a:cubicBezTo>
                  <a:pt x="735351" y="2771502"/>
                  <a:pt x="735816" y="2764760"/>
                  <a:pt x="738169" y="2759158"/>
                </a:cubicBezTo>
                <a:cubicBezTo>
                  <a:pt x="740521" y="2753557"/>
                  <a:pt x="744018" y="2750866"/>
                  <a:pt x="748660" y="2751086"/>
                </a:cubicBezTo>
                <a:cubicBezTo>
                  <a:pt x="749626" y="2749568"/>
                  <a:pt x="751379" y="2747586"/>
                  <a:pt x="753920" y="2745136"/>
                </a:cubicBezTo>
                <a:cubicBezTo>
                  <a:pt x="756461" y="2742686"/>
                  <a:pt x="757561" y="2740381"/>
                  <a:pt x="757219" y="2738221"/>
                </a:cubicBezTo>
                <a:lnTo>
                  <a:pt x="746994" y="2740023"/>
                </a:lnTo>
                <a:lnTo>
                  <a:pt x="701104" y="2751606"/>
                </a:lnTo>
                <a:lnTo>
                  <a:pt x="687553" y="2768844"/>
                </a:lnTo>
                <a:cubicBezTo>
                  <a:pt x="688291" y="2773974"/>
                  <a:pt x="687588" y="2776900"/>
                  <a:pt x="685442" y="2777624"/>
                </a:cubicBezTo>
                <a:cubicBezTo>
                  <a:pt x="683298" y="2778347"/>
                  <a:pt x="680277" y="2779281"/>
                  <a:pt x="676378" y="2780423"/>
                </a:cubicBezTo>
                <a:cubicBezTo>
                  <a:pt x="674015" y="2782604"/>
                  <a:pt x="672856" y="2784738"/>
                  <a:pt x="672901" y="2786823"/>
                </a:cubicBezTo>
                <a:cubicBezTo>
                  <a:pt x="672946" y="2788908"/>
                  <a:pt x="673392" y="2790976"/>
                  <a:pt x="674239" y="2793030"/>
                </a:cubicBezTo>
                <a:cubicBezTo>
                  <a:pt x="662945" y="2798004"/>
                  <a:pt x="652008" y="2804009"/>
                  <a:pt x="641427" y="2811043"/>
                </a:cubicBezTo>
                <a:cubicBezTo>
                  <a:pt x="630847" y="2818075"/>
                  <a:pt x="619909" y="2824079"/>
                  <a:pt x="608616" y="2829055"/>
                </a:cubicBezTo>
                <a:cubicBezTo>
                  <a:pt x="600418" y="2840745"/>
                  <a:pt x="590304" y="2850426"/>
                  <a:pt x="578271" y="2858097"/>
                </a:cubicBezTo>
                <a:cubicBezTo>
                  <a:pt x="566240" y="2865769"/>
                  <a:pt x="553687" y="2869983"/>
                  <a:pt x="540616" y="2870740"/>
                </a:cubicBezTo>
                <a:lnTo>
                  <a:pt x="537287" y="2886177"/>
                </a:lnTo>
                <a:cubicBezTo>
                  <a:pt x="536678" y="2891071"/>
                  <a:pt x="534509" y="2894983"/>
                  <a:pt x="530779" y="2897915"/>
                </a:cubicBezTo>
                <a:cubicBezTo>
                  <a:pt x="527049" y="2900848"/>
                  <a:pt x="522561" y="2902768"/>
                  <a:pt x="517315" y="2903673"/>
                </a:cubicBezTo>
                <a:cubicBezTo>
                  <a:pt x="507131" y="2912893"/>
                  <a:pt x="501108" y="2912208"/>
                  <a:pt x="499244" y="2901617"/>
                </a:cubicBezTo>
                <a:cubicBezTo>
                  <a:pt x="496043" y="2893428"/>
                  <a:pt x="494893" y="2886461"/>
                  <a:pt x="495793" y="2880715"/>
                </a:cubicBezTo>
                <a:cubicBezTo>
                  <a:pt x="496695" y="2874970"/>
                  <a:pt x="501727" y="2870188"/>
                  <a:pt x="510891" y="2866370"/>
                </a:cubicBezTo>
                <a:cubicBezTo>
                  <a:pt x="518114" y="2863733"/>
                  <a:pt x="528040" y="2857943"/>
                  <a:pt x="540672" y="2849002"/>
                </a:cubicBezTo>
                <a:cubicBezTo>
                  <a:pt x="553304" y="2840060"/>
                  <a:pt x="559544" y="2829897"/>
                  <a:pt x="559394" y="2818513"/>
                </a:cubicBezTo>
                <a:cubicBezTo>
                  <a:pt x="564456" y="2810687"/>
                  <a:pt x="573649" y="2799130"/>
                  <a:pt x="586974" y="2783843"/>
                </a:cubicBezTo>
                <a:cubicBezTo>
                  <a:pt x="600297" y="2768555"/>
                  <a:pt x="613056" y="2757898"/>
                  <a:pt x="625252" y="2751873"/>
                </a:cubicBezTo>
                <a:cubicBezTo>
                  <a:pt x="623384" y="2745832"/>
                  <a:pt x="623671" y="2741705"/>
                  <a:pt x="626112" y="2739491"/>
                </a:cubicBezTo>
                <a:cubicBezTo>
                  <a:pt x="628555" y="2737278"/>
                  <a:pt x="631517" y="2736173"/>
                  <a:pt x="635000" y="2736178"/>
                </a:cubicBezTo>
                <a:cubicBezTo>
                  <a:pt x="641349" y="2733111"/>
                  <a:pt x="643925" y="2725415"/>
                  <a:pt x="642725" y="2713088"/>
                </a:cubicBezTo>
                <a:cubicBezTo>
                  <a:pt x="641525" y="2700760"/>
                  <a:pt x="640533" y="2692163"/>
                  <a:pt x="639750" y="2687297"/>
                </a:cubicBezTo>
                <a:cubicBezTo>
                  <a:pt x="649394" y="2681084"/>
                  <a:pt x="666780" y="2666299"/>
                  <a:pt x="691908" y="2642943"/>
                </a:cubicBezTo>
                <a:cubicBezTo>
                  <a:pt x="717036" y="2619588"/>
                  <a:pt x="729845" y="2602553"/>
                  <a:pt x="730334" y="2591839"/>
                </a:cubicBezTo>
                <a:lnTo>
                  <a:pt x="759581" y="2582317"/>
                </a:lnTo>
                <a:cubicBezTo>
                  <a:pt x="767074" y="2575900"/>
                  <a:pt x="774258" y="2569757"/>
                  <a:pt x="781128" y="2563887"/>
                </a:cubicBezTo>
                <a:cubicBezTo>
                  <a:pt x="787998" y="2558017"/>
                  <a:pt x="794526" y="2551552"/>
                  <a:pt x="800713" y="2544493"/>
                </a:cubicBezTo>
                <a:lnTo>
                  <a:pt x="801662" y="2534717"/>
                </a:lnTo>
                <a:cubicBezTo>
                  <a:pt x="792482" y="2532623"/>
                  <a:pt x="782903" y="2537587"/>
                  <a:pt x="772923" y="2549610"/>
                </a:cubicBezTo>
                <a:cubicBezTo>
                  <a:pt x="762942" y="2561633"/>
                  <a:pt x="752708" y="2566276"/>
                  <a:pt x="742221" y="2563538"/>
                </a:cubicBezTo>
                <a:cubicBezTo>
                  <a:pt x="737227" y="2561652"/>
                  <a:pt x="730331" y="2560538"/>
                  <a:pt x="721533" y="2560197"/>
                </a:cubicBezTo>
                <a:lnTo>
                  <a:pt x="736277" y="2577689"/>
                </a:lnTo>
                <a:lnTo>
                  <a:pt x="726052" y="2579490"/>
                </a:lnTo>
                <a:cubicBezTo>
                  <a:pt x="721095" y="2580182"/>
                  <a:pt x="717518" y="2578993"/>
                  <a:pt x="715323" y="2575923"/>
                </a:cubicBezTo>
                <a:cubicBezTo>
                  <a:pt x="713128" y="2572851"/>
                  <a:pt x="711395" y="2569153"/>
                  <a:pt x="710120" y="2564829"/>
                </a:cubicBezTo>
                <a:cubicBezTo>
                  <a:pt x="705662" y="2567616"/>
                  <a:pt x="701679" y="2570211"/>
                  <a:pt x="698172" y="2572612"/>
                </a:cubicBezTo>
                <a:cubicBezTo>
                  <a:pt x="694665" y="2575014"/>
                  <a:pt x="691990" y="2578252"/>
                  <a:pt x="690148" y="2582325"/>
                </a:cubicBezTo>
                <a:cubicBezTo>
                  <a:pt x="686409" y="2584185"/>
                  <a:pt x="682891" y="2587862"/>
                  <a:pt x="679598" y="2593357"/>
                </a:cubicBezTo>
                <a:cubicBezTo>
                  <a:pt x="676305" y="2598851"/>
                  <a:pt x="672847" y="2604265"/>
                  <a:pt x="669226" y="2609598"/>
                </a:cubicBezTo>
                <a:cubicBezTo>
                  <a:pt x="677312" y="2614142"/>
                  <a:pt x="682306" y="2622288"/>
                  <a:pt x="684209" y="2634037"/>
                </a:cubicBezTo>
                <a:cubicBezTo>
                  <a:pt x="673549" y="2635624"/>
                  <a:pt x="665624" y="2641971"/>
                  <a:pt x="660433" y="2653077"/>
                </a:cubicBezTo>
                <a:lnTo>
                  <a:pt x="636653" y="2634557"/>
                </a:lnTo>
                <a:cubicBezTo>
                  <a:pt x="642087" y="2632107"/>
                  <a:pt x="646377" y="2629094"/>
                  <a:pt x="649522" y="2625519"/>
                </a:cubicBezTo>
                <a:cubicBezTo>
                  <a:pt x="652667" y="2621943"/>
                  <a:pt x="656303" y="2618609"/>
                  <a:pt x="660429" y="2615517"/>
                </a:cubicBezTo>
                <a:lnTo>
                  <a:pt x="653533" y="2601882"/>
                </a:lnTo>
                <a:cubicBezTo>
                  <a:pt x="648301" y="2599310"/>
                  <a:pt x="646874" y="2595194"/>
                  <a:pt x="649252" y="2589534"/>
                </a:cubicBezTo>
                <a:cubicBezTo>
                  <a:pt x="651871" y="2583922"/>
                  <a:pt x="655724" y="2579129"/>
                  <a:pt x="660811" y="2575157"/>
                </a:cubicBezTo>
                <a:cubicBezTo>
                  <a:pt x="665898" y="2571186"/>
                  <a:pt x="670763" y="2567743"/>
                  <a:pt x="675404" y="2564832"/>
                </a:cubicBezTo>
                <a:cubicBezTo>
                  <a:pt x="671813" y="2561644"/>
                  <a:pt x="667759" y="2559082"/>
                  <a:pt x="663247" y="2557148"/>
                </a:cubicBezTo>
                <a:cubicBezTo>
                  <a:pt x="658734" y="2555214"/>
                  <a:pt x="655335" y="2552974"/>
                  <a:pt x="653051" y="2550428"/>
                </a:cubicBezTo>
                <a:cubicBezTo>
                  <a:pt x="653125" y="2544774"/>
                  <a:pt x="657554" y="2539553"/>
                  <a:pt x="666336" y="2534766"/>
                </a:cubicBezTo>
                <a:cubicBezTo>
                  <a:pt x="675118" y="2529978"/>
                  <a:pt x="682815" y="2526365"/>
                  <a:pt x="689429" y="2523926"/>
                </a:cubicBezTo>
                <a:cubicBezTo>
                  <a:pt x="692014" y="2518083"/>
                  <a:pt x="695283" y="2513430"/>
                  <a:pt x="699236" y="2509968"/>
                </a:cubicBezTo>
                <a:cubicBezTo>
                  <a:pt x="703189" y="2506505"/>
                  <a:pt x="706577" y="2505325"/>
                  <a:pt x="709400" y="2506428"/>
                </a:cubicBezTo>
                <a:lnTo>
                  <a:pt x="730800" y="2493048"/>
                </a:lnTo>
                <a:lnTo>
                  <a:pt x="741498" y="2467578"/>
                </a:lnTo>
                <a:lnTo>
                  <a:pt x="730085" y="2472210"/>
                </a:lnTo>
                <a:lnTo>
                  <a:pt x="710112" y="2489707"/>
                </a:lnTo>
                <a:cubicBezTo>
                  <a:pt x="707507" y="2491840"/>
                  <a:pt x="704871" y="2493105"/>
                  <a:pt x="702206" y="2493502"/>
                </a:cubicBezTo>
                <a:cubicBezTo>
                  <a:pt x="699542" y="2493899"/>
                  <a:pt x="697500" y="2493749"/>
                  <a:pt x="696084" y="2493052"/>
                </a:cubicBezTo>
                <a:cubicBezTo>
                  <a:pt x="696970" y="2491568"/>
                  <a:pt x="698882" y="2489520"/>
                  <a:pt x="701820" y="2486909"/>
                </a:cubicBezTo>
                <a:cubicBezTo>
                  <a:pt x="704757" y="2484299"/>
                  <a:pt x="706966" y="2481543"/>
                  <a:pt x="708446" y="2478644"/>
                </a:cubicBezTo>
                <a:cubicBezTo>
                  <a:pt x="708614" y="2469479"/>
                  <a:pt x="716064" y="2461760"/>
                  <a:pt x="730795" y="2455487"/>
                </a:cubicBezTo>
                <a:cubicBezTo>
                  <a:pt x="745527" y="2449215"/>
                  <a:pt x="752977" y="2441495"/>
                  <a:pt x="753145" y="2432330"/>
                </a:cubicBezTo>
                <a:lnTo>
                  <a:pt x="771927" y="2417663"/>
                </a:lnTo>
                <a:cubicBezTo>
                  <a:pt x="774940" y="2411747"/>
                  <a:pt x="779852" y="2405056"/>
                  <a:pt x="786668" y="2397595"/>
                </a:cubicBezTo>
                <a:cubicBezTo>
                  <a:pt x="778138" y="2401937"/>
                  <a:pt x="769638" y="2407148"/>
                  <a:pt x="761168" y="2413227"/>
                </a:cubicBezTo>
                <a:cubicBezTo>
                  <a:pt x="752699" y="2419306"/>
                  <a:pt x="746219" y="2427218"/>
                  <a:pt x="741732" y="2436963"/>
                </a:cubicBezTo>
                <a:lnTo>
                  <a:pt x="724371" y="2418184"/>
                </a:lnTo>
                <a:lnTo>
                  <a:pt x="742678" y="2389625"/>
                </a:lnTo>
                <a:lnTo>
                  <a:pt x="728411" y="2386025"/>
                </a:lnTo>
                <a:lnTo>
                  <a:pt x="722465" y="2362614"/>
                </a:lnTo>
                <a:lnTo>
                  <a:pt x="753371" y="2326593"/>
                </a:lnTo>
                <a:cubicBezTo>
                  <a:pt x="767940" y="2321022"/>
                  <a:pt x="781542" y="2313056"/>
                  <a:pt x="794177" y="2302695"/>
                </a:cubicBezTo>
                <a:cubicBezTo>
                  <a:pt x="806814" y="2292332"/>
                  <a:pt x="818811" y="2284431"/>
                  <a:pt x="830171" y="2278989"/>
                </a:cubicBezTo>
                <a:lnTo>
                  <a:pt x="835401" y="2281561"/>
                </a:lnTo>
                <a:lnTo>
                  <a:pt x="838966" y="2273071"/>
                </a:lnTo>
                <a:lnTo>
                  <a:pt x="866547" y="2252486"/>
                </a:lnTo>
                <a:cubicBezTo>
                  <a:pt x="872688" y="2240994"/>
                  <a:pt x="881506" y="2232525"/>
                  <a:pt x="892997" y="2227077"/>
                </a:cubicBezTo>
                <a:cubicBezTo>
                  <a:pt x="904490" y="2221631"/>
                  <a:pt x="913901" y="2211746"/>
                  <a:pt x="921231" y="2197424"/>
                </a:cubicBezTo>
                <a:cubicBezTo>
                  <a:pt x="926893" y="2193023"/>
                  <a:pt x="935898" y="2185358"/>
                  <a:pt x="948246" y="2174427"/>
                </a:cubicBezTo>
                <a:cubicBezTo>
                  <a:pt x="960595" y="2163498"/>
                  <a:pt x="968709" y="2157954"/>
                  <a:pt x="972587" y="2157799"/>
                </a:cubicBezTo>
                <a:cubicBezTo>
                  <a:pt x="975916" y="2148622"/>
                  <a:pt x="981145" y="2138674"/>
                  <a:pt x="988278" y="2127953"/>
                </a:cubicBezTo>
                <a:lnTo>
                  <a:pt x="985662" y="2126668"/>
                </a:lnTo>
                <a:cubicBezTo>
                  <a:pt x="983799" y="2122337"/>
                  <a:pt x="985860" y="2119936"/>
                  <a:pt x="991843" y="2119464"/>
                </a:cubicBezTo>
                <a:lnTo>
                  <a:pt x="997075" y="2122036"/>
                </a:lnTo>
                <a:cubicBezTo>
                  <a:pt x="1003494" y="2115517"/>
                  <a:pt x="1009438" y="2113887"/>
                  <a:pt x="1014908" y="2117145"/>
                </a:cubicBezTo>
                <a:cubicBezTo>
                  <a:pt x="1019454" y="2107572"/>
                  <a:pt x="1025160" y="2098996"/>
                  <a:pt x="1032025" y="2091416"/>
                </a:cubicBezTo>
                <a:cubicBezTo>
                  <a:pt x="1038891" y="2083837"/>
                  <a:pt x="1044596" y="2075260"/>
                  <a:pt x="1049143" y="2065688"/>
                </a:cubicBezTo>
                <a:lnTo>
                  <a:pt x="1042957" y="2035331"/>
                </a:lnTo>
                <a:cubicBezTo>
                  <a:pt x="1039708" y="2034302"/>
                  <a:pt x="1038360" y="2032501"/>
                  <a:pt x="1038915" y="2029929"/>
                </a:cubicBezTo>
                <a:cubicBezTo>
                  <a:pt x="1040286" y="2026975"/>
                  <a:pt x="1042714" y="2024328"/>
                  <a:pt x="1046196" y="2021985"/>
                </a:cubicBezTo>
                <a:cubicBezTo>
                  <a:pt x="1049678" y="2019642"/>
                  <a:pt x="1053116" y="2018344"/>
                  <a:pt x="1056509" y="2018092"/>
                </a:cubicBezTo>
                <a:cubicBezTo>
                  <a:pt x="1058258" y="2013616"/>
                  <a:pt x="1060764" y="2010153"/>
                  <a:pt x="1064028" y="2007704"/>
                </a:cubicBezTo>
                <a:cubicBezTo>
                  <a:pt x="1067292" y="2005254"/>
                  <a:pt x="1071523" y="2005200"/>
                  <a:pt x="1076720" y="2007541"/>
                </a:cubicBezTo>
                <a:lnTo>
                  <a:pt x="1084566" y="2011400"/>
                </a:lnTo>
                <a:lnTo>
                  <a:pt x="1100257" y="1981555"/>
                </a:lnTo>
                <a:lnTo>
                  <a:pt x="1148998" y="1940643"/>
                </a:lnTo>
                <a:lnTo>
                  <a:pt x="1163026" y="1937297"/>
                </a:lnTo>
                <a:cubicBezTo>
                  <a:pt x="1166964" y="1928705"/>
                  <a:pt x="1172997" y="1920290"/>
                  <a:pt x="1181125" y="1912051"/>
                </a:cubicBezTo>
                <a:cubicBezTo>
                  <a:pt x="1189253" y="1903812"/>
                  <a:pt x="1197248" y="1896360"/>
                  <a:pt x="1205109" y="1889697"/>
                </a:cubicBezTo>
                <a:lnTo>
                  <a:pt x="1219372" y="1855736"/>
                </a:lnTo>
                <a:lnTo>
                  <a:pt x="1248618" y="1846213"/>
                </a:lnTo>
                <a:lnTo>
                  <a:pt x="1270967" y="1823057"/>
                </a:lnTo>
                <a:lnTo>
                  <a:pt x="1292604" y="1816623"/>
                </a:lnTo>
                <a:cubicBezTo>
                  <a:pt x="1297255" y="1807741"/>
                  <a:pt x="1303526" y="1801576"/>
                  <a:pt x="1311417" y="1798129"/>
                </a:cubicBezTo>
                <a:cubicBezTo>
                  <a:pt x="1319308" y="1794682"/>
                  <a:pt x="1325875" y="1787810"/>
                  <a:pt x="1331120" y="1777513"/>
                </a:cubicBezTo>
                <a:lnTo>
                  <a:pt x="1374869" y="1740976"/>
                </a:lnTo>
                <a:cubicBezTo>
                  <a:pt x="1383508" y="1742947"/>
                  <a:pt x="1391255" y="1737651"/>
                  <a:pt x="1398110" y="1725087"/>
                </a:cubicBezTo>
                <a:cubicBezTo>
                  <a:pt x="1404964" y="1712522"/>
                  <a:pt x="1414020" y="1707869"/>
                  <a:pt x="1425275" y="1711126"/>
                </a:cubicBezTo>
                <a:lnTo>
                  <a:pt x="1389378" y="1789083"/>
                </a:lnTo>
                <a:lnTo>
                  <a:pt x="1402695" y="1802459"/>
                </a:lnTo>
                <a:lnTo>
                  <a:pt x="1421478" y="1787793"/>
                </a:lnTo>
                <a:cubicBezTo>
                  <a:pt x="1429443" y="1777909"/>
                  <a:pt x="1440320" y="1763907"/>
                  <a:pt x="1454110" y="1745789"/>
                </a:cubicBezTo>
                <a:cubicBezTo>
                  <a:pt x="1467899" y="1727672"/>
                  <a:pt x="1477468" y="1713028"/>
                  <a:pt x="1482817" y="1701858"/>
                </a:cubicBezTo>
                <a:cubicBezTo>
                  <a:pt x="1487458" y="1689557"/>
                  <a:pt x="1491905" y="1683349"/>
                  <a:pt x="1496160" y="1683236"/>
                </a:cubicBezTo>
                <a:cubicBezTo>
                  <a:pt x="1500416" y="1683123"/>
                  <a:pt x="1508729" y="1686499"/>
                  <a:pt x="1521099" y="1693363"/>
                </a:cubicBezTo>
                <a:lnTo>
                  <a:pt x="1527280" y="1686159"/>
                </a:lnTo>
                <a:cubicBezTo>
                  <a:pt x="1525497" y="1681014"/>
                  <a:pt x="1524961" y="1674776"/>
                  <a:pt x="1525673" y="1667443"/>
                </a:cubicBezTo>
                <a:cubicBezTo>
                  <a:pt x="1526386" y="1660111"/>
                  <a:pt x="1530487" y="1657859"/>
                  <a:pt x="1537977" y="1660689"/>
                </a:cubicBezTo>
                <a:cubicBezTo>
                  <a:pt x="1539801" y="1661513"/>
                  <a:pt x="1542991" y="1662371"/>
                  <a:pt x="1547549" y="1663260"/>
                </a:cubicBezTo>
                <a:cubicBezTo>
                  <a:pt x="1552106" y="1664149"/>
                  <a:pt x="1554940" y="1663977"/>
                  <a:pt x="1556049" y="1662744"/>
                </a:cubicBezTo>
                <a:lnTo>
                  <a:pt x="1557238" y="1659914"/>
                </a:lnTo>
                <a:lnTo>
                  <a:pt x="1530126" y="1619269"/>
                </a:lnTo>
                <a:cubicBezTo>
                  <a:pt x="1520571" y="1623392"/>
                  <a:pt x="1512220" y="1629813"/>
                  <a:pt x="1505073" y="1638535"/>
                </a:cubicBezTo>
                <a:cubicBezTo>
                  <a:pt x="1497925" y="1647257"/>
                  <a:pt x="1492249" y="1656701"/>
                  <a:pt x="1488045" y="1666869"/>
                </a:cubicBezTo>
                <a:cubicBezTo>
                  <a:pt x="1477265" y="1671244"/>
                  <a:pt x="1469816" y="1678962"/>
                  <a:pt x="1465695" y="1690026"/>
                </a:cubicBezTo>
                <a:lnTo>
                  <a:pt x="1444535" y="1710352"/>
                </a:lnTo>
                <a:cubicBezTo>
                  <a:pt x="1443871" y="1712089"/>
                  <a:pt x="1442822" y="1714276"/>
                  <a:pt x="1441385" y="1716913"/>
                </a:cubicBezTo>
                <a:cubicBezTo>
                  <a:pt x="1439948" y="1719550"/>
                  <a:pt x="1438542" y="1720708"/>
                  <a:pt x="1437165" y="1720387"/>
                </a:cubicBezTo>
                <a:cubicBezTo>
                  <a:pt x="1432245" y="1716759"/>
                  <a:pt x="1430015" y="1709545"/>
                  <a:pt x="1430475" y="1698744"/>
                </a:cubicBezTo>
                <a:cubicBezTo>
                  <a:pt x="1430935" y="1687945"/>
                  <a:pt x="1432211" y="1679894"/>
                  <a:pt x="1434306" y="1674594"/>
                </a:cubicBezTo>
                <a:cubicBezTo>
                  <a:pt x="1434866" y="1672948"/>
                  <a:pt x="1435827" y="1671286"/>
                  <a:pt x="1437189" y="1669608"/>
                </a:cubicBezTo>
                <a:cubicBezTo>
                  <a:pt x="1438551" y="1667931"/>
                  <a:pt x="1440523" y="1667620"/>
                  <a:pt x="1443104" y="1668675"/>
                </a:cubicBezTo>
                <a:cubicBezTo>
                  <a:pt x="1450925" y="1657724"/>
                  <a:pt x="1461436" y="1645534"/>
                  <a:pt x="1474636" y="1632107"/>
                </a:cubicBezTo>
                <a:cubicBezTo>
                  <a:pt x="1487836" y="1618679"/>
                  <a:pt x="1501022" y="1609512"/>
                  <a:pt x="1514193" y="1604607"/>
                </a:cubicBezTo>
                <a:cubicBezTo>
                  <a:pt x="1516750" y="1599461"/>
                  <a:pt x="1519840" y="1595859"/>
                  <a:pt x="1523466" y="1593800"/>
                </a:cubicBezTo>
                <a:cubicBezTo>
                  <a:pt x="1527092" y="1591742"/>
                  <a:pt x="1530182" y="1588140"/>
                  <a:pt x="1532739" y="1582994"/>
                </a:cubicBezTo>
                <a:cubicBezTo>
                  <a:pt x="1540897" y="1574841"/>
                  <a:pt x="1549783" y="1566832"/>
                  <a:pt x="1559397" y="1558968"/>
                </a:cubicBezTo>
                <a:cubicBezTo>
                  <a:pt x="1569011" y="1551104"/>
                  <a:pt x="1578909" y="1544446"/>
                  <a:pt x="1589088" y="1538994"/>
                </a:cubicBezTo>
                <a:cubicBezTo>
                  <a:pt x="1590376" y="1535928"/>
                  <a:pt x="1592317" y="1533184"/>
                  <a:pt x="1594912" y="1530761"/>
                </a:cubicBezTo>
                <a:cubicBezTo>
                  <a:pt x="1597508" y="1528339"/>
                  <a:pt x="1600163" y="1527652"/>
                  <a:pt x="1602878" y="1528702"/>
                </a:cubicBezTo>
                <a:cubicBezTo>
                  <a:pt x="1607386" y="1532056"/>
                  <a:pt x="1608120" y="1537824"/>
                  <a:pt x="1605079" y="1546003"/>
                </a:cubicBezTo>
                <a:cubicBezTo>
                  <a:pt x="1602038" y="1554182"/>
                  <a:pt x="1599562" y="1560078"/>
                  <a:pt x="1597650" y="1563691"/>
                </a:cubicBezTo>
                <a:lnTo>
                  <a:pt x="1622142" y="1565489"/>
                </a:lnTo>
                <a:lnTo>
                  <a:pt x="1636644" y="1538474"/>
                </a:lnTo>
                <a:lnTo>
                  <a:pt x="1681580" y="1499106"/>
                </a:lnTo>
                <a:lnTo>
                  <a:pt x="1684196" y="1500393"/>
                </a:lnTo>
                <a:lnTo>
                  <a:pt x="1726517" y="1459740"/>
                </a:lnTo>
                <a:cubicBezTo>
                  <a:pt x="1729855" y="1458677"/>
                  <a:pt x="1732926" y="1454497"/>
                  <a:pt x="1735729" y="1447197"/>
                </a:cubicBezTo>
                <a:cubicBezTo>
                  <a:pt x="1738532" y="1439897"/>
                  <a:pt x="1740295" y="1435072"/>
                  <a:pt x="1741018" y="1432724"/>
                </a:cubicBezTo>
                <a:cubicBezTo>
                  <a:pt x="1736476" y="1434617"/>
                  <a:pt x="1733732" y="1432698"/>
                  <a:pt x="1732784" y="1426969"/>
                </a:cubicBezTo>
                <a:cubicBezTo>
                  <a:pt x="1731838" y="1421239"/>
                  <a:pt x="1733552" y="1418098"/>
                  <a:pt x="1737925" y="1417546"/>
                </a:cubicBezTo>
                <a:cubicBezTo>
                  <a:pt x="1739348" y="1418387"/>
                  <a:pt x="1741082" y="1418955"/>
                  <a:pt x="1743128" y="1419250"/>
                </a:cubicBezTo>
                <a:cubicBezTo>
                  <a:pt x="1745174" y="1419544"/>
                  <a:pt x="1746848" y="1418375"/>
                  <a:pt x="1748150" y="1415743"/>
                </a:cubicBezTo>
                <a:cubicBezTo>
                  <a:pt x="1749170" y="1412689"/>
                  <a:pt x="1749031" y="1408637"/>
                  <a:pt x="1747733" y="1403588"/>
                </a:cubicBezTo>
                <a:cubicBezTo>
                  <a:pt x="1746434" y="1398539"/>
                  <a:pt x="1744987" y="1393844"/>
                  <a:pt x="1743392" y="1389503"/>
                </a:cubicBezTo>
                <a:cubicBezTo>
                  <a:pt x="1746338" y="1384052"/>
                  <a:pt x="1752986" y="1376365"/>
                  <a:pt x="1763333" y="1366443"/>
                </a:cubicBezTo>
                <a:cubicBezTo>
                  <a:pt x="1773680" y="1356521"/>
                  <a:pt x="1780744" y="1351600"/>
                  <a:pt x="1784524" y="1351680"/>
                </a:cubicBezTo>
                <a:cubicBezTo>
                  <a:pt x="1788179" y="1341882"/>
                  <a:pt x="1791566" y="1336008"/>
                  <a:pt x="1794687" y="1334056"/>
                </a:cubicBezTo>
                <a:cubicBezTo>
                  <a:pt x="1797807" y="1332105"/>
                  <a:pt x="1803693" y="1333434"/>
                  <a:pt x="1812343" y="1338041"/>
                </a:cubicBezTo>
                <a:lnTo>
                  <a:pt x="1825417" y="1306910"/>
                </a:lnTo>
                <a:cubicBezTo>
                  <a:pt x="1830283" y="1314424"/>
                  <a:pt x="1834524" y="1322484"/>
                  <a:pt x="1838141" y="1331091"/>
                </a:cubicBezTo>
                <a:cubicBezTo>
                  <a:pt x="1841758" y="1339699"/>
                  <a:pt x="1844097" y="1348532"/>
                  <a:pt x="1845159" y="1357589"/>
                </a:cubicBezTo>
                <a:cubicBezTo>
                  <a:pt x="1847100" y="1351715"/>
                  <a:pt x="1850349" y="1346484"/>
                  <a:pt x="1854906" y="1341895"/>
                </a:cubicBezTo>
                <a:lnTo>
                  <a:pt x="1851098" y="1305877"/>
                </a:lnTo>
                <a:cubicBezTo>
                  <a:pt x="1858621" y="1296416"/>
                  <a:pt x="1873828" y="1278996"/>
                  <a:pt x="1896717" y="1253615"/>
                </a:cubicBezTo>
                <a:cubicBezTo>
                  <a:pt x="1919605" y="1228233"/>
                  <a:pt x="1938557" y="1216922"/>
                  <a:pt x="1953572" y="1219681"/>
                </a:cubicBezTo>
                <a:cubicBezTo>
                  <a:pt x="1956147" y="1214331"/>
                  <a:pt x="1961635" y="1207212"/>
                  <a:pt x="1970036" y="1198325"/>
                </a:cubicBezTo>
                <a:cubicBezTo>
                  <a:pt x="1978437" y="1189438"/>
                  <a:pt x="1984995" y="1185406"/>
                  <a:pt x="1989711" y="1186231"/>
                </a:cubicBezTo>
                <a:cubicBezTo>
                  <a:pt x="1990816" y="1187201"/>
                  <a:pt x="1990985" y="1188992"/>
                  <a:pt x="1990217" y="1191602"/>
                </a:cubicBezTo>
                <a:cubicBezTo>
                  <a:pt x="1989450" y="1194212"/>
                  <a:pt x="1988964" y="1195681"/>
                  <a:pt x="1988761" y="1196008"/>
                </a:cubicBezTo>
                <a:lnTo>
                  <a:pt x="1998036" y="1203981"/>
                </a:lnTo>
                <a:lnTo>
                  <a:pt x="2010637" y="1196520"/>
                </a:lnTo>
                <a:lnTo>
                  <a:pt x="2000647" y="1167706"/>
                </a:lnTo>
                <a:cubicBezTo>
                  <a:pt x="2007328" y="1152425"/>
                  <a:pt x="2015957" y="1140022"/>
                  <a:pt x="2026531" y="1130495"/>
                </a:cubicBezTo>
                <a:cubicBezTo>
                  <a:pt x="2037106" y="1120970"/>
                  <a:pt x="2048767" y="1112618"/>
                  <a:pt x="2061512" y="1105440"/>
                </a:cubicBezTo>
                <a:cubicBezTo>
                  <a:pt x="2062527" y="1100675"/>
                  <a:pt x="2063706" y="1091296"/>
                  <a:pt x="2065047" y="1077301"/>
                </a:cubicBezTo>
                <a:cubicBezTo>
                  <a:pt x="2066388" y="1063307"/>
                  <a:pt x="2068933" y="1056307"/>
                  <a:pt x="2072683" y="1056301"/>
                </a:cubicBezTo>
                <a:cubicBezTo>
                  <a:pt x="2076503" y="1058321"/>
                  <a:pt x="2079386" y="1061161"/>
                  <a:pt x="2081333" y="1064822"/>
                </a:cubicBezTo>
                <a:cubicBezTo>
                  <a:pt x="2083280" y="1068483"/>
                  <a:pt x="2084915" y="1072416"/>
                  <a:pt x="2086239" y="1076624"/>
                </a:cubicBezTo>
                <a:cubicBezTo>
                  <a:pt x="2090597" y="1066246"/>
                  <a:pt x="2096559" y="1055805"/>
                  <a:pt x="2104128" y="1045299"/>
                </a:cubicBezTo>
                <a:cubicBezTo>
                  <a:pt x="2111697" y="1034793"/>
                  <a:pt x="2119681" y="1027052"/>
                  <a:pt x="2128082" y="1022077"/>
                </a:cubicBezTo>
                <a:lnTo>
                  <a:pt x="2131652" y="1051148"/>
                </a:lnTo>
                <a:lnTo>
                  <a:pt x="2111919" y="1075590"/>
                </a:lnTo>
                <a:cubicBezTo>
                  <a:pt x="2112795" y="1077730"/>
                  <a:pt x="2113836" y="1079949"/>
                  <a:pt x="2115041" y="1082248"/>
                </a:cubicBezTo>
                <a:cubicBezTo>
                  <a:pt x="2116244" y="1084546"/>
                  <a:pt x="2116631" y="1086444"/>
                  <a:pt x="2116200" y="1087939"/>
                </a:cubicBezTo>
                <a:cubicBezTo>
                  <a:pt x="2114461" y="1090357"/>
                  <a:pt x="2111044" y="1090668"/>
                  <a:pt x="2105946" y="1088873"/>
                </a:cubicBezTo>
                <a:cubicBezTo>
                  <a:pt x="2100848" y="1087078"/>
                  <a:pt x="2097370" y="1085653"/>
                  <a:pt x="2095512" y="1084597"/>
                </a:cubicBezTo>
                <a:cubicBezTo>
                  <a:pt x="2091734" y="1093125"/>
                  <a:pt x="2086335" y="1101283"/>
                  <a:pt x="2079316" y="1109072"/>
                </a:cubicBezTo>
                <a:cubicBezTo>
                  <a:pt x="2072298" y="1116861"/>
                  <a:pt x="2064937" y="1124054"/>
                  <a:pt x="2057235" y="1130653"/>
                </a:cubicBezTo>
                <a:cubicBezTo>
                  <a:pt x="2056596" y="1132330"/>
                  <a:pt x="2056150" y="1134957"/>
                  <a:pt x="2055898" y="1138532"/>
                </a:cubicBezTo>
                <a:cubicBezTo>
                  <a:pt x="2055646" y="1142108"/>
                  <a:pt x="2055854" y="1145055"/>
                  <a:pt x="2056523" y="1147376"/>
                </a:cubicBezTo>
                <a:lnTo>
                  <a:pt x="2085530" y="1130907"/>
                </a:lnTo>
                <a:lnTo>
                  <a:pt x="2099798" y="1134507"/>
                </a:lnTo>
                <a:lnTo>
                  <a:pt x="2116439" y="1094885"/>
                </a:lnTo>
                <a:cubicBezTo>
                  <a:pt x="2129175" y="1091331"/>
                  <a:pt x="2142400" y="1083322"/>
                  <a:pt x="2156116" y="1070859"/>
                </a:cubicBezTo>
                <a:cubicBezTo>
                  <a:pt x="2169832" y="1058395"/>
                  <a:pt x="2180382" y="1047364"/>
                  <a:pt x="2187767" y="1037763"/>
                </a:cubicBezTo>
                <a:cubicBezTo>
                  <a:pt x="2190481" y="1032554"/>
                  <a:pt x="2194206" y="1028694"/>
                  <a:pt x="2198941" y="1026184"/>
                </a:cubicBezTo>
                <a:cubicBezTo>
                  <a:pt x="2203676" y="1023676"/>
                  <a:pt x="2207402" y="1019817"/>
                  <a:pt x="2210116" y="1014607"/>
                </a:cubicBezTo>
                <a:lnTo>
                  <a:pt x="2227472" y="995824"/>
                </a:lnTo>
                <a:lnTo>
                  <a:pt x="2224856" y="994537"/>
                </a:lnTo>
                <a:cubicBezTo>
                  <a:pt x="2227570" y="989328"/>
                  <a:pt x="2231294" y="985468"/>
                  <a:pt x="2236031" y="982959"/>
                </a:cubicBezTo>
                <a:cubicBezTo>
                  <a:pt x="2240766" y="980450"/>
                  <a:pt x="2244491" y="976591"/>
                  <a:pt x="2247205" y="971382"/>
                </a:cubicBezTo>
                <a:cubicBezTo>
                  <a:pt x="2248844" y="966851"/>
                  <a:pt x="2250914" y="963175"/>
                  <a:pt x="2253416" y="960350"/>
                </a:cubicBezTo>
                <a:cubicBezTo>
                  <a:pt x="2255917" y="957525"/>
                  <a:pt x="2259712" y="957256"/>
                  <a:pt x="2264799" y="959545"/>
                </a:cubicBezTo>
                <a:cubicBezTo>
                  <a:pt x="2267939" y="951129"/>
                  <a:pt x="2270871" y="946026"/>
                  <a:pt x="2273596" y="944236"/>
                </a:cubicBezTo>
                <a:cubicBezTo>
                  <a:pt x="2276320" y="942445"/>
                  <a:pt x="2281393" y="943517"/>
                  <a:pt x="2288814" y="947450"/>
                </a:cubicBezTo>
                <a:lnTo>
                  <a:pt x="2301889" y="916319"/>
                </a:lnTo>
                <a:lnTo>
                  <a:pt x="2312590" y="928409"/>
                </a:lnTo>
                <a:lnTo>
                  <a:pt x="2344925" y="896504"/>
                </a:lnTo>
                <a:lnTo>
                  <a:pt x="2342071" y="888272"/>
                </a:lnTo>
                <a:lnTo>
                  <a:pt x="2356100" y="884925"/>
                </a:lnTo>
                <a:lnTo>
                  <a:pt x="2366086" y="876178"/>
                </a:lnTo>
                <a:lnTo>
                  <a:pt x="2366558" y="852509"/>
                </a:lnTo>
                <a:lnTo>
                  <a:pt x="2378683" y="831154"/>
                </a:lnTo>
                <a:cubicBezTo>
                  <a:pt x="2385510" y="833373"/>
                  <a:pt x="2390582" y="831313"/>
                  <a:pt x="2393901" y="824978"/>
                </a:cubicBezTo>
                <a:cubicBezTo>
                  <a:pt x="2397219" y="818642"/>
                  <a:pt x="2404907" y="817870"/>
                  <a:pt x="2416965" y="822659"/>
                </a:cubicBezTo>
                <a:lnTo>
                  <a:pt x="2411022" y="836810"/>
                </a:lnTo>
                <a:lnTo>
                  <a:pt x="2420058" y="837838"/>
                </a:lnTo>
                <a:cubicBezTo>
                  <a:pt x="2423376" y="834632"/>
                  <a:pt x="2428864" y="829079"/>
                  <a:pt x="2436523" y="821178"/>
                </a:cubicBezTo>
                <a:cubicBezTo>
                  <a:pt x="2444180" y="813276"/>
                  <a:pt x="2449074" y="809138"/>
                  <a:pt x="2451204" y="808763"/>
                </a:cubicBezTo>
                <a:cubicBezTo>
                  <a:pt x="2452359" y="809615"/>
                  <a:pt x="2452725" y="810933"/>
                  <a:pt x="2452304" y="812718"/>
                </a:cubicBezTo>
                <a:cubicBezTo>
                  <a:pt x="2451884" y="814503"/>
                  <a:pt x="2451596" y="815500"/>
                  <a:pt x="2451442" y="815708"/>
                </a:cubicBezTo>
                <a:cubicBezTo>
                  <a:pt x="2458438" y="819717"/>
                  <a:pt x="2459964" y="823597"/>
                  <a:pt x="2456021" y="827350"/>
                </a:cubicBezTo>
                <a:cubicBezTo>
                  <a:pt x="2452078" y="831102"/>
                  <a:pt x="2447779" y="833826"/>
                  <a:pt x="2443122" y="835520"/>
                </a:cubicBezTo>
                <a:lnTo>
                  <a:pt x="2442888" y="866135"/>
                </a:lnTo>
                <a:lnTo>
                  <a:pt x="2424104" y="880801"/>
                </a:lnTo>
                <a:lnTo>
                  <a:pt x="2438849" y="898293"/>
                </a:lnTo>
                <a:cubicBezTo>
                  <a:pt x="2443598" y="889176"/>
                  <a:pt x="2450266" y="882068"/>
                  <a:pt x="2458850" y="876970"/>
                </a:cubicBezTo>
                <a:cubicBezTo>
                  <a:pt x="2467434" y="871871"/>
                  <a:pt x="2474398" y="864057"/>
                  <a:pt x="2479742" y="853523"/>
                </a:cubicBezTo>
                <a:cubicBezTo>
                  <a:pt x="2492339" y="845917"/>
                  <a:pt x="2504593" y="837715"/>
                  <a:pt x="2516506" y="828919"/>
                </a:cubicBezTo>
                <a:cubicBezTo>
                  <a:pt x="2528420" y="820122"/>
                  <a:pt x="2540020" y="811598"/>
                  <a:pt x="2551309" y="803348"/>
                </a:cubicBezTo>
                <a:cubicBezTo>
                  <a:pt x="2555489" y="797151"/>
                  <a:pt x="2561869" y="789475"/>
                  <a:pt x="2570448" y="780320"/>
                </a:cubicBezTo>
                <a:cubicBezTo>
                  <a:pt x="2579027" y="771164"/>
                  <a:pt x="2586834" y="767604"/>
                  <a:pt x="2593868" y="769640"/>
                </a:cubicBezTo>
                <a:cubicBezTo>
                  <a:pt x="2594457" y="767298"/>
                  <a:pt x="2594883" y="762528"/>
                  <a:pt x="2595145" y="755330"/>
                </a:cubicBezTo>
                <a:cubicBezTo>
                  <a:pt x="2595406" y="748131"/>
                  <a:pt x="2595535" y="744069"/>
                  <a:pt x="2595530" y="743142"/>
                </a:cubicBezTo>
                <a:cubicBezTo>
                  <a:pt x="2594128" y="742879"/>
                  <a:pt x="2592770" y="743920"/>
                  <a:pt x="2591458" y="746261"/>
                </a:cubicBezTo>
                <a:cubicBezTo>
                  <a:pt x="2590146" y="748605"/>
                  <a:pt x="2589442" y="749966"/>
                  <a:pt x="2589349" y="750347"/>
                </a:cubicBezTo>
                <a:cubicBezTo>
                  <a:pt x="2574929" y="763387"/>
                  <a:pt x="2559425" y="775256"/>
                  <a:pt x="2542836" y="785952"/>
                </a:cubicBezTo>
                <a:cubicBezTo>
                  <a:pt x="2526247" y="796646"/>
                  <a:pt x="2513061" y="810508"/>
                  <a:pt x="2503280" y="827537"/>
                </a:cubicBezTo>
                <a:lnTo>
                  <a:pt x="2490201" y="821108"/>
                </a:lnTo>
                <a:cubicBezTo>
                  <a:pt x="2484083" y="818454"/>
                  <a:pt x="2477355" y="814436"/>
                  <a:pt x="2470018" y="809050"/>
                </a:cubicBezTo>
                <a:cubicBezTo>
                  <a:pt x="2462681" y="803664"/>
                  <a:pt x="2460055" y="797394"/>
                  <a:pt x="2462140" y="790238"/>
                </a:cubicBezTo>
                <a:cubicBezTo>
                  <a:pt x="2467810" y="777519"/>
                  <a:pt x="2475785" y="766359"/>
                  <a:pt x="2486063" y="756759"/>
                </a:cubicBezTo>
                <a:cubicBezTo>
                  <a:pt x="2496341" y="747158"/>
                  <a:pt x="2506990" y="739021"/>
                  <a:pt x="2518012" y="732346"/>
                </a:cubicBezTo>
                <a:cubicBezTo>
                  <a:pt x="2520558" y="725346"/>
                  <a:pt x="2521826" y="718572"/>
                  <a:pt x="2521815" y="712021"/>
                </a:cubicBezTo>
                <a:cubicBezTo>
                  <a:pt x="2521804" y="705472"/>
                  <a:pt x="2523072" y="698697"/>
                  <a:pt x="2525617" y="691698"/>
                </a:cubicBezTo>
                <a:lnTo>
                  <a:pt x="2541550" y="706359"/>
                </a:lnTo>
                <a:cubicBezTo>
                  <a:pt x="2545105" y="697580"/>
                  <a:pt x="2549940" y="688574"/>
                  <a:pt x="2556051" y="679345"/>
                </a:cubicBezTo>
                <a:cubicBezTo>
                  <a:pt x="2562163" y="670114"/>
                  <a:pt x="2569613" y="662394"/>
                  <a:pt x="2578400" y="656187"/>
                </a:cubicBezTo>
                <a:lnTo>
                  <a:pt x="2583159" y="682428"/>
                </a:lnTo>
                <a:lnTo>
                  <a:pt x="2564615" y="704041"/>
                </a:lnTo>
                <a:cubicBezTo>
                  <a:pt x="2565491" y="706179"/>
                  <a:pt x="2566532" y="708398"/>
                  <a:pt x="2567736" y="710697"/>
                </a:cubicBezTo>
                <a:cubicBezTo>
                  <a:pt x="2568940" y="712997"/>
                  <a:pt x="2569326" y="714894"/>
                  <a:pt x="2568896" y="716389"/>
                </a:cubicBezTo>
                <a:cubicBezTo>
                  <a:pt x="2567266" y="718860"/>
                  <a:pt x="2564284" y="719386"/>
                  <a:pt x="2559950" y="717966"/>
                </a:cubicBezTo>
                <a:cubicBezTo>
                  <a:pt x="2555614" y="716546"/>
                  <a:pt x="2552573" y="715336"/>
                  <a:pt x="2550824" y="714333"/>
                </a:cubicBezTo>
                <a:lnTo>
                  <a:pt x="2514924" y="754729"/>
                </a:lnTo>
                <a:lnTo>
                  <a:pt x="2512785" y="767335"/>
                </a:lnTo>
                <a:lnTo>
                  <a:pt x="2517305" y="786630"/>
                </a:lnTo>
                <a:lnTo>
                  <a:pt x="2536326" y="778909"/>
                </a:lnTo>
                <a:lnTo>
                  <a:pt x="2569134" y="723335"/>
                </a:lnTo>
                <a:cubicBezTo>
                  <a:pt x="2580518" y="719399"/>
                  <a:pt x="2592584" y="711960"/>
                  <a:pt x="2605334" y="701012"/>
                </a:cubicBezTo>
                <a:cubicBezTo>
                  <a:pt x="2618083" y="690068"/>
                  <a:pt x="2628129" y="679925"/>
                  <a:pt x="2635470" y="670587"/>
                </a:cubicBezTo>
                <a:cubicBezTo>
                  <a:pt x="2639907" y="660962"/>
                  <a:pt x="2645831" y="652491"/>
                  <a:pt x="2653241" y="645180"/>
                </a:cubicBezTo>
                <a:cubicBezTo>
                  <a:pt x="2660651" y="637869"/>
                  <a:pt x="2667883" y="630042"/>
                  <a:pt x="2674936" y="621702"/>
                </a:cubicBezTo>
                <a:cubicBezTo>
                  <a:pt x="2692531" y="616126"/>
                  <a:pt x="2709412" y="608492"/>
                  <a:pt x="2725580" y="598799"/>
                </a:cubicBezTo>
                <a:lnTo>
                  <a:pt x="2767663" y="551199"/>
                </a:lnTo>
                <a:cubicBezTo>
                  <a:pt x="2769194" y="552094"/>
                  <a:pt x="2771364" y="552876"/>
                  <a:pt x="2774173" y="553545"/>
                </a:cubicBezTo>
                <a:cubicBezTo>
                  <a:pt x="2776982" y="554215"/>
                  <a:pt x="2779092" y="553262"/>
                  <a:pt x="2780503" y="550683"/>
                </a:cubicBezTo>
                <a:cubicBezTo>
                  <a:pt x="2780875" y="549016"/>
                  <a:pt x="2780250" y="546433"/>
                  <a:pt x="2778629" y="542933"/>
                </a:cubicBezTo>
                <a:cubicBezTo>
                  <a:pt x="2777010" y="539433"/>
                  <a:pt x="2775731" y="536528"/>
                  <a:pt x="2774794" y="534219"/>
                </a:cubicBezTo>
                <a:lnTo>
                  <a:pt x="2810699" y="531384"/>
                </a:lnTo>
                <a:lnTo>
                  <a:pt x="2829009" y="540386"/>
                </a:lnTo>
                <a:cubicBezTo>
                  <a:pt x="2824056" y="550613"/>
                  <a:pt x="2818271" y="560005"/>
                  <a:pt x="2811654" y="568559"/>
                </a:cubicBezTo>
                <a:cubicBezTo>
                  <a:pt x="2805037" y="577114"/>
                  <a:pt x="2798777" y="591393"/>
                  <a:pt x="2792874" y="611397"/>
                </a:cubicBezTo>
                <a:cubicBezTo>
                  <a:pt x="2801899" y="605875"/>
                  <a:pt x="2810597" y="600193"/>
                  <a:pt x="2818969" y="594350"/>
                </a:cubicBezTo>
                <a:cubicBezTo>
                  <a:pt x="2827340" y="588507"/>
                  <a:pt x="2834017" y="580123"/>
                  <a:pt x="2838999" y="569199"/>
                </a:cubicBezTo>
                <a:cubicBezTo>
                  <a:pt x="2856198" y="564566"/>
                  <a:pt x="2872683" y="557875"/>
                  <a:pt x="2888456" y="549126"/>
                </a:cubicBezTo>
                <a:cubicBezTo>
                  <a:pt x="2903599" y="554864"/>
                  <a:pt x="2911535" y="551937"/>
                  <a:pt x="2912262" y="540344"/>
                </a:cubicBezTo>
                <a:cubicBezTo>
                  <a:pt x="2912989" y="528751"/>
                  <a:pt x="2917656" y="524216"/>
                  <a:pt x="2926260" y="526739"/>
                </a:cubicBezTo>
                <a:lnTo>
                  <a:pt x="2936723" y="531883"/>
                </a:lnTo>
                <a:cubicBezTo>
                  <a:pt x="2940502" y="524138"/>
                  <a:pt x="2944771" y="518981"/>
                  <a:pt x="2949531" y="516414"/>
                </a:cubicBezTo>
                <a:cubicBezTo>
                  <a:pt x="2954292" y="513845"/>
                  <a:pt x="2958265" y="509397"/>
                  <a:pt x="2961449" y="503066"/>
                </a:cubicBezTo>
                <a:lnTo>
                  <a:pt x="2986891" y="495087"/>
                </a:lnTo>
                <a:lnTo>
                  <a:pt x="2987845" y="522873"/>
                </a:lnTo>
                <a:cubicBezTo>
                  <a:pt x="2993076" y="525445"/>
                  <a:pt x="2994503" y="529561"/>
                  <a:pt x="2992126" y="535221"/>
                </a:cubicBezTo>
                <a:cubicBezTo>
                  <a:pt x="2986683" y="545989"/>
                  <a:pt x="2979025" y="555456"/>
                  <a:pt x="2969153" y="563619"/>
                </a:cubicBezTo>
                <a:cubicBezTo>
                  <a:pt x="2959282" y="571783"/>
                  <a:pt x="2951327" y="581958"/>
                  <a:pt x="2945290" y="594141"/>
                </a:cubicBezTo>
                <a:cubicBezTo>
                  <a:pt x="2945136" y="594350"/>
                  <a:pt x="2944848" y="595348"/>
                  <a:pt x="2944428" y="597132"/>
                </a:cubicBezTo>
                <a:cubicBezTo>
                  <a:pt x="2944007" y="598916"/>
                  <a:pt x="2944374" y="600235"/>
                  <a:pt x="2945528" y="601088"/>
                </a:cubicBezTo>
                <a:cubicBezTo>
                  <a:pt x="2947217" y="601135"/>
                  <a:pt x="2950199" y="599045"/>
                  <a:pt x="2954474" y="594814"/>
                </a:cubicBezTo>
                <a:cubicBezTo>
                  <a:pt x="2958749" y="590586"/>
                  <a:pt x="2962027" y="587788"/>
                  <a:pt x="2964311" y="586421"/>
                </a:cubicBezTo>
                <a:cubicBezTo>
                  <a:pt x="2968552" y="585091"/>
                  <a:pt x="2971484" y="583118"/>
                  <a:pt x="2973108" y="580502"/>
                </a:cubicBezTo>
                <a:cubicBezTo>
                  <a:pt x="2974639" y="575920"/>
                  <a:pt x="2976273" y="572029"/>
                  <a:pt x="2978012" y="568828"/>
                </a:cubicBezTo>
                <a:cubicBezTo>
                  <a:pt x="2979750" y="565629"/>
                  <a:pt x="2983108" y="565146"/>
                  <a:pt x="2988087" y="567380"/>
                </a:cubicBezTo>
                <a:lnTo>
                  <a:pt x="3000927" y="566864"/>
                </a:lnTo>
                <a:lnTo>
                  <a:pt x="3028273" y="576893"/>
                </a:lnTo>
                <a:lnTo>
                  <a:pt x="3045629" y="558111"/>
                </a:lnTo>
                <a:cubicBezTo>
                  <a:pt x="3050276" y="558475"/>
                  <a:pt x="3055131" y="557874"/>
                  <a:pt x="3060193" y="556309"/>
                </a:cubicBezTo>
                <a:cubicBezTo>
                  <a:pt x="3065256" y="554743"/>
                  <a:pt x="3069753" y="553112"/>
                  <a:pt x="3073687" y="551419"/>
                </a:cubicBezTo>
                <a:cubicBezTo>
                  <a:pt x="3076496" y="552871"/>
                  <a:pt x="3079676" y="553438"/>
                  <a:pt x="3083227" y="553122"/>
                </a:cubicBezTo>
                <a:cubicBezTo>
                  <a:pt x="3086779" y="552806"/>
                  <a:pt x="3089544" y="550608"/>
                  <a:pt x="3091519" y="546528"/>
                </a:cubicBezTo>
                <a:lnTo>
                  <a:pt x="3093658" y="533922"/>
                </a:lnTo>
                <a:lnTo>
                  <a:pt x="3117200" y="545497"/>
                </a:lnTo>
                <a:cubicBezTo>
                  <a:pt x="3113862" y="550470"/>
                  <a:pt x="3107937" y="557374"/>
                  <a:pt x="3099428" y="566209"/>
                </a:cubicBezTo>
                <a:cubicBezTo>
                  <a:pt x="3090918" y="575042"/>
                  <a:pt x="3089155" y="581431"/>
                  <a:pt x="3094139" y="585375"/>
                </a:cubicBezTo>
                <a:cubicBezTo>
                  <a:pt x="3096883" y="586512"/>
                  <a:pt x="3099836" y="586682"/>
                  <a:pt x="3102996" y="585890"/>
                </a:cubicBezTo>
                <a:cubicBezTo>
                  <a:pt x="3106157" y="585096"/>
                  <a:pt x="3108752" y="584238"/>
                  <a:pt x="3110784" y="583315"/>
                </a:cubicBezTo>
                <a:lnTo>
                  <a:pt x="3130279" y="551926"/>
                </a:lnTo>
                <a:lnTo>
                  <a:pt x="3151677" y="538546"/>
                </a:lnTo>
                <a:cubicBezTo>
                  <a:pt x="3155194" y="530174"/>
                  <a:pt x="3159572" y="523505"/>
                  <a:pt x="3164812" y="518542"/>
                </a:cubicBezTo>
                <a:cubicBezTo>
                  <a:pt x="3170053" y="513578"/>
                  <a:pt x="3176453" y="509610"/>
                  <a:pt x="3184012" y="506641"/>
                </a:cubicBezTo>
                <a:lnTo>
                  <a:pt x="3193521" y="483999"/>
                </a:lnTo>
                <a:cubicBezTo>
                  <a:pt x="3204697" y="478682"/>
                  <a:pt x="3212542" y="470019"/>
                  <a:pt x="3217059" y="458013"/>
                </a:cubicBezTo>
                <a:cubicBezTo>
                  <a:pt x="3220685" y="461432"/>
                  <a:pt x="3224965" y="462825"/>
                  <a:pt x="3229899" y="462193"/>
                </a:cubicBezTo>
                <a:cubicBezTo>
                  <a:pt x="3234833" y="461559"/>
                  <a:pt x="3238637" y="458450"/>
                  <a:pt x="3241311" y="452864"/>
                </a:cubicBezTo>
                <a:lnTo>
                  <a:pt x="3267703" y="435110"/>
                </a:lnTo>
                <a:lnTo>
                  <a:pt x="3285063" y="453888"/>
                </a:lnTo>
                <a:cubicBezTo>
                  <a:pt x="3277768" y="461399"/>
                  <a:pt x="3271021" y="470885"/>
                  <a:pt x="3264825" y="482350"/>
                </a:cubicBezTo>
                <a:cubicBezTo>
                  <a:pt x="3258630" y="493816"/>
                  <a:pt x="3251824" y="501567"/>
                  <a:pt x="3244409" y="505604"/>
                </a:cubicBezTo>
                <a:cubicBezTo>
                  <a:pt x="3241081" y="514781"/>
                  <a:pt x="3235612" y="517783"/>
                  <a:pt x="3228003" y="514611"/>
                </a:cubicBezTo>
                <a:cubicBezTo>
                  <a:pt x="3222508" y="511412"/>
                  <a:pt x="3215483" y="508101"/>
                  <a:pt x="3206928" y="504676"/>
                </a:cubicBezTo>
                <a:cubicBezTo>
                  <a:pt x="3198373" y="501253"/>
                  <a:pt x="3197710" y="505337"/>
                  <a:pt x="3204938" y="516929"/>
                </a:cubicBezTo>
                <a:lnTo>
                  <a:pt x="3182589" y="540086"/>
                </a:lnTo>
                <a:lnTo>
                  <a:pt x="3193052" y="545230"/>
                </a:lnTo>
                <a:lnTo>
                  <a:pt x="3176646" y="554236"/>
                </a:lnTo>
                <a:lnTo>
                  <a:pt x="3164760" y="582537"/>
                </a:lnTo>
                <a:lnTo>
                  <a:pt x="3140507" y="587685"/>
                </a:lnTo>
                <a:lnTo>
                  <a:pt x="3129809" y="613156"/>
                </a:lnTo>
                <a:cubicBezTo>
                  <a:pt x="3121249" y="619761"/>
                  <a:pt x="3111977" y="624307"/>
                  <a:pt x="3101990" y="626795"/>
                </a:cubicBezTo>
                <a:lnTo>
                  <a:pt x="3084635" y="645578"/>
                </a:lnTo>
                <a:cubicBezTo>
                  <a:pt x="3091868" y="651836"/>
                  <a:pt x="3090422" y="662792"/>
                  <a:pt x="3080298" y="678444"/>
                </a:cubicBezTo>
                <a:cubicBezTo>
                  <a:pt x="3070174" y="694096"/>
                  <a:pt x="3062903" y="703894"/>
                  <a:pt x="3058485" y="707839"/>
                </a:cubicBezTo>
                <a:cubicBezTo>
                  <a:pt x="3053036" y="706725"/>
                  <a:pt x="3047944" y="711335"/>
                  <a:pt x="3043209" y="721669"/>
                </a:cubicBezTo>
                <a:cubicBezTo>
                  <a:pt x="3038475" y="732004"/>
                  <a:pt x="3035403" y="739315"/>
                  <a:pt x="3033997" y="743603"/>
                </a:cubicBezTo>
                <a:cubicBezTo>
                  <a:pt x="3029435" y="743352"/>
                  <a:pt x="3025422" y="745078"/>
                  <a:pt x="3021960" y="748782"/>
                </a:cubicBezTo>
                <a:cubicBezTo>
                  <a:pt x="3018498" y="752485"/>
                  <a:pt x="3015853" y="756592"/>
                  <a:pt x="3014026" y="761100"/>
                </a:cubicBezTo>
                <a:cubicBezTo>
                  <a:pt x="3012233" y="766620"/>
                  <a:pt x="3012194" y="771723"/>
                  <a:pt x="3013908" y="776407"/>
                </a:cubicBezTo>
                <a:cubicBezTo>
                  <a:pt x="3015623" y="781090"/>
                  <a:pt x="3015584" y="786193"/>
                  <a:pt x="3013791" y="791714"/>
                </a:cubicBezTo>
                <a:cubicBezTo>
                  <a:pt x="3024763" y="794548"/>
                  <a:pt x="3033016" y="788362"/>
                  <a:pt x="3038548" y="773156"/>
                </a:cubicBezTo>
                <a:cubicBezTo>
                  <a:pt x="3044080" y="757950"/>
                  <a:pt x="3051678" y="751442"/>
                  <a:pt x="3061343" y="753632"/>
                </a:cubicBezTo>
                <a:cubicBezTo>
                  <a:pt x="3065256" y="745100"/>
                  <a:pt x="3071397" y="738302"/>
                  <a:pt x="3079769" y="733242"/>
                </a:cubicBezTo>
                <a:cubicBezTo>
                  <a:pt x="3088140" y="728181"/>
                  <a:pt x="3096661" y="725115"/>
                  <a:pt x="3105329" y="724042"/>
                </a:cubicBezTo>
                <a:lnTo>
                  <a:pt x="3120781" y="687251"/>
                </a:lnTo>
                <a:cubicBezTo>
                  <a:pt x="3148750" y="686562"/>
                  <a:pt x="3168069" y="679698"/>
                  <a:pt x="3178738" y="666662"/>
                </a:cubicBezTo>
                <a:cubicBezTo>
                  <a:pt x="3189407" y="653626"/>
                  <a:pt x="3204801" y="635443"/>
                  <a:pt x="3224921" y="612115"/>
                </a:cubicBezTo>
                <a:cubicBezTo>
                  <a:pt x="3234096" y="615630"/>
                  <a:pt x="3243330" y="616187"/>
                  <a:pt x="3252623" y="613785"/>
                </a:cubicBezTo>
                <a:cubicBezTo>
                  <a:pt x="3261916" y="611381"/>
                  <a:pt x="3271150" y="611938"/>
                  <a:pt x="3280325" y="615453"/>
                </a:cubicBezTo>
                <a:lnTo>
                  <a:pt x="3293399" y="584322"/>
                </a:lnTo>
                <a:lnTo>
                  <a:pt x="3301247" y="588180"/>
                </a:lnTo>
                <a:cubicBezTo>
                  <a:pt x="3306260" y="590645"/>
                  <a:pt x="3308718" y="593560"/>
                  <a:pt x="3308619" y="596927"/>
                </a:cubicBezTo>
                <a:cubicBezTo>
                  <a:pt x="3308519" y="600292"/>
                  <a:pt x="3307173" y="604753"/>
                  <a:pt x="3304578" y="610304"/>
                </a:cubicBezTo>
                <a:lnTo>
                  <a:pt x="3287221" y="629087"/>
                </a:lnTo>
                <a:cubicBezTo>
                  <a:pt x="3286518" y="631231"/>
                  <a:pt x="3285964" y="635369"/>
                  <a:pt x="3285558" y="641501"/>
                </a:cubicBezTo>
                <a:cubicBezTo>
                  <a:pt x="3285153" y="647632"/>
                  <a:pt x="3285550" y="651384"/>
                  <a:pt x="3286749" y="652756"/>
                </a:cubicBezTo>
                <a:lnTo>
                  <a:pt x="3290314" y="644266"/>
                </a:lnTo>
                <a:cubicBezTo>
                  <a:pt x="3298241" y="642614"/>
                  <a:pt x="3307890" y="639676"/>
                  <a:pt x="3319264" y="635452"/>
                </a:cubicBezTo>
                <a:cubicBezTo>
                  <a:pt x="3330637" y="631226"/>
                  <a:pt x="3338265" y="625587"/>
                  <a:pt x="3342148" y="618533"/>
                </a:cubicBezTo>
                <a:cubicBezTo>
                  <a:pt x="3347304" y="617368"/>
                  <a:pt x="3351911" y="614228"/>
                  <a:pt x="3355968" y="609108"/>
                </a:cubicBezTo>
                <a:cubicBezTo>
                  <a:pt x="3360025" y="603989"/>
                  <a:pt x="3363263" y="598468"/>
                  <a:pt x="3365686" y="592546"/>
                </a:cubicBezTo>
                <a:lnTo>
                  <a:pt x="3388749" y="590228"/>
                </a:lnTo>
                <a:cubicBezTo>
                  <a:pt x="3390602" y="585661"/>
                  <a:pt x="3393495" y="580966"/>
                  <a:pt x="3397428" y="576142"/>
                </a:cubicBezTo>
                <a:cubicBezTo>
                  <a:pt x="3401360" y="571317"/>
                  <a:pt x="3405918" y="568293"/>
                  <a:pt x="3411099" y="567070"/>
                </a:cubicBezTo>
                <a:lnTo>
                  <a:pt x="3420607" y="544430"/>
                </a:lnTo>
                <a:lnTo>
                  <a:pt x="3434636" y="541084"/>
                </a:lnTo>
                <a:cubicBezTo>
                  <a:pt x="3438525" y="532610"/>
                  <a:pt x="3444716" y="525695"/>
                  <a:pt x="3453210" y="520339"/>
                </a:cubicBezTo>
                <a:cubicBezTo>
                  <a:pt x="3461706" y="514985"/>
                  <a:pt x="3470573" y="511092"/>
                  <a:pt x="3479811" y="508662"/>
                </a:cubicBezTo>
                <a:cubicBezTo>
                  <a:pt x="3488940" y="502267"/>
                  <a:pt x="3499570" y="495116"/>
                  <a:pt x="3511702" y="487209"/>
                </a:cubicBezTo>
                <a:cubicBezTo>
                  <a:pt x="3523832" y="479302"/>
                  <a:pt x="3535473" y="473501"/>
                  <a:pt x="3546623" y="469806"/>
                </a:cubicBezTo>
                <a:cubicBezTo>
                  <a:pt x="3548317" y="465305"/>
                  <a:pt x="3550576" y="460866"/>
                  <a:pt x="3553399" y="456492"/>
                </a:cubicBezTo>
                <a:cubicBezTo>
                  <a:pt x="3556223" y="452119"/>
                  <a:pt x="3560145" y="449353"/>
                  <a:pt x="3565169" y="448195"/>
                </a:cubicBezTo>
                <a:cubicBezTo>
                  <a:pt x="3569051" y="439576"/>
                  <a:pt x="3574896" y="431921"/>
                  <a:pt x="3582702" y="425231"/>
                </a:cubicBezTo>
                <a:cubicBezTo>
                  <a:pt x="3590509" y="418541"/>
                  <a:pt x="3598375" y="413588"/>
                  <a:pt x="3606301" y="410370"/>
                </a:cubicBezTo>
                <a:cubicBezTo>
                  <a:pt x="3607538" y="407422"/>
                  <a:pt x="3609281" y="405150"/>
                  <a:pt x="3611531" y="403552"/>
                </a:cubicBezTo>
                <a:cubicBezTo>
                  <a:pt x="3613780" y="401955"/>
                  <a:pt x="3616237" y="401740"/>
                  <a:pt x="3618902" y="402908"/>
                </a:cubicBezTo>
                <a:lnTo>
                  <a:pt x="3625560" y="409596"/>
                </a:lnTo>
                <a:lnTo>
                  <a:pt x="3605827" y="434040"/>
                </a:lnTo>
                <a:cubicBezTo>
                  <a:pt x="3601949" y="435760"/>
                  <a:pt x="3598352" y="438687"/>
                  <a:pt x="3595039" y="442820"/>
                </a:cubicBezTo>
                <a:cubicBezTo>
                  <a:pt x="3591725" y="446953"/>
                  <a:pt x="3589140" y="451230"/>
                  <a:pt x="3587283" y="455652"/>
                </a:cubicBezTo>
                <a:lnTo>
                  <a:pt x="3566122" y="475979"/>
                </a:lnTo>
                <a:cubicBezTo>
                  <a:pt x="3563992" y="482615"/>
                  <a:pt x="3561239" y="489798"/>
                  <a:pt x="3557861" y="497527"/>
                </a:cubicBezTo>
                <a:cubicBezTo>
                  <a:pt x="3554483" y="505256"/>
                  <a:pt x="3548995" y="507679"/>
                  <a:pt x="3541397" y="504796"/>
                </a:cubicBezTo>
                <a:cubicBezTo>
                  <a:pt x="3528935" y="531960"/>
                  <a:pt x="3507855" y="560863"/>
                  <a:pt x="3478155" y="591504"/>
                </a:cubicBezTo>
                <a:cubicBezTo>
                  <a:pt x="3448456" y="622142"/>
                  <a:pt x="3420717" y="644357"/>
                  <a:pt x="3394939" y="658145"/>
                </a:cubicBezTo>
                <a:cubicBezTo>
                  <a:pt x="3390551" y="667655"/>
                  <a:pt x="3385479" y="675974"/>
                  <a:pt x="3379724" y="683102"/>
                </a:cubicBezTo>
                <a:cubicBezTo>
                  <a:pt x="3373969" y="690232"/>
                  <a:pt x="3368897" y="698550"/>
                  <a:pt x="3364509" y="708059"/>
                </a:cubicBezTo>
                <a:cubicBezTo>
                  <a:pt x="3360565" y="706334"/>
                  <a:pt x="3357098" y="706764"/>
                  <a:pt x="3354106" y="709347"/>
                </a:cubicBezTo>
                <a:cubicBezTo>
                  <a:pt x="3351114" y="711930"/>
                  <a:pt x="3348717" y="715447"/>
                  <a:pt x="3346914" y="719896"/>
                </a:cubicBezTo>
                <a:cubicBezTo>
                  <a:pt x="3341649" y="731179"/>
                  <a:pt x="3337082" y="737042"/>
                  <a:pt x="3333214" y="737488"/>
                </a:cubicBezTo>
                <a:cubicBezTo>
                  <a:pt x="3329345" y="737934"/>
                  <a:pt x="3325669" y="741675"/>
                  <a:pt x="3322188" y="748713"/>
                </a:cubicBezTo>
                <a:lnTo>
                  <a:pt x="3297223" y="770584"/>
                </a:lnTo>
                <a:cubicBezTo>
                  <a:pt x="3292711" y="770214"/>
                  <a:pt x="3288896" y="771469"/>
                  <a:pt x="3285781" y="774348"/>
                </a:cubicBezTo>
                <a:cubicBezTo>
                  <a:pt x="3282665" y="777226"/>
                  <a:pt x="3280218" y="780860"/>
                  <a:pt x="3278440" y="785249"/>
                </a:cubicBezTo>
                <a:lnTo>
                  <a:pt x="3275113" y="800687"/>
                </a:lnTo>
                <a:lnTo>
                  <a:pt x="3274454" y="801518"/>
                </a:lnTo>
                <a:lnTo>
                  <a:pt x="3279898" y="797855"/>
                </a:lnTo>
                <a:lnTo>
                  <a:pt x="3298681" y="783189"/>
                </a:lnTo>
                <a:cubicBezTo>
                  <a:pt x="3302728" y="781692"/>
                  <a:pt x="3307058" y="781402"/>
                  <a:pt x="3311670" y="782318"/>
                </a:cubicBezTo>
                <a:cubicBezTo>
                  <a:pt x="3316282" y="783234"/>
                  <a:pt x="3319721" y="785066"/>
                  <a:pt x="3321985" y="787817"/>
                </a:cubicBezTo>
                <a:cubicBezTo>
                  <a:pt x="3320395" y="795358"/>
                  <a:pt x="3309429" y="808319"/>
                  <a:pt x="3289085" y="826700"/>
                </a:cubicBezTo>
                <a:cubicBezTo>
                  <a:pt x="3268742" y="845081"/>
                  <a:pt x="3253556" y="856820"/>
                  <a:pt x="3243525" y="861920"/>
                </a:cubicBezTo>
                <a:lnTo>
                  <a:pt x="3246140" y="863205"/>
                </a:lnTo>
                <a:cubicBezTo>
                  <a:pt x="3248276" y="869234"/>
                  <a:pt x="3248762" y="874025"/>
                  <a:pt x="3247599" y="877579"/>
                </a:cubicBezTo>
                <a:cubicBezTo>
                  <a:pt x="3246434" y="881133"/>
                  <a:pt x="3243651" y="884318"/>
                  <a:pt x="3239247" y="887132"/>
                </a:cubicBezTo>
                <a:cubicBezTo>
                  <a:pt x="3226964" y="906986"/>
                  <a:pt x="3211767" y="926262"/>
                  <a:pt x="3193658" y="944958"/>
                </a:cubicBezTo>
                <a:cubicBezTo>
                  <a:pt x="3175550" y="963656"/>
                  <a:pt x="3159046" y="982288"/>
                  <a:pt x="3144146" y="1000855"/>
                </a:cubicBezTo>
                <a:cubicBezTo>
                  <a:pt x="3144940" y="1006012"/>
                  <a:pt x="3144127" y="1008884"/>
                  <a:pt x="3141710" y="1009474"/>
                </a:cubicBezTo>
                <a:cubicBezTo>
                  <a:pt x="3139292" y="1010065"/>
                  <a:pt x="3135508" y="1010622"/>
                  <a:pt x="3130356" y="1011147"/>
                </a:cubicBezTo>
                <a:cubicBezTo>
                  <a:pt x="3128900" y="1013989"/>
                  <a:pt x="3127593" y="1016476"/>
                  <a:pt x="3126434" y="1018609"/>
                </a:cubicBezTo>
                <a:cubicBezTo>
                  <a:pt x="3125274" y="1020743"/>
                  <a:pt x="3125870" y="1022458"/>
                  <a:pt x="3128218" y="1023754"/>
                </a:cubicBezTo>
                <a:cubicBezTo>
                  <a:pt x="3124354" y="1027475"/>
                  <a:pt x="3119302" y="1031677"/>
                  <a:pt x="3113061" y="1036362"/>
                </a:cubicBezTo>
                <a:cubicBezTo>
                  <a:pt x="3106819" y="1041048"/>
                  <a:pt x="3104026" y="1045508"/>
                  <a:pt x="3104680" y="1049741"/>
                </a:cubicBezTo>
                <a:lnTo>
                  <a:pt x="3127506" y="1040477"/>
                </a:lnTo>
                <a:cubicBezTo>
                  <a:pt x="3131420" y="1038987"/>
                  <a:pt x="3134352" y="1037014"/>
                  <a:pt x="3136304" y="1034558"/>
                </a:cubicBezTo>
                <a:cubicBezTo>
                  <a:pt x="3138255" y="1032104"/>
                  <a:pt x="3138571" y="1028845"/>
                  <a:pt x="3137254" y="1024783"/>
                </a:cubicBezTo>
                <a:cubicBezTo>
                  <a:pt x="3141296" y="1023142"/>
                  <a:pt x="3145872" y="1020698"/>
                  <a:pt x="3150985" y="1017449"/>
                </a:cubicBezTo>
                <a:cubicBezTo>
                  <a:pt x="3156097" y="1014201"/>
                  <a:pt x="3160316" y="1010725"/>
                  <a:pt x="3163646" y="1007028"/>
                </a:cubicBezTo>
                <a:lnTo>
                  <a:pt x="3205966" y="966374"/>
                </a:lnTo>
                <a:lnTo>
                  <a:pt x="3227603" y="959940"/>
                </a:lnTo>
                <a:cubicBezTo>
                  <a:pt x="3231676" y="958385"/>
                  <a:pt x="3235242" y="956155"/>
                  <a:pt x="3238303" y="953250"/>
                </a:cubicBezTo>
                <a:cubicBezTo>
                  <a:pt x="3241364" y="950344"/>
                  <a:pt x="3242315" y="946828"/>
                  <a:pt x="3241156" y="942701"/>
                </a:cubicBezTo>
                <a:lnTo>
                  <a:pt x="3261127" y="925205"/>
                </a:lnTo>
                <a:cubicBezTo>
                  <a:pt x="3263781" y="915129"/>
                  <a:pt x="3269765" y="908396"/>
                  <a:pt x="3279077" y="905006"/>
                </a:cubicBezTo>
                <a:cubicBezTo>
                  <a:pt x="3288390" y="901619"/>
                  <a:pt x="3294374" y="894886"/>
                  <a:pt x="3297028" y="884809"/>
                </a:cubicBezTo>
                <a:lnTo>
                  <a:pt x="3344106" y="870396"/>
                </a:lnTo>
                <a:cubicBezTo>
                  <a:pt x="3347328" y="881512"/>
                  <a:pt x="3348320" y="888545"/>
                  <a:pt x="3347081" y="891492"/>
                </a:cubicBezTo>
                <a:cubicBezTo>
                  <a:pt x="3345843" y="894441"/>
                  <a:pt x="3340889" y="896842"/>
                  <a:pt x="3332220" y="898698"/>
                </a:cubicBezTo>
                <a:cubicBezTo>
                  <a:pt x="3333836" y="909096"/>
                  <a:pt x="3331202" y="915056"/>
                  <a:pt x="3324316" y="916578"/>
                </a:cubicBezTo>
                <a:cubicBezTo>
                  <a:pt x="3317430" y="918102"/>
                  <a:pt x="3314439" y="923034"/>
                  <a:pt x="3315342" y="931372"/>
                </a:cubicBezTo>
                <a:cubicBezTo>
                  <a:pt x="3307615" y="936466"/>
                  <a:pt x="3297391" y="946093"/>
                  <a:pt x="3284670" y="960254"/>
                </a:cubicBezTo>
                <a:cubicBezTo>
                  <a:pt x="3271951" y="974417"/>
                  <a:pt x="3265294" y="984943"/>
                  <a:pt x="3264701" y="991836"/>
                </a:cubicBezTo>
                <a:lnTo>
                  <a:pt x="3221191" y="1035320"/>
                </a:lnTo>
                <a:cubicBezTo>
                  <a:pt x="3223620" y="1045193"/>
                  <a:pt x="3223283" y="1054132"/>
                  <a:pt x="3220183" y="1062140"/>
                </a:cubicBezTo>
                <a:cubicBezTo>
                  <a:pt x="3217083" y="1070148"/>
                  <a:pt x="3210208" y="1075874"/>
                  <a:pt x="3199558" y="1079315"/>
                </a:cubicBezTo>
                <a:cubicBezTo>
                  <a:pt x="3192039" y="1089704"/>
                  <a:pt x="3183064" y="1099802"/>
                  <a:pt x="3172632" y="1109612"/>
                </a:cubicBezTo>
                <a:cubicBezTo>
                  <a:pt x="3162200" y="1119422"/>
                  <a:pt x="3151204" y="1126819"/>
                  <a:pt x="3139643" y="1131805"/>
                </a:cubicBezTo>
                <a:lnTo>
                  <a:pt x="3137981" y="1158305"/>
                </a:lnTo>
                <a:lnTo>
                  <a:pt x="3113728" y="1163453"/>
                </a:lnTo>
                <a:lnTo>
                  <a:pt x="3100653" y="1194583"/>
                </a:lnTo>
                <a:cubicBezTo>
                  <a:pt x="3094793" y="1198674"/>
                  <a:pt x="3090226" y="1202973"/>
                  <a:pt x="3086952" y="1207481"/>
                </a:cubicBezTo>
                <a:cubicBezTo>
                  <a:pt x="3083678" y="1211990"/>
                  <a:pt x="3079052" y="1214552"/>
                  <a:pt x="3073072" y="1215169"/>
                </a:cubicBezTo>
                <a:cubicBezTo>
                  <a:pt x="3070512" y="1217821"/>
                  <a:pt x="3068560" y="1221842"/>
                  <a:pt x="3067218" y="1227228"/>
                </a:cubicBezTo>
                <a:cubicBezTo>
                  <a:pt x="3065876" y="1232616"/>
                  <a:pt x="3065530" y="1236571"/>
                  <a:pt x="3066180" y="1239095"/>
                </a:cubicBezTo>
                <a:cubicBezTo>
                  <a:pt x="3066537" y="1242472"/>
                  <a:pt x="3067725" y="1244337"/>
                  <a:pt x="3069747" y="1244691"/>
                </a:cubicBezTo>
                <a:cubicBezTo>
                  <a:pt x="3071768" y="1245044"/>
                  <a:pt x="3073195" y="1244465"/>
                  <a:pt x="3074027" y="1242954"/>
                </a:cubicBezTo>
                <a:cubicBezTo>
                  <a:pt x="3072253" y="1231837"/>
                  <a:pt x="3076096" y="1225191"/>
                  <a:pt x="3085557" y="1223014"/>
                </a:cubicBezTo>
                <a:cubicBezTo>
                  <a:pt x="3095018" y="1220836"/>
                  <a:pt x="3102905" y="1219592"/>
                  <a:pt x="3109216" y="1219281"/>
                </a:cubicBezTo>
                <a:lnTo>
                  <a:pt x="3127044" y="1176828"/>
                </a:lnTo>
                <a:lnTo>
                  <a:pt x="3129661" y="1178115"/>
                </a:lnTo>
                <a:cubicBezTo>
                  <a:pt x="3132370" y="1175891"/>
                  <a:pt x="3134738" y="1173071"/>
                  <a:pt x="3136763" y="1169657"/>
                </a:cubicBezTo>
                <a:cubicBezTo>
                  <a:pt x="3138789" y="1166242"/>
                  <a:pt x="3139195" y="1162458"/>
                  <a:pt x="3137981" y="1158305"/>
                </a:cubicBezTo>
                <a:cubicBezTo>
                  <a:pt x="3148379" y="1154524"/>
                  <a:pt x="3157364" y="1149411"/>
                  <a:pt x="3164938" y="1142961"/>
                </a:cubicBezTo>
                <a:cubicBezTo>
                  <a:pt x="3172511" y="1136513"/>
                  <a:pt x="3181200" y="1132106"/>
                  <a:pt x="3191003" y="1129741"/>
                </a:cubicBezTo>
                <a:cubicBezTo>
                  <a:pt x="3186232" y="1116369"/>
                  <a:pt x="3186557" y="1108705"/>
                  <a:pt x="3191981" y="1106748"/>
                </a:cubicBezTo>
                <a:cubicBezTo>
                  <a:pt x="3197405" y="1104791"/>
                  <a:pt x="3206589" y="1102335"/>
                  <a:pt x="3219533" y="1099380"/>
                </a:cubicBezTo>
                <a:cubicBezTo>
                  <a:pt x="3228668" y="1094695"/>
                  <a:pt x="3238930" y="1083095"/>
                  <a:pt x="3250322" y="1064581"/>
                </a:cubicBezTo>
                <a:cubicBezTo>
                  <a:pt x="3261714" y="1046067"/>
                  <a:pt x="3272928" y="1034080"/>
                  <a:pt x="3283965" y="1028624"/>
                </a:cubicBezTo>
                <a:cubicBezTo>
                  <a:pt x="3287180" y="1028639"/>
                  <a:pt x="3289785" y="1029636"/>
                  <a:pt x="3291782" y="1031613"/>
                </a:cubicBezTo>
                <a:cubicBezTo>
                  <a:pt x="3293778" y="1033591"/>
                  <a:pt x="3295136" y="1035681"/>
                  <a:pt x="3295854" y="1037883"/>
                </a:cubicBezTo>
                <a:cubicBezTo>
                  <a:pt x="3298526" y="1048586"/>
                  <a:pt x="3295861" y="1058374"/>
                  <a:pt x="3287862" y="1067245"/>
                </a:cubicBezTo>
                <a:cubicBezTo>
                  <a:pt x="3279863" y="1076116"/>
                  <a:pt x="3271907" y="1081596"/>
                  <a:pt x="3263997" y="1083681"/>
                </a:cubicBezTo>
                <a:cubicBezTo>
                  <a:pt x="3250132" y="1098846"/>
                  <a:pt x="3237621" y="1113608"/>
                  <a:pt x="3226461" y="1127967"/>
                </a:cubicBezTo>
                <a:cubicBezTo>
                  <a:pt x="3215302" y="1142328"/>
                  <a:pt x="3203088" y="1156384"/>
                  <a:pt x="3189819" y="1170133"/>
                </a:cubicBezTo>
                <a:cubicBezTo>
                  <a:pt x="3191077" y="1174024"/>
                  <a:pt x="3190523" y="1176597"/>
                  <a:pt x="3188155" y="1177850"/>
                </a:cubicBezTo>
                <a:cubicBezTo>
                  <a:pt x="3185787" y="1179105"/>
                  <a:pt x="3182617" y="1180392"/>
                  <a:pt x="3178644" y="1181710"/>
                </a:cubicBezTo>
                <a:cubicBezTo>
                  <a:pt x="3174924" y="1183367"/>
                  <a:pt x="3172913" y="1185651"/>
                  <a:pt x="3172611" y="1188561"/>
                </a:cubicBezTo>
                <a:cubicBezTo>
                  <a:pt x="3172308" y="1191472"/>
                  <a:pt x="3173211" y="1194334"/>
                  <a:pt x="3175317" y="1197147"/>
                </a:cubicBezTo>
                <a:cubicBezTo>
                  <a:pt x="3169397" y="1199501"/>
                  <a:pt x="3163819" y="1202449"/>
                  <a:pt x="3158583" y="1205994"/>
                </a:cubicBezTo>
                <a:cubicBezTo>
                  <a:pt x="3153348" y="1209537"/>
                  <a:pt x="3149732" y="1213449"/>
                  <a:pt x="3147736" y="1217732"/>
                </a:cubicBezTo>
                <a:lnTo>
                  <a:pt x="3128953" y="1232398"/>
                </a:lnTo>
                <a:cubicBezTo>
                  <a:pt x="3130341" y="1240053"/>
                  <a:pt x="3129588" y="1246226"/>
                  <a:pt x="3126696" y="1250922"/>
                </a:cubicBezTo>
                <a:cubicBezTo>
                  <a:pt x="3123804" y="1255618"/>
                  <a:pt x="3119722" y="1258448"/>
                  <a:pt x="3114451" y="1259414"/>
                </a:cubicBezTo>
                <a:cubicBezTo>
                  <a:pt x="3123631" y="1263073"/>
                  <a:pt x="3135590" y="1268100"/>
                  <a:pt x="3150328" y="1274491"/>
                </a:cubicBezTo>
                <a:cubicBezTo>
                  <a:pt x="3165066" y="1280883"/>
                  <a:pt x="3174588" y="1289833"/>
                  <a:pt x="3178895" y="1301340"/>
                </a:cubicBezTo>
                <a:lnTo>
                  <a:pt x="3177632" y="1319641"/>
                </a:lnTo>
                <a:lnTo>
                  <a:pt x="3189518" y="1308639"/>
                </a:lnTo>
                <a:lnTo>
                  <a:pt x="3209491" y="1291142"/>
                </a:lnTo>
                <a:cubicBezTo>
                  <a:pt x="3212918" y="1284860"/>
                  <a:pt x="3217713" y="1280958"/>
                  <a:pt x="3223875" y="1279435"/>
                </a:cubicBezTo>
                <a:cubicBezTo>
                  <a:pt x="3230037" y="1277911"/>
                  <a:pt x="3234832" y="1274009"/>
                  <a:pt x="3238260" y="1267727"/>
                </a:cubicBezTo>
                <a:cubicBezTo>
                  <a:pt x="3246305" y="1271114"/>
                  <a:pt x="3253517" y="1268969"/>
                  <a:pt x="3259897" y="1261293"/>
                </a:cubicBezTo>
                <a:cubicBezTo>
                  <a:pt x="3260496" y="1260023"/>
                  <a:pt x="3260783" y="1259026"/>
                  <a:pt x="3260759" y="1258302"/>
                </a:cubicBezTo>
                <a:cubicBezTo>
                  <a:pt x="3260733" y="1257578"/>
                  <a:pt x="3260367" y="1256260"/>
                  <a:pt x="3259659" y="1254346"/>
                </a:cubicBezTo>
                <a:lnTo>
                  <a:pt x="3268456" y="1248429"/>
                </a:lnTo>
                <a:cubicBezTo>
                  <a:pt x="3270848" y="1246332"/>
                  <a:pt x="3272601" y="1244350"/>
                  <a:pt x="3273715" y="1242479"/>
                </a:cubicBezTo>
                <a:cubicBezTo>
                  <a:pt x="3274830" y="1240608"/>
                  <a:pt x="3275930" y="1238303"/>
                  <a:pt x="3277015" y="1235565"/>
                </a:cubicBezTo>
                <a:cubicBezTo>
                  <a:pt x="3294604" y="1223583"/>
                  <a:pt x="3311495" y="1209978"/>
                  <a:pt x="3327687" y="1194749"/>
                </a:cubicBezTo>
                <a:cubicBezTo>
                  <a:pt x="3343879" y="1179520"/>
                  <a:pt x="3359403" y="1163536"/>
                  <a:pt x="3374257" y="1146795"/>
                </a:cubicBezTo>
                <a:cubicBezTo>
                  <a:pt x="3376897" y="1142544"/>
                  <a:pt x="3383921" y="1134901"/>
                  <a:pt x="3395328" y="1123863"/>
                </a:cubicBezTo>
                <a:cubicBezTo>
                  <a:pt x="3406736" y="1112826"/>
                  <a:pt x="3413818" y="1106919"/>
                  <a:pt x="3416578" y="1106141"/>
                </a:cubicBezTo>
                <a:cubicBezTo>
                  <a:pt x="3420937" y="1096547"/>
                  <a:pt x="3426722" y="1088721"/>
                  <a:pt x="3433934" y="1082663"/>
                </a:cubicBezTo>
                <a:cubicBezTo>
                  <a:pt x="3441145" y="1076606"/>
                  <a:pt x="3448595" y="1070453"/>
                  <a:pt x="3456283" y="1064202"/>
                </a:cubicBezTo>
                <a:lnTo>
                  <a:pt x="3470311" y="1060856"/>
                </a:lnTo>
                <a:cubicBezTo>
                  <a:pt x="3471015" y="1059494"/>
                  <a:pt x="3472045" y="1058294"/>
                  <a:pt x="3473403" y="1057254"/>
                </a:cubicBezTo>
                <a:cubicBezTo>
                  <a:pt x="3474760" y="1056214"/>
                  <a:pt x="3475790" y="1055014"/>
                  <a:pt x="3476493" y="1053652"/>
                </a:cubicBezTo>
                <a:cubicBezTo>
                  <a:pt x="3479480" y="1050141"/>
                  <a:pt x="3481827" y="1046742"/>
                  <a:pt x="3483536" y="1043457"/>
                </a:cubicBezTo>
                <a:cubicBezTo>
                  <a:pt x="3485245" y="1040171"/>
                  <a:pt x="3486939" y="1036451"/>
                  <a:pt x="3488618" y="1032297"/>
                </a:cubicBezTo>
                <a:cubicBezTo>
                  <a:pt x="3491868" y="1033325"/>
                  <a:pt x="3494404" y="1032296"/>
                  <a:pt x="3496227" y="1029209"/>
                </a:cubicBezTo>
                <a:cubicBezTo>
                  <a:pt x="3496979" y="1027730"/>
                  <a:pt x="3498207" y="1026057"/>
                  <a:pt x="3499911" y="1024191"/>
                </a:cubicBezTo>
                <a:cubicBezTo>
                  <a:pt x="3501615" y="1022326"/>
                  <a:pt x="3502843" y="1020653"/>
                  <a:pt x="3503596" y="1019174"/>
                </a:cubicBezTo>
                <a:lnTo>
                  <a:pt x="3506212" y="1020460"/>
                </a:lnTo>
                <a:cubicBezTo>
                  <a:pt x="3507837" y="1017844"/>
                  <a:pt x="3510769" y="1015872"/>
                  <a:pt x="3515010" y="1014542"/>
                </a:cubicBezTo>
                <a:lnTo>
                  <a:pt x="3533554" y="992929"/>
                </a:lnTo>
                <a:cubicBezTo>
                  <a:pt x="3537284" y="987650"/>
                  <a:pt x="3540523" y="982129"/>
                  <a:pt x="3543271" y="976367"/>
                </a:cubicBezTo>
                <a:cubicBezTo>
                  <a:pt x="3546021" y="970604"/>
                  <a:pt x="3548011" y="966176"/>
                  <a:pt x="3549245" y="963085"/>
                </a:cubicBezTo>
                <a:cubicBezTo>
                  <a:pt x="3552004" y="964654"/>
                  <a:pt x="3554987" y="965694"/>
                  <a:pt x="3558192" y="966202"/>
                </a:cubicBezTo>
                <a:cubicBezTo>
                  <a:pt x="3561397" y="966711"/>
                  <a:pt x="3563962" y="964985"/>
                  <a:pt x="3565889" y="961024"/>
                </a:cubicBezTo>
                <a:cubicBezTo>
                  <a:pt x="3567429" y="956731"/>
                  <a:pt x="3569103" y="953997"/>
                  <a:pt x="3570911" y="952823"/>
                </a:cubicBezTo>
                <a:cubicBezTo>
                  <a:pt x="3572719" y="951649"/>
                  <a:pt x="3576117" y="952324"/>
                  <a:pt x="3581106" y="954848"/>
                </a:cubicBezTo>
                <a:lnTo>
                  <a:pt x="3601079" y="937351"/>
                </a:lnTo>
                <a:lnTo>
                  <a:pt x="3615107" y="934005"/>
                </a:lnTo>
                <a:lnTo>
                  <a:pt x="3648869" y="906216"/>
                </a:lnTo>
                <a:cubicBezTo>
                  <a:pt x="3651583" y="901006"/>
                  <a:pt x="3655307" y="897146"/>
                  <a:pt x="3660044" y="894637"/>
                </a:cubicBezTo>
                <a:cubicBezTo>
                  <a:pt x="3664779" y="892129"/>
                  <a:pt x="3668504" y="888269"/>
                  <a:pt x="3671218" y="883059"/>
                </a:cubicBezTo>
                <a:lnTo>
                  <a:pt x="3693805" y="866848"/>
                </a:lnTo>
                <a:lnTo>
                  <a:pt x="3708785" y="853727"/>
                </a:lnTo>
                <a:cubicBezTo>
                  <a:pt x="3714247" y="844318"/>
                  <a:pt x="3720379" y="835668"/>
                  <a:pt x="3727180" y="827772"/>
                </a:cubicBezTo>
                <a:cubicBezTo>
                  <a:pt x="3733980" y="819875"/>
                  <a:pt x="3741480" y="813604"/>
                  <a:pt x="3749678" y="808956"/>
                </a:cubicBezTo>
                <a:cubicBezTo>
                  <a:pt x="3764091" y="793422"/>
                  <a:pt x="3776752" y="778306"/>
                  <a:pt x="3787658" y="763608"/>
                </a:cubicBezTo>
                <a:cubicBezTo>
                  <a:pt x="3798565" y="748910"/>
                  <a:pt x="3806827" y="736754"/>
                  <a:pt x="3812443" y="727137"/>
                </a:cubicBezTo>
                <a:cubicBezTo>
                  <a:pt x="3814069" y="730782"/>
                  <a:pt x="3816288" y="733012"/>
                  <a:pt x="3819102" y="733825"/>
                </a:cubicBezTo>
                <a:lnTo>
                  <a:pt x="3833130" y="730480"/>
                </a:lnTo>
                <a:cubicBezTo>
                  <a:pt x="3835136" y="729617"/>
                  <a:pt x="3836474" y="727998"/>
                  <a:pt x="3837143" y="725623"/>
                </a:cubicBezTo>
                <a:cubicBezTo>
                  <a:pt x="3837811" y="723249"/>
                  <a:pt x="3837187" y="720665"/>
                  <a:pt x="3835269" y="717873"/>
                </a:cubicBezTo>
                <a:cubicBezTo>
                  <a:pt x="3846320" y="712068"/>
                  <a:pt x="3858872" y="703157"/>
                  <a:pt x="3872925" y="691145"/>
                </a:cubicBezTo>
                <a:cubicBezTo>
                  <a:pt x="3886977" y="679132"/>
                  <a:pt x="3896853" y="667200"/>
                  <a:pt x="3902555" y="655349"/>
                </a:cubicBezTo>
                <a:cubicBezTo>
                  <a:pt x="3907855" y="654469"/>
                  <a:pt x="3912233" y="652496"/>
                  <a:pt x="3915691" y="649430"/>
                </a:cubicBezTo>
                <a:cubicBezTo>
                  <a:pt x="3919149" y="646364"/>
                  <a:pt x="3920555" y="642076"/>
                  <a:pt x="3919911" y="636566"/>
                </a:cubicBezTo>
                <a:cubicBezTo>
                  <a:pt x="3925641" y="627931"/>
                  <a:pt x="3932368" y="622560"/>
                  <a:pt x="3940091" y="620452"/>
                </a:cubicBezTo>
                <a:cubicBezTo>
                  <a:pt x="3947813" y="618345"/>
                  <a:pt x="3954957" y="615740"/>
                  <a:pt x="3961520" y="612635"/>
                </a:cubicBezTo>
                <a:cubicBezTo>
                  <a:pt x="3966414" y="611626"/>
                  <a:pt x="3969347" y="609655"/>
                  <a:pt x="3970317" y="606717"/>
                </a:cubicBezTo>
                <a:cubicBezTo>
                  <a:pt x="3971287" y="603779"/>
                  <a:pt x="3971604" y="600521"/>
                  <a:pt x="3971267" y="596940"/>
                </a:cubicBezTo>
                <a:lnTo>
                  <a:pt x="4013826" y="563234"/>
                </a:lnTo>
                <a:cubicBezTo>
                  <a:pt x="4016595" y="561181"/>
                  <a:pt x="4020152" y="558660"/>
                  <a:pt x="4024496" y="555675"/>
                </a:cubicBezTo>
                <a:cubicBezTo>
                  <a:pt x="4028840" y="552689"/>
                  <a:pt x="4032337" y="548432"/>
                  <a:pt x="4034987" y="542907"/>
                </a:cubicBezTo>
                <a:cubicBezTo>
                  <a:pt x="4053993" y="532404"/>
                  <a:pt x="4071676" y="518478"/>
                  <a:pt x="4088037" y="501126"/>
                </a:cubicBezTo>
                <a:cubicBezTo>
                  <a:pt x="4104397" y="483775"/>
                  <a:pt x="4123092" y="471198"/>
                  <a:pt x="4144120" y="463397"/>
                </a:cubicBezTo>
                <a:lnTo>
                  <a:pt x="4149824" y="442301"/>
                </a:lnTo>
                <a:lnTo>
                  <a:pt x="4198804" y="408335"/>
                </a:lnTo>
                <a:cubicBezTo>
                  <a:pt x="4202389" y="401206"/>
                  <a:pt x="4211384" y="390121"/>
                  <a:pt x="4225788" y="375080"/>
                </a:cubicBezTo>
                <a:cubicBezTo>
                  <a:pt x="4240192" y="360039"/>
                  <a:pt x="4252753" y="349854"/>
                  <a:pt x="4263473" y="344524"/>
                </a:cubicBezTo>
                <a:cubicBezTo>
                  <a:pt x="4268029" y="333676"/>
                  <a:pt x="4277223" y="326815"/>
                  <a:pt x="4291054" y="323940"/>
                </a:cubicBezTo>
                <a:cubicBezTo>
                  <a:pt x="4289943" y="316565"/>
                  <a:pt x="4291805" y="311505"/>
                  <a:pt x="4296640" y="308761"/>
                </a:cubicBezTo>
                <a:cubicBezTo>
                  <a:pt x="4301474" y="306015"/>
                  <a:pt x="4306665" y="304300"/>
                  <a:pt x="4312213" y="303614"/>
                </a:cubicBezTo>
                <a:lnTo>
                  <a:pt x="4486255" y="167241"/>
                </a:lnTo>
                <a:cubicBezTo>
                  <a:pt x="4495240" y="162908"/>
                  <a:pt x="4502829" y="157676"/>
                  <a:pt x="4509020" y="151544"/>
                </a:cubicBezTo>
                <a:cubicBezTo>
                  <a:pt x="4515212" y="145412"/>
                  <a:pt x="4523158" y="141209"/>
                  <a:pt x="4532857" y="138935"/>
                </a:cubicBezTo>
                <a:cubicBezTo>
                  <a:pt x="4534823" y="134567"/>
                  <a:pt x="4537845" y="130503"/>
                  <a:pt x="4541921" y="126746"/>
                </a:cubicBezTo>
                <a:cubicBezTo>
                  <a:pt x="4545997" y="122988"/>
                  <a:pt x="4550029" y="120276"/>
                  <a:pt x="4554017" y="118609"/>
                </a:cubicBezTo>
                <a:lnTo>
                  <a:pt x="4572801" y="103942"/>
                </a:lnTo>
                <a:cubicBezTo>
                  <a:pt x="4576848" y="102446"/>
                  <a:pt x="4581177" y="102157"/>
                  <a:pt x="4585789" y="103072"/>
                </a:cubicBezTo>
                <a:cubicBezTo>
                  <a:pt x="4590401" y="103988"/>
                  <a:pt x="4593839" y="105820"/>
                  <a:pt x="4596103" y="108570"/>
                </a:cubicBezTo>
                <a:cubicBezTo>
                  <a:pt x="4594514" y="116111"/>
                  <a:pt x="4583548" y="129072"/>
                  <a:pt x="4563204" y="147453"/>
                </a:cubicBezTo>
                <a:cubicBezTo>
                  <a:pt x="4542862" y="165835"/>
                  <a:pt x="4527674" y="177574"/>
                  <a:pt x="4517643" y="182673"/>
                </a:cubicBezTo>
                <a:lnTo>
                  <a:pt x="4520259" y="183958"/>
                </a:lnTo>
                <a:cubicBezTo>
                  <a:pt x="4522395" y="189987"/>
                  <a:pt x="4522881" y="194779"/>
                  <a:pt x="4521717" y="198333"/>
                </a:cubicBezTo>
                <a:cubicBezTo>
                  <a:pt x="4520554" y="201886"/>
                  <a:pt x="4517770" y="205070"/>
                  <a:pt x="4513366" y="207885"/>
                </a:cubicBezTo>
                <a:cubicBezTo>
                  <a:pt x="4501083" y="227739"/>
                  <a:pt x="4485887" y="247015"/>
                  <a:pt x="4467778" y="265711"/>
                </a:cubicBezTo>
                <a:cubicBezTo>
                  <a:pt x="4449669" y="284409"/>
                  <a:pt x="4433165" y="303041"/>
                  <a:pt x="4418266" y="321609"/>
                </a:cubicBezTo>
                <a:cubicBezTo>
                  <a:pt x="4419059" y="326765"/>
                  <a:pt x="4418247" y="329638"/>
                  <a:pt x="4415829" y="330228"/>
                </a:cubicBezTo>
                <a:cubicBezTo>
                  <a:pt x="4413412" y="330817"/>
                  <a:pt x="4409628" y="331375"/>
                  <a:pt x="4404475" y="331901"/>
                </a:cubicBezTo>
                <a:cubicBezTo>
                  <a:pt x="4403019" y="334742"/>
                  <a:pt x="4401712" y="337229"/>
                  <a:pt x="4400553" y="339363"/>
                </a:cubicBezTo>
                <a:cubicBezTo>
                  <a:pt x="4399394" y="341496"/>
                  <a:pt x="4399989" y="343211"/>
                  <a:pt x="4402337" y="344508"/>
                </a:cubicBezTo>
                <a:cubicBezTo>
                  <a:pt x="4398474" y="348228"/>
                  <a:pt x="4393421" y="352431"/>
                  <a:pt x="4387180" y="357115"/>
                </a:cubicBezTo>
                <a:cubicBezTo>
                  <a:pt x="4380938" y="361801"/>
                  <a:pt x="4378145" y="366261"/>
                  <a:pt x="4378799" y="370495"/>
                </a:cubicBezTo>
                <a:lnTo>
                  <a:pt x="4401626" y="361230"/>
                </a:lnTo>
                <a:cubicBezTo>
                  <a:pt x="4405539" y="359740"/>
                  <a:pt x="4408471" y="357767"/>
                  <a:pt x="4410422" y="355312"/>
                </a:cubicBezTo>
                <a:cubicBezTo>
                  <a:pt x="4412374" y="352857"/>
                  <a:pt x="4412691" y="349598"/>
                  <a:pt x="4411373" y="345536"/>
                </a:cubicBezTo>
                <a:cubicBezTo>
                  <a:pt x="4415415" y="343895"/>
                  <a:pt x="4419992" y="341451"/>
                  <a:pt x="4425104" y="338203"/>
                </a:cubicBezTo>
                <a:cubicBezTo>
                  <a:pt x="4430216" y="334953"/>
                  <a:pt x="4434436" y="331479"/>
                  <a:pt x="4437765" y="327781"/>
                </a:cubicBezTo>
                <a:lnTo>
                  <a:pt x="4480085" y="287128"/>
                </a:lnTo>
                <a:lnTo>
                  <a:pt x="4501722" y="280693"/>
                </a:lnTo>
                <a:cubicBezTo>
                  <a:pt x="4505794" y="279139"/>
                  <a:pt x="4509361" y="276908"/>
                  <a:pt x="4512422" y="274003"/>
                </a:cubicBezTo>
                <a:cubicBezTo>
                  <a:pt x="4515483" y="271097"/>
                  <a:pt x="4516433" y="267581"/>
                  <a:pt x="4515274" y="263455"/>
                </a:cubicBezTo>
                <a:lnTo>
                  <a:pt x="4535246" y="245958"/>
                </a:lnTo>
                <a:cubicBezTo>
                  <a:pt x="4537900" y="235882"/>
                  <a:pt x="4543883" y="229149"/>
                  <a:pt x="4553197" y="225760"/>
                </a:cubicBezTo>
                <a:cubicBezTo>
                  <a:pt x="4562509" y="222372"/>
                  <a:pt x="4568493" y="215639"/>
                  <a:pt x="4571147" y="205563"/>
                </a:cubicBezTo>
                <a:lnTo>
                  <a:pt x="4618226" y="191150"/>
                </a:lnTo>
                <a:cubicBezTo>
                  <a:pt x="4621447" y="202265"/>
                  <a:pt x="4622438" y="209297"/>
                  <a:pt x="4621200" y="212246"/>
                </a:cubicBezTo>
                <a:cubicBezTo>
                  <a:pt x="4619962" y="215194"/>
                  <a:pt x="4615009" y="217595"/>
                  <a:pt x="4606340" y="219451"/>
                </a:cubicBezTo>
                <a:cubicBezTo>
                  <a:pt x="4607956" y="229849"/>
                  <a:pt x="4605321" y="235808"/>
                  <a:pt x="4598435" y="237332"/>
                </a:cubicBezTo>
                <a:cubicBezTo>
                  <a:pt x="4591550" y="238855"/>
                  <a:pt x="4588558" y="243786"/>
                  <a:pt x="4589460" y="252126"/>
                </a:cubicBezTo>
                <a:cubicBezTo>
                  <a:pt x="4581733" y="257219"/>
                  <a:pt x="4571509" y="266846"/>
                  <a:pt x="4558790" y="281008"/>
                </a:cubicBezTo>
                <a:cubicBezTo>
                  <a:pt x="4546070" y="295170"/>
                  <a:pt x="4539413" y="305697"/>
                  <a:pt x="4538819" y="312590"/>
                </a:cubicBezTo>
                <a:lnTo>
                  <a:pt x="4495310" y="356074"/>
                </a:lnTo>
                <a:cubicBezTo>
                  <a:pt x="4497739" y="365946"/>
                  <a:pt x="4497403" y="374886"/>
                  <a:pt x="4494303" y="382894"/>
                </a:cubicBezTo>
                <a:cubicBezTo>
                  <a:pt x="4491203" y="390902"/>
                  <a:pt x="4484327" y="396627"/>
                  <a:pt x="4473677" y="400069"/>
                </a:cubicBezTo>
                <a:cubicBezTo>
                  <a:pt x="4466158" y="410457"/>
                  <a:pt x="4457183" y="420556"/>
                  <a:pt x="4446751" y="430365"/>
                </a:cubicBezTo>
                <a:cubicBezTo>
                  <a:pt x="4436320" y="440175"/>
                  <a:pt x="4425324" y="447573"/>
                  <a:pt x="4413762" y="452559"/>
                </a:cubicBezTo>
                <a:lnTo>
                  <a:pt x="4412100" y="479058"/>
                </a:lnTo>
                <a:lnTo>
                  <a:pt x="4387847" y="484206"/>
                </a:lnTo>
                <a:lnTo>
                  <a:pt x="4374772" y="515337"/>
                </a:lnTo>
                <a:cubicBezTo>
                  <a:pt x="4368912" y="519428"/>
                  <a:pt x="4364346" y="523727"/>
                  <a:pt x="4361072" y="528235"/>
                </a:cubicBezTo>
                <a:cubicBezTo>
                  <a:pt x="4357798" y="532743"/>
                  <a:pt x="4353171" y="535305"/>
                  <a:pt x="4347192" y="535922"/>
                </a:cubicBezTo>
                <a:cubicBezTo>
                  <a:pt x="4344631" y="538576"/>
                  <a:pt x="4342679" y="542596"/>
                  <a:pt x="4341337" y="547983"/>
                </a:cubicBezTo>
                <a:cubicBezTo>
                  <a:pt x="4339995" y="553368"/>
                  <a:pt x="4339650" y="557324"/>
                  <a:pt x="4340299" y="559849"/>
                </a:cubicBezTo>
                <a:cubicBezTo>
                  <a:pt x="4340656" y="563226"/>
                  <a:pt x="4341845" y="565091"/>
                  <a:pt x="4343866" y="565444"/>
                </a:cubicBezTo>
                <a:cubicBezTo>
                  <a:pt x="4345887" y="565798"/>
                  <a:pt x="4347313" y="565218"/>
                  <a:pt x="4348146" y="563707"/>
                </a:cubicBezTo>
                <a:cubicBezTo>
                  <a:pt x="4346371" y="552591"/>
                  <a:pt x="4350215" y="545945"/>
                  <a:pt x="4359676" y="543767"/>
                </a:cubicBezTo>
                <a:cubicBezTo>
                  <a:pt x="4369137" y="541590"/>
                  <a:pt x="4377024" y="540346"/>
                  <a:pt x="4383335" y="540034"/>
                </a:cubicBezTo>
                <a:lnTo>
                  <a:pt x="4401164" y="497582"/>
                </a:lnTo>
                <a:lnTo>
                  <a:pt x="4403779" y="498869"/>
                </a:lnTo>
                <a:cubicBezTo>
                  <a:pt x="4406490" y="496643"/>
                  <a:pt x="4408857" y="493825"/>
                  <a:pt x="4410883" y="490410"/>
                </a:cubicBezTo>
                <a:cubicBezTo>
                  <a:pt x="4412908" y="486995"/>
                  <a:pt x="4413315" y="483212"/>
                  <a:pt x="4412100" y="479058"/>
                </a:cubicBezTo>
                <a:cubicBezTo>
                  <a:pt x="4422498" y="475278"/>
                  <a:pt x="4431483" y="470164"/>
                  <a:pt x="4439057" y="463715"/>
                </a:cubicBezTo>
                <a:cubicBezTo>
                  <a:pt x="4446631" y="457267"/>
                  <a:pt x="4455319" y="452860"/>
                  <a:pt x="4465122" y="450494"/>
                </a:cubicBezTo>
                <a:cubicBezTo>
                  <a:pt x="4460350" y="437123"/>
                  <a:pt x="4460676" y="429458"/>
                  <a:pt x="4466100" y="427501"/>
                </a:cubicBezTo>
                <a:cubicBezTo>
                  <a:pt x="4471525" y="425544"/>
                  <a:pt x="4480708" y="423088"/>
                  <a:pt x="4493652" y="420133"/>
                </a:cubicBezTo>
                <a:cubicBezTo>
                  <a:pt x="4502786" y="415448"/>
                  <a:pt x="4513050" y="403848"/>
                  <a:pt x="4524442" y="385334"/>
                </a:cubicBezTo>
                <a:cubicBezTo>
                  <a:pt x="4535833" y="366820"/>
                  <a:pt x="4547047" y="354835"/>
                  <a:pt x="4558084" y="349377"/>
                </a:cubicBezTo>
                <a:cubicBezTo>
                  <a:pt x="4561298" y="349392"/>
                  <a:pt x="4563905" y="350390"/>
                  <a:pt x="4565901" y="352367"/>
                </a:cubicBezTo>
                <a:cubicBezTo>
                  <a:pt x="4567898" y="354345"/>
                  <a:pt x="4569255" y="356434"/>
                  <a:pt x="4569974" y="358637"/>
                </a:cubicBezTo>
                <a:cubicBezTo>
                  <a:pt x="4572645" y="369340"/>
                  <a:pt x="4569981" y="379127"/>
                  <a:pt x="4561982" y="387998"/>
                </a:cubicBezTo>
                <a:cubicBezTo>
                  <a:pt x="4553982" y="396870"/>
                  <a:pt x="4546027" y="402349"/>
                  <a:pt x="4538116" y="404435"/>
                </a:cubicBezTo>
                <a:cubicBezTo>
                  <a:pt x="4524252" y="419599"/>
                  <a:pt x="4511741" y="434361"/>
                  <a:pt x="4500581" y="448721"/>
                </a:cubicBezTo>
                <a:cubicBezTo>
                  <a:pt x="4489422" y="463082"/>
                  <a:pt x="4477207" y="477136"/>
                  <a:pt x="4463937" y="490886"/>
                </a:cubicBezTo>
                <a:cubicBezTo>
                  <a:pt x="4465196" y="494776"/>
                  <a:pt x="4464641" y="497349"/>
                  <a:pt x="4462274" y="498605"/>
                </a:cubicBezTo>
                <a:cubicBezTo>
                  <a:pt x="4459906" y="499858"/>
                  <a:pt x="4456736" y="501145"/>
                  <a:pt x="4452763" y="502464"/>
                </a:cubicBezTo>
                <a:cubicBezTo>
                  <a:pt x="4449043" y="504120"/>
                  <a:pt x="4447032" y="506405"/>
                  <a:pt x="4446730" y="509315"/>
                </a:cubicBezTo>
                <a:cubicBezTo>
                  <a:pt x="4446428" y="512226"/>
                  <a:pt x="4447330" y="515087"/>
                  <a:pt x="4449436" y="517901"/>
                </a:cubicBezTo>
                <a:cubicBezTo>
                  <a:pt x="4443516" y="520255"/>
                  <a:pt x="4437938" y="523203"/>
                  <a:pt x="4432702" y="526746"/>
                </a:cubicBezTo>
                <a:cubicBezTo>
                  <a:pt x="4427467" y="530290"/>
                  <a:pt x="4423851" y="534203"/>
                  <a:pt x="4421855" y="538485"/>
                </a:cubicBezTo>
                <a:lnTo>
                  <a:pt x="4403072" y="553152"/>
                </a:lnTo>
                <a:cubicBezTo>
                  <a:pt x="4404460" y="560806"/>
                  <a:pt x="4403708" y="566981"/>
                  <a:pt x="4400815" y="571676"/>
                </a:cubicBezTo>
                <a:cubicBezTo>
                  <a:pt x="4397923" y="576371"/>
                  <a:pt x="4393841" y="579202"/>
                  <a:pt x="4388570" y="580167"/>
                </a:cubicBezTo>
                <a:cubicBezTo>
                  <a:pt x="4397750" y="583826"/>
                  <a:pt x="4409709" y="588852"/>
                  <a:pt x="4424447" y="595246"/>
                </a:cubicBezTo>
                <a:cubicBezTo>
                  <a:pt x="4439185" y="601638"/>
                  <a:pt x="4448708" y="610587"/>
                  <a:pt x="4453013" y="622094"/>
                </a:cubicBezTo>
                <a:cubicBezTo>
                  <a:pt x="4454436" y="629979"/>
                  <a:pt x="4453971" y="636720"/>
                  <a:pt x="4451619" y="642322"/>
                </a:cubicBezTo>
                <a:cubicBezTo>
                  <a:pt x="4449266" y="647923"/>
                  <a:pt x="4445769" y="650614"/>
                  <a:pt x="4441127" y="650395"/>
                </a:cubicBezTo>
                <a:cubicBezTo>
                  <a:pt x="4440162" y="651911"/>
                  <a:pt x="4438408" y="653895"/>
                  <a:pt x="4435867" y="656345"/>
                </a:cubicBezTo>
                <a:cubicBezTo>
                  <a:pt x="4433326" y="658794"/>
                  <a:pt x="4432226" y="661099"/>
                  <a:pt x="4432568" y="663259"/>
                </a:cubicBezTo>
                <a:lnTo>
                  <a:pt x="4442793" y="661457"/>
                </a:lnTo>
                <a:lnTo>
                  <a:pt x="4488683" y="649874"/>
                </a:lnTo>
                <a:lnTo>
                  <a:pt x="4502234" y="632636"/>
                </a:lnTo>
                <a:cubicBezTo>
                  <a:pt x="4501496" y="627507"/>
                  <a:pt x="4502199" y="624580"/>
                  <a:pt x="4504345" y="623856"/>
                </a:cubicBezTo>
                <a:cubicBezTo>
                  <a:pt x="4506489" y="623132"/>
                  <a:pt x="4509511" y="622200"/>
                  <a:pt x="4513409" y="621057"/>
                </a:cubicBezTo>
                <a:cubicBezTo>
                  <a:pt x="4515772" y="618875"/>
                  <a:pt x="4516931" y="616742"/>
                  <a:pt x="4516886" y="614658"/>
                </a:cubicBezTo>
                <a:cubicBezTo>
                  <a:pt x="4516842" y="612572"/>
                  <a:pt x="4516395" y="610504"/>
                  <a:pt x="4515549" y="608451"/>
                </a:cubicBezTo>
                <a:cubicBezTo>
                  <a:pt x="4526842" y="603476"/>
                  <a:pt x="4537780" y="597472"/>
                  <a:pt x="4548360" y="590438"/>
                </a:cubicBezTo>
                <a:cubicBezTo>
                  <a:pt x="4558940" y="583404"/>
                  <a:pt x="4569878" y="577401"/>
                  <a:pt x="4581171" y="572425"/>
                </a:cubicBezTo>
                <a:cubicBezTo>
                  <a:pt x="4589369" y="560735"/>
                  <a:pt x="4599483" y="551054"/>
                  <a:pt x="4611516" y="543382"/>
                </a:cubicBezTo>
                <a:cubicBezTo>
                  <a:pt x="4623548" y="535712"/>
                  <a:pt x="4636100" y="531496"/>
                  <a:pt x="4649172" y="530739"/>
                </a:cubicBezTo>
                <a:lnTo>
                  <a:pt x="4652500" y="515304"/>
                </a:lnTo>
                <a:cubicBezTo>
                  <a:pt x="4653109" y="510409"/>
                  <a:pt x="4655278" y="506497"/>
                  <a:pt x="4659008" y="503564"/>
                </a:cubicBezTo>
                <a:cubicBezTo>
                  <a:pt x="4662738" y="500632"/>
                  <a:pt x="4667226" y="498713"/>
                  <a:pt x="4672472" y="497806"/>
                </a:cubicBezTo>
                <a:cubicBezTo>
                  <a:pt x="4682656" y="488587"/>
                  <a:pt x="4688679" y="489272"/>
                  <a:pt x="4690543" y="499863"/>
                </a:cubicBezTo>
                <a:cubicBezTo>
                  <a:pt x="4693744" y="508052"/>
                  <a:pt x="4694894" y="515020"/>
                  <a:pt x="4693994" y="520765"/>
                </a:cubicBezTo>
                <a:cubicBezTo>
                  <a:pt x="4693092" y="526511"/>
                  <a:pt x="4688060" y="531292"/>
                  <a:pt x="4678896" y="535109"/>
                </a:cubicBezTo>
                <a:cubicBezTo>
                  <a:pt x="4671673" y="537747"/>
                  <a:pt x="4661747" y="543538"/>
                  <a:pt x="4649115" y="552479"/>
                </a:cubicBezTo>
                <a:cubicBezTo>
                  <a:pt x="4636484" y="561420"/>
                  <a:pt x="4630243" y="571583"/>
                  <a:pt x="4630393" y="582968"/>
                </a:cubicBezTo>
                <a:cubicBezTo>
                  <a:pt x="4625331" y="590793"/>
                  <a:pt x="4616138" y="602350"/>
                  <a:pt x="4602814" y="617638"/>
                </a:cubicBezTo>
                <a:lnTo>
                  <a:pt x="4576765" y="639394"/>
                </a:lnTo>
                <a:lnTo>
                  <a:pt x="4581380" y="641663"/>
                </a:lnTo>
                <a:lnTo>
                  <a:pt x="4587182" y="635596"/>
                </a:lnTo>
                <a:cubicBezTo>
                  <a:pt x="4589897" y="630385"/>
                  <a:pt x="4593622" y="626526"/>
                  <a:pt x="4598357" y="624017"/>
                </a:cubicBezTo>
                <a:cubicBezTo>
                  <a:pt x="4603093" y="621508"/>
                  <a:pt x="4606818" y="617649"/>
                  <a:pt x="4609532" y="612439"/>
                </a:cubicBezTo>
                <a:lnTo>
                  <a:pt x="4626888" y="593656"/>
                </a:lnTo>
                <a:lnTo>
                  <a:pt x="4624272" y="592370"/>
                </a:lnTo>
                <a:cubicBezTo>
                  <a:pt x="4626986" y="587160"/>
                  <a:pt x="4630711" y="583300"/>
                  <a:pt x="4635446" y="580791"/>
                </a:cubicBezTo>
                <a:cubicBezTo>
                  <a:pt x="4640181" y="578283"/>
                  <a:pt x="4643907" y="574423"/>
                  <a:pt x="4646621" y="569214"/>
                </a:cubicBezTo>
                <a:cubicBezTo>
                  <a:pt x="4648261" y="564683"/>
                  <a:pt x="4650330" y="561007"/>
                  <a:pt x="4652831" y="558182"/>
                </a:cubicBezTo>
                <a:cubicBezTo>
                  <a:pt x="4655333" y="555357"/>
                  <a:pt x="4659128" y="555088"/>
                  <a:pt x="4664215" y="557376"/>
                </a:cubicBezTo>
                <a:cubicBezTo>
                  <a:pt x="4667355" y="548961"/>
                  <a:pt x="4670287" y="543858"/>
                  <a:pt x="4673011" y="542068"/>
                </a:cubicBezTo>
                <a:cubicBezTo>
                  <a:pt x="4675736" y="540278"/>
                  <a:pt x="4680809" y="541349"/>
                  <a:pt x="4688230" y="545282"/>
                </a:cubicBezTo>
                <a:lnTo>
                  <a:pt x="4701304" y="514151"/>
                </a:lnTo>
                <a:lnTo>
                  <a:pt x="4712006" y="526242"/>
                </a:lnTo>
                <a:lnTo>
                  <a:pt x="4744340" y="494336"/>
                </a:lnTo>
                <a:lnTo>
                  <a:pt x="4741487" y="486104"/>
                </a:lnTo>
                <a:lnTo>
                  <a:pt x="4755515" y="482758"/>
                </a:lnTo>
                <a:lnTo>
                  <a:pt x="4765502" y="474010"/>
                </a:lnTo>
                <a:lnTo>
                  <a:pt x="4765974" y="450340"/>
                </a:lnTo>
                <a:lnTo>
                  <a:pt x="4778099" y="428986"/>
                </a:lnTo>
                <a:cubicBezTo>
                  <a:pt x="4784926" y="431204"/>
                  <a:pt x="4789998" y="429145"/>
                  <a:pt x="4793316" y="422810"/>
                </a:cubicBezTo>
                <a:cubicBezTo>
                  <a:pt x="4796635" y="416474"/>
                  <a:pt x="4804323" y="415702"/>
                  <a:pt x="4816381" y="420491"/>
                </a:cubicBezTo>
                <a:lnTo>
                  <a:pt x="4810437" y="434642"/>
                </a:lnTo>
                <a:lnTo>
                  <a:pt x="4819474" y="435670"/>
                </a:lnTo>
                <a:cubicBezTo>
                  <a:pt x="4822792" y="432464"/>
                  <a:pt x="4828281" y="426911"/>
                  <a:pt x="4835938" y="419010"/>
                </a:cubicBezTo>
                <a:cubicBezTo>
                  <a:pt x="4843595" y="411109"/>
                  <a:pt x="4848489" y="406970"/>
                  <a:pt x="4850619" y="406595"/>
                </a:cubicBezTo>
                <a:cubicBezTo>
                  <a:pt x="4851774" y="407447"/>
                  <a:pt x="4852141" y="408766"/>
                  <a:pt x="4851719" y="410550"/>
                </a:cubicBezTo>
                <a:cubicBezTo>
                  <a:pt x="4851299" y="412336"/>
                  <a:pt x="4851011" y="413332"/>
                  <a:pt x="4850858" y="413541"/>
                </a:cubicBezTo>
                <a:cubicBezTo>
                  <a:pt x="4857853" y="417549"/>
                  <a:pt x="4859379" y="421429"/>
                  <a:pt x="4855436" y="425182"/>
                </a:cubicBezTo>
                <a:cubicBezTo>
                  <a:pt x="4851494" y="428934"/>
                  <a:pt x="4847194" y="431658"/>
                  <a:pt x="4842537" y="433351"/>
                </a:cubicBezTo>
                <a:lnTo>
                  <a:pt x="4842303" y="463966"/>
                </a:lnTo>
                <a:lnTo>
                  <a:pt x="4823521" y="478633"/>
                </a:lnTo>
                <a:lnTo>
                  <a:pt x="4838265" y="496125"/>
                </a:lnTo>
                <a:cubicBezTo>
                  <a:pt x="4843014" y="487008"/>
                  <a:pt x="4849681" y="479900"/>
                  <a:pt x="4858266" y="474802"/>
                </a:cubicBezTo>
                <a:cubicBezTo>
                  <a:pt x="4866850" y="469704"/>
                  <a:pt x="4873814" y="461889"/>
                  <a:pt x="4879158" y="451356"/>
                </a:cubicBezTo>
                <a:cubicBezTo>
                  <a:pt x="4891755" y="443749"/>
                  <a:pt x="4904009" y="435546"/>
                  <a:pt x="4915923" y="426750"/>
                </a:cubicBezTo>
                <a:cubicBezTo>
                  <a:pt x="4927835" y="417954"/>
                  <a:pt x="4939436" y="409431"/>
                  <a:pt x="4950725" y="401180"/>
                </a:cubicBezTo>
                <a:cubicBezTo>
                  <a:pt x="4954905" y="394983"/>
                  <a:pt x="4961284" y="387307"/>
                  <a:pt x="4969864" y="378152"/>
                </a:cubicBezTo>
                <a:cubicBezTo>
                  <a:pt x="4978443" y="368997"/>
                  <a:pt x="4986249" y="365437"/>
                  <a:pt x="4993284" y="367472"/>
                </a:cubicBezTo>
                <a:cubicBezTo>
                  <a:pt x="4993873" y="365130"/>
                  <a:pt x="4994299" y="360360"/>
                  <a:pt x="4994561" y="353162"/>
                </a:cubicBezTo>
                <a:cubicBezTo>
                  <a:pt x="4994823" y="345964"/>
                  <a:pt x="4994951" y="341901"/>
                  <a:pt x="4994945" y="340974"/>
                </a:cubicBezTo>
                <a:cubicBezTo>
                  <a:pt x="4993544" y="340711"/>
                  <a:pt x="4992187" y="341752"/>
                  <a:pt x="4990874" y="344094"/>
                </a:cubicBezTo>
                <a:cubicBezTo>
                  <a:pt x="4989561" y="346437"/>
                  <a:pt x="4988858" y="347797"/>
                  <a:pt x="4988764" y="348178"/>
                </a:cubicBezTo>
                <a:cubicBezTo>
                  <a:pt x="4974345" y="361220"/>
                  <a:pt x="4958841" y="373088"/>
                  <a:pt x="4942252" y="383784"/>
                </a:cubicBezTo>
                <a:cubicBezTo>
                  <a:pt x="4925663" y="394478"/>
                  <a:pt x="4912477" y="408340"/>
                  <a:pt x="4902695" y="425369"/>
                </a:cubicBezTo>
                <a:lnTo>
                  <a:pt x="4889617" y="418939"/>
                </a:lnTo>
                <a:cubicBezTo>
                  <a:pt x="4883499" y="416286"/>
                  <a:pt x="4876771" y="412268"/>
                  <a:pt x="4869434" y="406882"/>
                </a:cubicBezTo>
                <a:cubicBezTo>
                  <a:pt x="4862096" y="401496"/>
                  <a:pt x="4859471" y="395226"/>
                  <a:pt x="4861555" y="388070"/>
                </a:cubicBezTo>
                <a:cubicBezTo>
                  <a:pt x="4867226" y="375351"/>
                  <a:pt x="4875201" y="364191"/>
                  <a:pt x="4885479" y="354590"/>
                </a:cubicBezTo>
                <a:cubicBezTo>
                  <a:pt x="4895757" y="344989"/>
                  <a:pt x="4906407" y="336852"/>
                  <a:pt x="4917429" y="330178"/>
                </a:cubicBezTo>
                <a:cubicBezTo>
                  <a:pt x="4919973" y="323178"/>
                  <a:pt x="4921241" y="316403"/>
                  <a:pt x="4921230" y="309853"/>
                </a:cubicBezTo>
                <a:cubicBezTo>
                  <a:pt x="4921220" y="303304"/>
                  <a:pt x="4922487" y="296529"/>
                  <a:pt x="4925033" y="289529"/>
                </a:cubicBezTo>
                <a:lnTo>
                  <a:pt x="4940965" y="304191"/>
                </a:lnTo>
                <a:cubicBezTo>
                  <a:pt x="4944522" y="295412"/>
                  <a:pt x="4949356" y="286406"/>
                  <a:pt x="4955467" y="277176"/>
                </a:cubicBezTo>
                <a:cubicBezTo>
                  <a:pt x="4961579" y="267946"/>
                  <a:pt x="4969029" y="260227"/>
                  <a:pt x="4977816" y="254019"/>
                </a:cubicBezTo>
                <a:lnTo>
                  <a:pt x="4982574" y="280260"/>
                </a:lnTo>
                <a:lnTo>
                  <a:pt x="4964030" y="301873"/>
                </a:lnTo>
                <a:cubicBezTo>
                  <a:pt x="4964907" y="304011"/>
                  <a:pt x="4965947" y="306231"/>
                  <a:pt x="4967152" y="308530"/>
                </a:cubicBezTo>
                <a:cubicBezTo>
                  <a:pt x="4968355" y="310828"/>
                  <a:pt x="4968742" y="312726"/>
                  <a:pt x="4968312" y="314221"/>
                </a:cubicBezTo>
                <a:cubicBezTo>
                  <a:pt x="4966682" y="316692"/>
                  <a:pt x="4963699" y="317218"/>
                  <a:pt x="4959365" y="315798"/>
                </a:cubicBezTo>
                <a:cubicBezTo>
                  <a:pt x="4955031" y="314379"/>
                  <a:pt x="4951989" y="313167"/>
                  <a:pt x="4950240" y="312165"/>
                </a:cubicBezTo>
                <a:lnTo>
                  <a:pt x="4914339" y="352561"/>
                </a:lnTo>
                <a:lnTo>
                  <a:pt x="4912201" y="365167"/>
                </a:lnTo>
                <a:lnTo>
                  <a:pt x="4916721" y="384462"/>
                </a:lnTo>
                <a:lnTo>
                  <a:pt x="4935742" y="376741"/>
                </a:lnTo>
                <a:lnTo>
                  <a:pt x="4968550" y="321168"/>
                </a:lnTo>
                <a:cubicBezTo>
                  <a:pt x="4979933" y="317232"/>
                  <a:pt x="4992000" y="309792"/>
                  <a:pt x="5004749" y="298844"/>
                </a:cubicBezTo>
                <a:cubicBezTo>
                  <a:pt x="5017500" y="287899"/>
                  <a:pt x="5027545" y="277757"/>
                  <a:pt x="5034885" y="268420"/>
                </a:cubicBezTo>
                <a:cubicBezTo>
                  <a:pt x="5039323" y="258793"/>
                  <a:pt x="5045246" y="250323"/>
                  <a:pt x="5052657" y="243013"/>
                </a:cubicBezTo>
                <a:cubicBezTo>
                  <a:pt x="5060067" y="235701"/>
                  <a:pt x="5067298" y="227874"/>
                  <a:pt x="5074351" y="219534"/>
                </a:cubicBezTo>
                <a:cubicBezTo>
                  <a:pt x="5091946" y="213957"/>
                  <a:pt x="5108829" y="206323"/>
                  <a:pt x="5124997" y="196631"/>
                </a:cubicBezTo>
                <a:lnTo>
                  <a:pt x="5167079" y="149031"/>
                </a:lnTo>
                <a:cubicBezTo>
                  <a:pt x="5168609" y="149925"/>
                  <a:pt x="5170779" y="150709"/>
                  <a:pt x="5173588" y="151377"/>
                </a:cubicBezTo>
                <a:cubicBezTo>
                  <a:pt x="5176397" y="152047"/>
                  <a:pt x="5178507" y="151093"/>
                  <a:pt x="5179919" y="148515"/>
                </a:cubicBezTo>
                <a:cubicBezTo>
                  <a:pt x="5180290" y="146848"/>
                  <a:pt x="5179665" y="144264"/>
                  <a:pt x="5178045" y="140765"/>
                </a:cubicBezTo>
                <a:cubicBezTo>
                  <a:pt x="5176425" y="137265"/>
                  <a:pt x="5175147" y="134360"/>
                  <a:pt x="5174211" y="132050"/>
                </a:cubicBezTo>
                <a:lnTo>
                  <a:pt x="5210115" y="129216"/>
                </a:lnTo>
                <a:lnTo>
                  <a:pt x="5228425" y="138219"/>
                </a:lnTo>
                <a:cubicBezTo>
                  <a:pt x="5223473" y="148445"/>
                  <a:pt x="5217687" y="157836"/>
                  <a:pt x="5211070" y="166391"/>
                </a:cubicBezTo>
                <a:cubicBezTo>
                  <a:pt x="5204453" y="174946"/>
                  <a:pt x="5198193" y="189225"/>
                  <a:pt x="5192290" y="209228"/>
                </a:cubicBezTo>
                <a:cubicBezTo>
                  <a:pt x="5201315" y="203707"/>
                  <a:pt x="5210013" y="198025"/>
                  <a:pt x="5218384" y="192182"/>
                </a:cubicBezTo>
                <a:cubicBezTo>
                  <a:pt x="5226755" y="186338"/>
                  <a:pt x="5233432" y="177955"/>
                  <a:pt x="5238415" y="167031"/>
                </a:cubicBezTo>
                <a:cubicBezTo>
                  <a:pt x="5255613" y="162398"/>
                  <a:pt x="5272099" y="155707"/>
                  <a:pt x="5287871" y="146958"/>
                </a:cubicBezTo>
                <a:cubicBezTo>
                  <a:pt x="5303015" y="152696"/>
                  <a:pt x="5310951" y="149769"/>
                  <a:pt x="5311679" y="138176"/>
                </a:cubicBezTo>
                <a:cubicBezTo>
                  <a:pt x="5312405" y="126583"/>
                  <a:pt x="5317071" y="122048"/>
                  <a:pt x="5325675" y="124571"/>
                </a:cubicBezTo>
                <a:lnTo>
                  <a:pt x="5336139" y="129715"/>
                </a:lnTo>
                <a:cubicBezTo>
                  <a:pt x="5339917" y="121970"/>
                  <a:pt x="5344187" y="116813"/>
                  <a:pt x="5348947" y="114246"/>
                </a:cubicBezTo>
                <a:cubicBezTo>
                  <a:pt x="5353708" y="111678"/>
                  <a:pt x="5357680" y="107229"/>
                  <a:pt x="5360865" y="100898"/>
                </a:cubicBezTo>
                <a:lnTo>
                  <a:pt x="5386306" y="92920"/>
                </a:lnTo>
                <a:lnTo>
                  <a:pt x="5387261" y="120705"/>
                </a:lnTo>
                <a:cubicBezTo>
                  <a:pt x="5392492" y="123277"/>
                  <a:pt x="5393919" y="127393"/>
                  <a:pt x="5391542" y="133053"/>
                </a:cubicBezTo>
                <a:cubicBezTo>
                  <a:pt x="5386099" y="143821"/>
                  <a:pt x="5378441" y="153288"/>
                  <a:pt x="5368569" y="161451"/>
                </a:cubicBezTo>
                <a:cubicBezTo>
                  <a:pt x="5358697" y="169616"/>
                  <a:pt x="5350743" y="179789"/>
                  <a:pt x="5344705" y="191973"/>
                </a:cubicBezTo>
                <a:cubicBezTo>
                  <a:pt x="5344551" y="192182"/>
                  <a:pt x="5344265" y="193179"/>
                  <a:pt x="5343843" y="194964"/>
                </a:cubicBezTo>
                <a:cubicBezTo>
                  <a:pt x="5343423" y="196748"/>
                  <a:pt x="5343789" y="198067"/>
                  <a:pt x="5344943" y="198920"/>
                </a:cubicBezTo>
                <a:cubicBezTo>
                  <a:pt x="5346633" y="198967"/>
                  <a:pt x="5349615" y="196876"/>
                  <a:pt x="5353890" y="192647"/>
                </a:cubicBezTo>
                <a:cubicBezTo>
                  <a:pt x="5358164" y="188418"/>
                  <a:pt x="5361443" y="185620"/>
                  <a:pt x="5363727" y="184253"/>
                </a:cubicBezTo>
                <a:cubicBezTo>
                  <a:pt x="5367967" y="182922"/>
                  <a:pt x="5370900" y="180950"/>
                  <a:pt x="5372524" y="178334"/>
                </a:cubicBezTo>
                <a:cubicBezTo>
                  <a:pt x="5374055" y="173751"/>
                  <a:pt x="5375689" y="169861"/>
                  <a:pt x="5377427" y="166660"/>
                </a:cubicBezTo>
                <a:cubicBezTo>
                  <a:pt x="5379165" y="163460"/>
                  <a:pt x="5382525" y="162978"/>
                  <a:pt x="5387503" y="165212"/>
                </a:cubicBezTo>
                <a:lnTo>
                  <a:pt x="5400343" y="164696"/>
                </a:lnTo>
                <a:lnTo>
                  <a:pt x="5427689" y="174726"/>
                </a:lnTo>
                <a:lnTo>
                  <a:pt x="5445045" y="155943"/>
                </a:lnTo>
                <a:cubicBezTo>
                  <a:pt x="5449691" y="156307"/>
                  <a:pt x="5454546" y="155706"/>
                  <a:pt x="5459609" y="154140"/>
                </a:cubicBezTo>
                <a:cubicBezTo>
                  <a:pt x="5464671" y="152575"/>
                  <a:pt x="5469169" y="150945"/>
                  <a:pt x="5473102" y="149251"/>
                </a:cubicBezTo>
                <a:cubicBezTo>
                  <a:pt x="5475911" y="150703"/>
                  <a:pt x="5479092" y="151271"/>
                  <a:pt x="5482643" y="150954"/>
                </a:cubicBezTo>
                <a:cubicBezTo>
                  <a:pt x="5486195" y="150637"/>
                  <a:pt x="5488959" y="148440"/>
                  <a:pt x="5490935" y="144360"/>
                </a:cubicBezTo>
                <a:lnTo>
                  <a:pt x="5493073" y="131754"/>
                </a:lnTo>
                <a:lnTo>
                  <a:pt x="5516615" y="143328"/>
                </a:lnTo>
                <a:cubicBezTo>
                  <a:pt x="5513277" y="148302"/>
                  <a:pt x="5507353" y="155207"/>
                  <a:pt x="5498843" y="164041"/>
                </a:cubicBezTo>
                <a:cubicBezTo>
                  <a:pt x="5490333" y="172874"/>
                  <a:pt x="5488571" y="179264"/>
                  <a:pt x="5493555" y="183207"/>
                </a:cubicBezTo>
                <a:cubicBezTo>
                  <a:pt x="5496299" y="184344"/>
                  <a:pt x="5499251" y="184514"/>
                  <a:pt x="5502413" y="183721"/>
                </a:cubicBezTo>
                <a:cubicBezTo>
                  <a:pt x="5505573" y="182927"/>
                  <a:pt x="5508169" y="182070"/>
                  <a:pt x="5510199" y="181147"/>
                </a:cubicBezTo>
                <a:lnTo>
                  <a:pt x="5529694" y="149758"/>
                </a:lnTo>
                <a:lnTo>
                  <a:pt x="5551093" y="136378"/>
                </a:lnTo>
                <a:cubicBezTo>
                  <a:pt x="5554609" y="128006"/>
                  <a:pt x="5558988" y="121337"/>
                  <a:pt x="5564229" y="116373"/>
                </a:cubicBezTo>
                <a:cubicBezTo>
                  <a:pt x="5569469" y="111409"/>
                  <a:pt x="5575869" y="107442"/>
                  <a:pt x="5583428" y="104473"/>
                </a:cubicBezTo>
                <a:lnTo>
                  <a:pt x="5592937" y="81831"/>
                </a:lnTo>
                <a:cubicBezTo>
                  <a:pt x="5604111" y="76514"/>
                  <a:pt x="5611957" y="67851"/>
                  <a:pt x="5616475" y="55845"/>
                </a:cubicBezTo>
                <a:cubicBezTo>
                  <a:pt x="5620101" y="59264"/>
                  <a:pt x="5624381" y="60657"/>
                  <a:pt x="5629315" y="60024"/>
                </a:cubicBezTo>
                <a:cubicBezTo>
                  <a:pt x="5634248" y="59391"/>
                  <a:pt x="5638053" y="56281"/>
                  <a:pt x="5640727" y="50697"/>
                </a:cubicBezTo>
                <a:lnTo>
                  <a:pt x="5667119" y="32942"/>
                </a:lnTo>
                <a:lnTo>
                  <a:pt x="5684479" y="51720"/>
                </a:lnTo>
                <a:cubicBezTo>
                  <a:pt x="5677183" y="59230"/>
                  <a:pt x="5670437" y="68718"/>
                  <a:pt x="5664241" y="80183"/>
                </a:cubicBezTo>
                <a:cubicBezTo>
                  <a:pt x="5658045" y="91649"/>
                  <a:pt x="5651240" y="99399"/>
                  <a:pt x="5643824" y="103436"/>
                </a:cubicBezTo>
                <a:cubicBezTo>
                  <a:pt x="5640495" y="112613"/>
                  <a:pt x="5635027" y="115615"/>
                  <a:pt x="5627418" y="112442"/>
                </a:cubicBezTo>
                <a:cubicBezTo>
                  <a:pt x="5621924" y="109244"/>
                  <a:pt x="5614899" y="105932"/>
                  <a:pt x="5606343" y="102509"/>
                </a:cubicBezTo>
                <a:cubicBezTo>
                  <a:pt x="5597788" y="99085"/>
                  <a:pt x="5597125" y="103168"/>
                  <a:pt x="5604353" y="114761"/>
                </a:cubicBezTo>
                <a:lnTo>
                  <a:pt x="5582005" y="137918"/>
                </a:lnTo>
                <a:lnTo>
                  <a:pt x="5592467" y="143062"/>
                </a:lnTo>
                <a:lnTo>
                  <a:pt x="5576062" y="152068"/>
                </a:lnTo>
                <a:lnTo>
                  <a:pt x="5564176" y="180369"/>
                </a:lnTo>
                <a:lnTo>
                  <a:pt x="5539922" y="185517"/>
                </a:lnTo>
                <a:lnTo>
                  <a:pt x="5529225" y="210988"/>
                </a:lnTo>
                <a:cubicBezTo>
                  <a:pt x="5520665" y="217593"/>
                  <a:pt x="5511393" y="222138"/>
                  <a:pt x="5501406" y="224627"/>
                </a:cubicBezTo>
                <a:lnTo>
                  <a:pt x="5484050" y="243410"/>
                </a:lnTo>
                <a:cubicBezTo>
                  <a:pt x="5491283" y="249668"/>
                  <a:pt x="5489837" y="260624"/>
                  <a:pt x="5479715" y="276276"/>
                </a:cubicBezTo>
                <a:cubicBezTo>
                  <a:pt x="5469590" y="291927"/>
                  <a:pt x="5462319" y="301726"/>
                  <a:pt x="5457901" y="305672"/>
                </a:cubicBezTo>
                <a:cubicBezTo>
                  <a:pt x="5452451" y="304557"/>
                  <a:pt x="5447359" y="309167"/>
                  <a:pt x="5442625" y="319501"/>
                </a:cubicBezTo>
                <a:cubicBezTo>
                  <a:pt x="5437890" y="329835"/>
                  <a:pt x="5434819" y="337147"/>
                  <a:pt x="5433413" y="341434"/>
                </a:cubicBezTo>
                <a:cubicBezTo>
                  <a:pt x="5428851" y="341184"/>
                  <a:pt x="5424839" y="342910"/>
                  <a:pt x="5421376" y="346614"/>
                </a:cubicBezTo>
                <a:cubicBezTo>
                  <a:pt x="5417914" y="350318"/>
                  <a:pt x="5415269" y="354424"/>
                  <a:pt x="5413441" y="358932"/>
                </a:cubicBezTo>
                <a:cubicBezTo>
                  <a:pt x="5411649" y="364452"/>
                  <a:pt x="5411609" y="369555"/>
                  <a:pt x="5413324" y="374238"/>
                </a:cubicBezTo>
                <a:cubicBezTo>
                  <a:pt x="5415038" y="378922"/>
                  <a:pt x="5414999" y="384025"/>
                  <a:pt x="5413207" y="389546"/>
                </a:cubicBezTo>
                <a:cubicBezTo>
                  <a:pt x="5424179" y="392380"/>
                  <a:pt x="5432431" y="386194"/>
                  <a:pt x="5437963" y="370988"/>
                </a:cubicBezTo>
                <a:cubicBezTo>
                  <a:pt x="5443496" y="355782"/>
                  <a:pt x="5451093" y="349274"/>
                  <a:pt x="5460759" y="351464"/>
                </a:cubicBezTo>
                <a:cubicBezTo>
                  <a:pt x="5464671" y="342931"/>
                  <a:pt x="5470813" y="336135"/>
                  <a:pt x="5479185" y="331074"/>
                </a:cubicBezTo>
                <a:cubicBezTo>
                  <a:pt x="5487557" y="326013"/>
                  <a:pt x="5496076" y="322946"/>
                  <a:pt x="5504745" y="321873"/>
                </a:cubicBezTo>
                <a:lnTo>
                  <a:pt x="5520197" y="285082"/>
                </a:lnTo>
                <a:cubicBezTo>
                  <a:pt x="5548166" y="284393"/>
                  <a:pt x="5567485" y="277530"/>
                  <a:pt x="5578154" y="264493"/>
                </a:cubicBezTo>
                <a:cubicBezTo>
                  <a:pt x="5588823" y="251458"/>
                  <a:pt x="5604217" y="233275"/>
                  <a:pt x="5624337" y="209947"/>
                </a:cubicBezTo>
                <a:cubicBezTo>
                  <a:pt x="5633511" y="213462"/>
                  <a:pt x="5642745" y="214019"/>
                  <a:pt x="5652039" y="211616"/>
                </a:cubicBezTo>
                <a:cubicBezTo>
                  <a:pt x="5661331" y="209214"/>
                  <a:pt x="5670565" y="209771"/>
                  <a:pt x="5679740" y="213285"/>
                </a:cubicBezTo>
                <a:lnTo>
                  <a:pt x="5692815" y="182154"/>
                </a:lnTo>
                <a:lnTo>
                  <a:pt x="5700662" y="186012"/>
                </a:lnTo>
                <a:cubicBezTo>
                  <a:pt x="5705676" y="188477"/>
                  <a:pt x="5708133" y="191393"/>
                  <a:pt x="5708034" y="194758"/>
                </a:cubicBezTo>
                <a:cubicBezTo>
                  <a:pt x="5707935" y="198125"/>
                  <a:pt x="5706588" y="202584"/>
                  <a:pt x="5703993" y="208137"/>
                </a:cubicBezTo>
                <a:lnTo>
                  <a:pt x="5686637" y="226919"/>
                </a:lnTo>
                <a:cubicBezTo>
                  <a:pt x="5685935" y="229063"/>
                  <a:pt x="5685379" y="233201"/>
                  <a:pt x="5684974" y="239333"/>
                </a:cubicBezTo>
                <a:cubicBezTo>
                  <a:pt x="5684569" y="245464"/>
                  <a:pt x="5684965" y="249216"/>
                  <a:pt x="5686164" y="250589"/>
                </a:cubicBezTo>
                <a:lnTo>
                  <a:pt x="5689731" y="242098"/>
                </a:lnTo>
                <a:cubicBezTo>
                  <a:pt x="5697655" y="240446"/>
                  <a:pt x="5707305" y="237508"/>
                  <a:pt x="5718679" y="233283"/>
                </a:cubicBezTo>
                <a:cubicBezTo>
                  <a:pt x="5730053" y="229058"/>
                  <a:pt x="5737680" y="223419"/>
                  <a:pt x="5741563" y="216365"/>
                </a:cubicBezTo>
                <a:cubicBezTo>
                  <a:pt x="5746721" y="215201"/>
                  <a:pt x="5751327" y="212060"/>
                  <a:pt x="5755384" y="206940"/>
                </a:cubicBezTo>
                <a:cubicBezTo>
                  <a:pt x="5759440" y="201822"/>
                  <a:pt x="5762679" y="196301"/>
                  <a:pt x="5765101" y="190378"/>
                </a:cubicBezTo>
                <a:lnTo>
                  <a:pt x="5788165" y="188060"/>
                </a:lnTo>
                <a:cubicBezTo>
                  <a:pt x="5790018" y="183493"/>
                  <a:pt x="5792910" y="178798"/>
                  <a:pt x="5796843" y="173974"/>
                </a:cubicBezTo>
                <a:cubicBezTo>
                  <a:pt x="5800775" y="169149"/>
                  <a:pt x="5805333" y="166125"/>
                  <a:pt x="5810515" y="164902"/>
                </a:cubicBezTo>
                <a:lnTo>
                  <a:pt x="5820023" y="142262"/>
                </a:lnTo>
                <a:lnTo>
                  <a:pt x="5834052" y="138916"/>
                </a:lnTo>
                <a:cubicBezTo>
                  <a:pt x="5837939" y="130442"/>
                  <a:pt x="5844131" y="123527"/>
                  <a:pt x="5852627" y="118171"/>
                </a:cubicBezTo>
                <a:cubicBezTo>
                  <a:pt x="5861122" y="112816"/>
                  <a:pt x="5869988" y="108924"/>
                  <a:pt x="5879227" y="106494"/>
                </a:cubicBezTo>
                <a:cubicBezTo>
                  <a:pt x="5888356" y="100099"/>
                  <a:pt x="5898987" y="92948"/>
                  <a:pt x="5911117" y="85041"/>
                </a:cubicBezTo>
                <a:cubicBezTo>
                  <a:pt x="5923248" y="77134"/>
                  <a:pt x="5934889" y="71333"/>
                  <a:pt x="5946039" y="67639"/>
                </a:cubicBezTo>
                <a:cubicBezTo>
                  <a:pt x="5947733" y="63137"/>
                  <a:pt x="5949991" y="58699"/>
                  <a:pt x="5952815" y="54324"/>
                </a:cubicBezTo>
                <a:cubicBezTo>
                  <a:pt x="5955638" y="49951"/>
                  <a:pt x="5959561" y="47185"/>
                  <a:pt x="5964584" y="46026"/>
                </a:cubicBezTo>
                <a:cubicBezTo>
                  <a:pt x="5968467" y="37408"/>
                  <a:pt x="5974311" y="29753"/>
                  <a:pt x="5982117" y="23063"/>
                </a:cubicBezTo>
                <a:cubicBezTo>
                  <a:pt x="5989924" y="16373"/>
                  <a:pt x="5997790" y="11420"/>
                  <a:pt x="6005716" y="8203"/>
                </a:cubicBezTo>
                <a:cubicBezTo>
                  <a:pt x="6006954" y="5255"/>
                  <a:pt x="6008697" y="2982"/>
                  <a:pt x="6010947" y="1384"/>
                </a:cubicBezTo>
                <a:cubicBezTo>
                  <a:pt x="6013195" y="-212"/>
                  <a:pt x="6015653" y="-428"/>
                  <a:pt x="6018318" y="74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5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custGeom>
            <a:avLst/>
            <a:gdLst>
              <a:gd name="connsiteX0" fmla="*/ 7 w 8854854"/>
              <a:gd name="connsiteY0" fmla="*/ 0 h 6857998"/>
              <a:gd name="connsiteX1" fmla="*/ 3813740 w 8854854"/>
              <a:gd name="connsiteY1" fmla="*/ 0 h 6857998"/>
              <a:gd name="connsiteX2" fmla="*/ 4643392 w 8854854"/>
              <a:gd name="connsiteY2" fmla="*/ 829652 h 6857998"/>
              <a:gd name="connsiteX3" fmla="*/ 5437286 w 8854854"/>
              <a:gd name="connsiteY3" fmla="*/ 1204117 h 6857998"/>
              <a:gd name="connsiteX4" fmla="*/ 5561409 w 8854854"/>
              <a:gd name="connsiteY4" fmla="*/ 1210043 h 6857998"/>
              <a:gd name="connsiteX5" fmla="*/ 5685575 w 8854854"/>
              <a:gd name="connsiteY5" fmla="*/ 1204114 h 6857998"/>
              <a:gd name="connsiteX6" fmla="*/ 6479469 w 8854854"/>
              <a:gd name="connsiteY6" fmla="*/ 829650 h 6857998"/>
              <a:gd name="connsiteX7" fmla="*/ 7309119 w 8854854"/>
              <a:gd name="connsiteY7" fmla="*/ 0 h 6857998"/>
              <a:gd name="connsiteX8" fmla="*/ 8854854 w 8854854"/>
              <a:gd name="connsiteY8" fmla="*/ 0 h 6857998"/>
              <a:gd name="connsiteX9" fmla="*/ 8854854 w 8854854"/>
              <a:gd name="connsiteY9" fmla="*/ 2267998 h 6857998"/>
              <a:gd name="connsiteX10" fmla="*/ 8612245 w 8854854"/>
              <a:gd name="connsiteY10" fmla="*/ 2510607 h 6857998"/>
              <a:gd name="connsiteX11" fmla="*/ 8612245 w 8854854"/>
              <a:gd name="connsiteY11" fmla="*/ 4347380 h 6857998"/>
              <a:gd name="connsiteX12" fmla="*/ 8854854 w 8854854"/>
              <a:gd name="connsiteY12" fmla="*/ 4589989 h 6857998"/>
              <a:gd name="connsiteX13" fmla="*/ 8854854 w 8854854"/>
              <a:gd name="connsiteY13" fmla="*/ 6857997 h 6857998"/>
              <a:gd name="connsiteX14" fmla="*/ 7329492 w 8854854"/>
              <a:gd name="connsiteY14" fmla="*/ 6857997 h 6857998"/>
              <a:gd name="connsiteX15" fmla="*/ 7329492 w 8854854"/>
              <a:gd name="connsiteY15" fmla="*/ 6857998 h 6857998"/>
              <a:gd name="connsiteX16" fmla="*/ 7312422 w 8854854"/>
              <a:gd name="connsiteY16" fmla="*/ 6857998 h 6857998"/>
              <a:gd name="connsiteX17" fmla="*/ 7312421 w 8854854"/>
              <a:gd name="connsiteY17" fmla="*/ 6857997 h 6857998"/>
              <a:gd name="connsiteX18" fmla="*/ 7311714 w 8854854"/>
              <a:gd name="connsiteY18" fmla="*/ 6857997 h 6857998"/>
              <a:gd name="connsiteX19" fmla="*/ 6479462 w 8854854"/>
              <a:gd name="connsiteY19" fmla="*/ 6025745 h 6857998"/>
              <a:gd name="connsiteX20" fmla="*/ 5685569 w 8854854"/>
              <a:gd name="connsiteY20" fmla="*/ 5651281 h 6857998"/>
              <a:gd name="connsiteX21" fmla="*/ 5561451 w 8854854"/>
              <a:gd name="connsiteY21" fmla="*/ 5645355 h 6857998"/>
              <a:gd name="connsiteX22" fmla="*/ 5437292 w 8854854"/>
              <a:gd name="connsiteY22" fmla="*/ 5651283 h 6857998"/>
              <a:gd name="connsiteX23" fmla="*/ 4643399 w 8854854"/>
              <a:gd name="connsiteY23" fmla="*/ 6025747 h 6857998"/>
              <a:gd name="connsiteX24" fmla="*/ 3811148 w 8854854"/>
              <a:gd name="connsiteY24" fmla="*/ 6857998 h 6857998"/>
              <a:gd name="connsiteX25" fmla="*/ 0 w 8854854"/>
              <a:gd name="connsiteY25" fmla="*/ 6857998 h 6857998"/>
              <a:gd name="connsiteX26" fmla="*/ 2510616 w 8854854"/>
              <a:gd name="connsiteY26" fmla="*/ 4347382 h 6857998"/>
              <a:gd name="connsiteX27" fmla="*/ 2510616 w 8854854"/>
              <a:gd name="connsiteY27" fmla="*/ 251060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854854" h="6857998">
                <a:moveTo>
                  <a:pt x="7" y="0"/>
                </a:moveTo>
                <a:lnTo>
                  <a:pt x="3813740" y="0"/>
                </a:lnTo>
                <a:lnTo>
                  <a:pt x="4643392" y="829652"/>
                </a:lnTo>
                <a:cubicBezTo>
                  <a:pt x="4865297" y="1051557"/>
                  <a:pt x="5147522" y="1176378"/>
                  <a:pt x="5437286" y="1204117"/>
                </a:cubicBezTo>
                <a:lnTo>
                  <a:pt x="5561409" y="1210043"/>
                </a:lnTo>
                <a:lnTo>
                  <a:pt x="5685575" y="1204114"/>
                </a:lnTo>
                <a:cubicBezTo>
                  <a:pt x="5975340" y="1176376"/>
                  <a:pt x="6257564" y="1051555"/>
                  <a:pt x="6479469" y="829650"/>
                </a:cubicBezTo>
                <a:lnTo>
                  <a:pt x="7309119" y="0"/>
                </a:lnTo>
                <a:lnTo>
                  <a:pt x="8854854" y="0"/>
                </a:lnTo>
                <a:lnTo>
                  <a:pt x="8854854" y="2267998"/>
                </a:lnTo>
                <a:lnTo>
                  <a:pt x="8612245" y="2510607"/>
                </a:lnTo>
                <a:cubicBezTo>
                  <a:pt x="8105035" y="3017817"/>
                  <a:pt x="8105035" y="3840168"/>
                  <a:pt x="8612245" y="4347380"/>
                </a:cubicBezTo>
                <a:lnTo>
                  <a:pt x="8854854" y="4589989"/>
                </a:lnTo>
                <a:lnTo>
                  <a:pt x="8854854" y="6857997"/>
                </a:lnTo>
                <a:lnTo>
                  <a:pt x="7329492" y="6857997"/>
                </a:lnTo>
                <a:lnTo>
                  <a:pt x="7329492" y="6857998"/>
                </a:lnTo>
                <a:lnTo>
                  <a:pt x="7312422" y="6857998"/>
                </a:lnTo>
                <a:lnTo>
                  <a:pt x="7312421" y="6857997"/>
                </a:lnTo>
                <a:lnTo>
                  <a:pt x="7311714" y="6857997"/>
                </a:lnTo>
                <a:lnTo>
                  <a:pt x="6479462" y="6025745"/>
                </a:lnTo>
                <a:cubicBezTo>
                  <a:pt x="6257558" y="5803840"/>
                  <a:pt x="5975333" y="5679019"/>
                  <a:pt x="5685569" y="5651281"/>
                </a:cubicBezTo>
                <a:lnTo>
                  <a:pt x="5561451" y="5645355"/>
                </a:lnTo>
                <a:lnTo>
                  <a:pt x="5437292" y="5651283"/>
                </a:lnTo>
                <a:cubicBezTo>
                  <a:pt x="5147528" y="5679021"/>
                  <a:pt x="4865304" y="5803842"/>
                  <a:pt x="4643399" y="6025747"/>
                </a:cubicBezTo>
                <a:lnTo>
                  <a:pt x="3811148" y="6857998"/>
                </a:lnTo>
                <a:lnTo>
                  <a:pt x="0" y="6857998"/>
                </a:lnTo>
                <a:lnTo>
                  <a:pt x="2510616" y="4347382"/>
                </a:lnTo>
                <a:cubicBezTo>
                  <a:pt x="3017826" y="3840170"/>
                  <a:pt x="3017826" y="3017819"/>
                  <a:pt x="2510616" y="25106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99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53CA-2943-4FA5-A843-3547F97BB47D}" type="datetimeFigureOut">
              <a:rPr lang="en-US" smtClean="0"/>
              <a:t>11/11/2019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EC27D-F7D1-4594-99CA-A16746E2BAD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0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9" r:id="rId3"/>
    <p:sldLayoutId id="2147483658" r:id="rId4"/>
    <p:sldLayoutId id="2147483675" r:id="rId5"/>
    <p:sldLayoutId id="2147483677" r:id="rId6"/>
    <p:sldLayoutId id="2147483678" r:id="rId7"/>
    <p:sldLayoutId id="2147483683" r:id="rId8"/>
    <p:sldLayoutId id="2147483676" r:id="rId9"/>
    <p:sldLayoutId id="2147483657" r:id="rId10"/>
    <p:sldLayoutId id="2147483700" r:id="rId11"/>
    <p:sldLayoutId id="2147483690" r:id="rId12"/>
    <p:sldLayoutId id="2147483686" r:id="rId13"/>
    <p:sldLayoutId id="2147483687" r:id="rId14"/>
    <p:sldLayoutId id="2147483685" r:id="rId15"/>
    <p:sldLayoutId id="2147483684" r:id="rId16"/>
    <p:sldLayoutId id="2147483729" r:id="rId17"/>
    <p:sldLayoutId id="2147483728" r:id="rId18"/>
    <p:sldLayoutId id="2147483727" r:id="rId19"/>
    <p:sldLayoutId id="2147483725" r:id="rId20"/>
    <p:sldLayoutId id="2147483723" r:id="rId21"/>
    <p:sldLayoutId id="2147483722" r:id="rId22"/>
    <p:sldLayoutId id="2147483721" r:id="rId23"/>
    <p:sldLayoutId id="2147483720" r:id="rId24"/>
    <p:sldLayoutId id="2147483718" r:id="rId25"/>
    <p:sldLayoutId id="2147483716" r:id="rId26"/>
    <p:sldLayoutId id="2147483714" r:id="rId27"/>
    <p:sldLayoutId id="2147483713" r:id="rId28"/>
    <p:sldLayoutId id="2147483712" r:id="rId29"/>
    <p:sldLayoutId id="2147483730" r:id="rId30"/>
    <p:sldLayoutId id="2147483711" r:id="rId31"/>
    <p:sldLayoutId id="2147483710" r:id="rId32"/>
    <p:sldLayoutId id="2147483707" r:id="rId33"/>
    <p:sldLayoutId id="2147483704" r:id="rId34"/>
    <p:sldLayoutId id="2147483705" r:id="rId35"/>
    <p:sldLayoutId id="2147483699" r:id="rId36"/>
    <p:sldLayoutId id="2147483698" r:id="rId37"/>
    <p:sldLayoutId id="2147483697" r:id="rId38"/>
    <p:sldLayoutId id="2147483696" r:id="rId39"/>
    <p:sldLayoutId id="2147483694" r:id="rId40"/>
    <p:sldLayoutId id="2147483693" r:id="rId41"/>
    <p:sldLayoutId id="2147483692" r:id="rId42"/>
    <p:sldLayoutId id="2147483691" r:id="rId43"/>
    <p:sldLayoutId id="2147483689" r:id="rId44"/>
    <p:sldLayoutId id="2147483688" r:id="rId45"/>
    <p:sldLayoutId id="2147483679" r:id="rId46"/>
    <p:sldLayoutId id="2147483695" r:id="rId47"/>
    <p:sldLayoutId id="2147483731" r:id="rId48"/>
    <p:sldLayoutId id="2147483680" r:id="rId49"/>
    <p:sldLayoutId id="2147483682" r:id="rId50"/>
    <p:sldLayoutId id="2147483709" r:id="rId51"/>
    <p:sldLayoutId id="2147483708" r:id="rId52"/>
    <p:sldLayoutId id="2147483703" r:id="rId53"/>
    <p:sldLayoutId id="2147483724" r:id="rId54"/>
    <p:sldLayoutId id="2147483681" r:id="rId55"/>
    <p:sldLayoutId id="2147483726" r:id="rId56"/>
    <p:sldLayoutId id="2147483719" r:id="rId57"/>
    <p:sldLayoutId id="2147483717" r:id="rId58"/>
    <p:sldLayoutId id="2147483715" r:id="rId59"/>
    <p:sldLayoutId id="2147483706" r:id="rId60"/>
    <p:sldLayoutId id="2147483701" r:id="rId61"/>
    <p:sldLayoutId id="2147483702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dpi="0" rotWithShape="1">
            <a:blip r:embed="rId2"/>
            <a:srcRect/>
            <a:stretch>
              <a:fillRect/>
            </a:stretch>
          </a:blipFill>
        </p:spPr>
      </p:sp>
      <p:sp>
        <p:nvSpPr>
          <p:cNvPr id="3" name="Rounded Rectangle 2"/>
          <p:cNvSpPr/>
          <p:nvPr/>
        </p:nvSpPr>
        <p:spPr>
          <a:xfrm rot="2700000">
            <a:off x="3606225" y="939225"/>
            <a:ext cx="4979550" cy="4979550"/>
          </a:xfrm>
          <a:prstGeom prst="roundRect">
            <a:avLst>
              <a:gd name="adj" fmla="val 243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 rot="16200000">
            <a:off x="-207869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5400000" flipH="1">
            <a:off x="11656771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8A6478C-55E9-462F-A6BA-0A55D92B3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54" y="3166704"/>
            <a:ext cx="2760608" cy="6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1">
            <a:extLst>
              <a:ext uri="{FF2B5EF4-FFF2-40B4-BE49-F238E27FC236}">
                <a16:creationId xmlns:a16="http://schemas.microsoft.com/office/drawing/2014/main" id="{98714E41-2E72-4718-984F-81B215679244}"/>
              </a:ext>
            </a:extLst>
          </p:cNvPr>
          <p:cNvGrpSpPr/>
          <p:nvPr/>
        </p:nvGrpSpPr>
        <p:grpSpPr>
          <a:xfrm>
            <a:off x="6662170" y="3399862"/>
            <a:ext cx="365760" cy="365760"/>
            <a:chOff x="6163294" y="938150"/>
            <a:chExt cx="365760" cy="365760"/>
          </a:xfrm>
        </p:grpSpPr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57B1E7E6-9921-4CDB-8A75-D36D13DDA7E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2E45E764-2E76-4C95-BA8A-6E028C7664DE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B3BA4BB-6538-414A-A2D5-3C9C23ACA01B}"/>
              </a:ext>
            </a:extLst>
          </p:cNvPr>
          <p:cNvGrpSpPr/>
          <p:nvPr/>
        </p:nvGrpSpPr>
        <p:grpSpPr>
          <a:xfrm flipH="1" flipV="1">
            <a:off x="11116289" y="4265041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5">
              <a:extLst>
                <a:ext uri="{FF2B5EF4-FFF2-40B4-BE49-F238E27FC236}">
                  <a16:creationId xmlns:a16="http://schemas.microsoft.com/office/drawing/2014/main" id="{4750CC92-2AAD-4E44-982C-C597C6906D9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D907DE61-184F-4BB6-9BAE-9C78321D043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bout…">
            <a:extLst>
              <a:ext uri="{FF2B5EF4-FFF2-40B4-BE49-F238E27FC236}">
                <a16:creationId xmlns:a16="http://schemas.microsoft.com/office/drawing/2014/main" id="{F2AE47F7-0FF0-40FE-A9D9-35DF068883A2}"/>
              </a:ext>
            </a:extLst>
          </p:cNvPr>
          <p:cNvSpPr txBox="1"/>
          <p:nvPr/>
        </p:nvSpPr>
        <p:spPr>
          <a:xfrm>
            <a:off x="7027930" y="35861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ECOLÓGICOS</a:t>
            </a:r>
          </a:p>
          <a:p>
            <a:r>
              <a:rPr lang="en-US" sz="2800" dirty="0">
                <a:latin typeface="+mj-lt"/>
              </a:rPr>
              <a:t>CALIDAD MEDIOAMBIENTAL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2BE25F67-A4A3-4775-A67D-4031B32D9032}"/>
              </a:ext>
            </a:extLst>
          </p:cNvPr>
          <p:cNvSpPr txBox="1"/>
          <p:nvPr/>
        </p:nvSpPr>
        <p:spPr>
          <a:xfrm>
            <a:off x="6940006" y="4833534"/>
            <a:ext cx="4451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apostamos por mantener unos </a:t>
            </a:r>
            <a:r>
              <a:rPr lang="es-ES" sz="1400" b="1" dirty="0">
                <a:latin typeface="+mj-lt"/>
              </a:rPr>
              <a:t>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168F5164-B527-48BD-A1C3-559FFCB199F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CE3524E0-425D-415D-B252-C4E6BA8A141A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4C112B1B-557A-4717-9F9E-C4641A706E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9" b="137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268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560182A5-6D86-4A46-918B-D2785BBB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84" y="1763892"/>
            <a:ext cx="3352486" cy="31262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4392" y="671890"/>
            <a:ext cx="4454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PENSAR EN VERDE, </a:t>
            </a:r>
            <a:r>
              <a:rPr lang="en-US" sz="3200" dirty="0">
                <a:latin typeface="+mj-lt"/>
              </a:rPr>
              <a:t>ES SÍNTOMA DE BIENESTAR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0DF86CCC-C312-42F1-8DE6-CFD206AD498C}"/>
              </a:ext>
            </a:extLst>
          </p:cNvPr>
          <p:cNvSpPr txBox="1"/>
          <p:nvPr/>
        </p:nvSpPr>
        <p:spPr>
          <a:xfrm>
            <a:off x="489272" y="4966337"/>
            <a:ext cx="462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Es el elemento clave para nuestra sostenibilidad. </a:t>
            </a:r>
          </a:p>
          <a:p>
            <a:r>
              <a:rPr lang="es-ES" sz="1400" dirty="0">
                <a:latin typeface="+mj-lt"/>
              </a:rPr>
              <a:t>Nuestro empeño en mejorar los procesos de producción permiten desarrollar nuevos productos y sistemas mejorando la eficacia y calidad medioambiental. </a:t>
            </a:r>
            <a:endParaRPr lang="en-US" sz="1400" dirty="0">
              <a:latin typeface="+mj-lt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A26BB226-0B79-4266-BF3D-22041C882F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sp>
        <p:nvSpPr>
          <p:cNvPr id="34" name="TextBox 15">
            <a:extLst>
              <a:ext uri="{FF2B5EF4-FFF2-40B4-BE49-F238E27FC236}">
                <a16:creationId xmlns:a16="http://schemas.microsoft.com/office/drawing/2014/main" id="{6FB1EF58-AD9C-42D0-BF2D-EA940D729893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5" name="Straight Connector 6">
            <a:extLst>
              <a:ext uri="{FF2B5EF4-FFF2-40B4-BE49-F238E27FC236}">
                <a16:creationId xmlns:a16="http://schemas.microsoft.com/office/drawing/2014/main" id="{2B3D4196-E5F0-4558-89C2-96A48F18AC44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>
            <a:extLst>
              <a:ext uri="{FF2B5EF4-FFF2-40B4-BE49-F238E27FC236}">
                <a16:creationId xmlns:a16="http://schemas.microsoft.com/office/drawing/2014/main" id="{15311FD9-C34A-497F-9125-5BB622989091}"/>
              </a:ext>
            </a:extLst>
          </p:cNvPr>
          <p:cNvGrpSpPr/>
          <p:nvPr/>
        </p:nvGrpSpPr>
        <p:grpSpPr>
          <a:xfrm>
            <a:off x="351512" y="550932"/>
            <a:ext cx="365760" cy="365760"/>
            <a:chOff x="6163294" y="938150"/>
            <a:chExt cx="365760" cy="365760"/>
          </a:xfrm>
        </p:grpSpPr>
        <p:cxnSp>
          <p:nvCxnSpPr>
            <p:cNvPr id="37" name="Straight Connector 12">
              <a:extLst>
                <a:ext uri="{FF2B5EF4-FFF2-40B4-BE49-F238E27FC236}">
                  <a16:creationId xmlns:a16="http://schemas.microsoft.com/office/drawing/2014/main" id="{D28D6175-8B87-4911-A3CB-6868D98EEB2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3">
              <a:extLst>
                <a:ext uri="{FF2B5EF4-FFF2-40B4-BE49-F238E27FC236}">
                  <a16:creationId xmlns:a16="http://schemas.microsoft.com/office/drawing/2014/main" id="{2FBB5E9E-0CE7-465A-9BA6-8264BF053A1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4">
            <a:extLst>
              <a:ext uri="{FF2B5EF4-FFF2-40B4-BE49-F238E27FC236}">
                <a16:creationId xmlns:a16="http://schemas.microsoft.com/office/drawing/2014/main" id="{501AC682-FEAC-4188-B8CA-B28610EDED35}"/>
              </a:ext>
            </a:extLst>
          </p:cNvPr>
          <p:cNvGrpSpPr/>
          <p:nvPr/>
        </p:nvGrpSpPr>
        <p:grpSpPr>
          <a:xfrm flipH="1" flipV="1">
            <a:off x="4674865" y="1409562"/>
            <a:ext cx="365760" cy="365760"/>
            <a:chOff x="6163294" y="938150"/>
            <a:chExt cx="365760" cy="365760"/>
          </a:xfrm>
        </p:grpSpPr>
        <p:cxnSp>
          <p:nvCxnSpPr>
            <p:cNvPr id="42" name="Straight Connector 15">
              <a:extLst>
                <a:ext uri="{FF2B5EF4-FFF2-40B4-BE49-F238E27FC236}">
                  <a16:creationId xmlns:a16="http://schemas.microsoft.com/office/drawing/2014/main" id="{87B25548-E7F8-4F59-96EE-F07C0063EB9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6">
              <a:extLst>
                <a:ext uri="{FF2B5EF4-FFF2-40B4-BE49-F238E27FC236}">
                  <a16:creationId xmlns:a16="http://schemas.microsoft.com/office/drawing/2014/main" id="{7F919E4B-049B-489A-8747-319C9F2D678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074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AEE5CA7-5086-4D3E-855B-54177777F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r="7654"/>
          <a:stretch>
            <a:fillRect/>
          </a:stretch>
        </p:blipFill>
        <p:spPr/>
      </p:pic>
      <p:sp>
        <p:nvSpPr>
          <p:cNvPr id="24" name="TextBox 19">
            <a:extLst>
              <a:ext uri="{FF2B5EF4-FFF2-40B4-BE49-F238E27FC236}">
                <a16:creationId xmlns:a16="http://schemas.microsoft.com/office/drawing/2014/main" id="{3C2E09AD-C406-4B85-B787-9E62AD87BAFE}"/>
              </a:ext>
            </a:extLst>
          </p:cNvPr>
          <p:cNvSpPr txBox="1"/>
          <p:nvPr/>
        </p:nvSpPr>
        <p:spPr>
          <a:xfrm>
            <a:off x="530242" y="3371048"/>
            <a:ext cx="39663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una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dilatada experiencia </a:t>
            </a:r>
            <a:r>
              <a:rPr lang="es-ES" sz="1400" dirty="0">
                <a:latin typeface="+mj-lt"/>
              </a:rPr>
              <a:t>en diversos sectores como: </a:t>
            </a:r>
            <a:r>
              <a:rPr lang="es-ES" sz="1400" b="1" dirty="0" err="1">
                <a:latin typeface="+mj-lt"/>
              </a:rPr>
              <a:t>Horeca</a:t>
            </a:r>
            <a:r>
              <a:rPr lang="es-ES" sz="1400" b="1" dirty="0">
                <a:latin typeface="+mj-lt"/>
              </a:rPr>
              <a:t>, Área alimentaria, industria, así como en lavandería donde somos expertos,</a:t>
            </a:r>
            <a:r>
              <a:rPr lang="es-ES" sz="1400" dirty="0">
                <a:latin typeface="+mj-lt"/>
              </a:rPr>
              <a:t> obteniendo los mejores resultados de lavado con una perfecta relación calidad/precio. 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00AF8931-6671-4FD3-8B30-895C090249A4}"/>
              </a:ext>
            </a:extLst>
          </p:cNvPr>
          <p:cNvSpPr txBox="1"/>
          <p:nvPr/>
        </p:nvSpPr>
        <p:spPr>
          <a:xfrm>
            <a:off x="566839" y="932750"/>
            <a:ext cx="507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LÍDERES, </a:t>
            </a:r>
            <a:r>
              <a:rPr lang="es-ES" sz="3200" dirty="0">
                <a:latin typeface="+mj-lt"/>
              </a:rPr>
              <a:t>DE LA </a:t>
            </a:r>
          </a:p>
          <a:p>
            <a:r>
              <a:rPr lang="es-ES" sz="3200" dirty="0">
                <a:latin typeface="+mj-lt"/>
              </a:rPr>
              <a:t>NUEVA ERA </a:t>
            </a:r>
          </a:p>
          <a:p>
            <a:r>
              <a:rPr lang="es-ES" sz="3200" dirty="0">
                <a:latin typeface="+mj-lt"/>
              </a:rPr>
              <a:t>SOSTENIBLE </a:t>
            </a:r>
          </a:p>
          <a:p>
            <a:r>
              <a:rPr lang="es-ES" sz="3200" dirty="0">
                <a:latin typeface="+mj-lt"/>
              </a:rPr>
              <a:t>EN LA QUÍMICA</a:t>
            </a:r>
            <a:endParaRPr lang="en-US" sz="3200" dirty="0">
              <a:latin typeface="+mj-lt"/>
            </a:endParaRPr>
          </a:p>
        </p:txBody>
      </p:sp>
      <p:grpSp>
        <p:nvGrpSpPr>
          <p:cNvPr id="26" name="Group 11">
            <a:extLst>
              <a:ext uri="{FF2B5EF4-FFF2-40B4-BE49-F238E27FC236}">
                <a16:creationId xmlns:a16="http://schemas.microsoft.com/office/drawing/2014/main" id="{CC73DC88-F6A3-4B22-B0E1-13AFF9AEB48C}"/>
              </a:ext>
            </a:extLst>
          </p:cNvPr>
          <p:cNvGrpSpPr/>
          <p:nvPr/>
        </p:nvGrpSpPr>
        <p:grpSpPr>
          <a:xfrm>
            <a:off x="351512" y="809609"/>
            <a:ext cx="365760" cy="365760"/>
            <a:chOff x="6163294" y="938150"/>
            <a:chExt cx="365760" cy="365760"/>
          </a:xfrm>
        </p:grpSpPr>
        <p:cxnSp>
          <p:nvCxnSpPr>
            <p:cNvPr id="27" name="Straight Connector 12">
              <a:extLst>
                <a:ext uri="{FF2B5EF4-FFF2-40B4-BE49-F238E27FC236}">
                  <a16:creationId xmlns:a16="http://schemas.microsoft.com/office/drawing/2014/main" id="{FB5F4793-07AC-4E3D-8E43-8DA5D959BC9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A6E6139A-2064-44D3-A828-E3CE84BE1040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4">
            <a:extLst>
              <a:ext uri="{FF2B5EF4-FFF2-40B4-BE49-F238E27FC236}">
                <a16:creationId xmlns:a16="http://schemas.microsoft.com/office/drawing/2014/main" id="{8FF7D071-93D8-436E-A073-C94A5FCF975D}"/>
              </a:ext>
            </a:extLst>
          </p:cNvPr>
          <p:cNvGrpSpPr/>
          <p:nvPr/>
        </p:nvGrpSpPr>
        <p:grpSpPr>
          <a:xfrm flipH="1" flipV="1">
            <a:off x="3297127" y="2694204"/>
            <a:ext cx="365760" cy="365760"/>
            <a:chOff x="6163294" y="938150"/>
            <a:chExt cx="365760" cy="365760"/>
          </a:xfrm>
        </p:grpSpPr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BFA8082B-0F3F-4561-93D0-E121313F2A5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6">
              <a:extLst>
                <a:ext uri="{FF2B5EF4-FFF2-40B4-BE49-F238E27FC236}">
                  <a16:creationId xmlns:a16="http://schemas.microsoft.com/office/drawing/2014/main" id="{4CF691EF-3182-43E8-A755-E803C19BD3F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15">
            <a:extLst>
              <a:ext uri="{FF2B5EF4-FFF2-40B4-BE49-F238E27FC236}">
                <a16:creationId xmlns:a16="http://schemas.microsoft.com/office/drawing/2014/main" id="{CFBFC1C6-3CA4-4399-8D13-42745E07EE0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68" name="Straight Connector 6">
            <a:extLst>
              <a:ext uri="{FF2B5EF4-FFF2-40B4-BE49-F238E27FC236}">
                <a16:creationId xmlns:a16="http://schemas.microsoft.com/office/drawing/2014/main" id="{33E6F6A4-C783-4A3E-8320-CBA7CD867452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00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86797" y="1786506"/>
            <a:ext cx="12390408" cy="6950696"/>
          </a:xfrm>
          <a:blipFill>
            <a:blip r:embed="rId2"/>
            <a:stretch>
              <a:fillRect/>
            </a:stretch>
          </a:blipFill>
        </p:spPr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1EDAD6B6-3E6F-4C12-8AE5-2F4604B6F1FD}"/>
              </a:ext>
            </a:extLst>
          </p:cNvPr>
          <p:cNvSpPr txBox="1"/>
          <p:nvPr/>
        </p:nvSpPr>
        <p:spPr>
          <a:xfrm>
            <a:off x="2736962" y="690237"/>
            <a:ext cx="664271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Nos sentimos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orgullosos</a:t>
            </a:r>
            <a:r>
              <a:rPr lang="es-ES" sz="1400" dirty="0">
                <a:latin typeface="+mj-lt"/>
              </a:rPr>
              <a:t> de que su empresa sea oficialmente </a:t>
            </a:r>
          </a:p>
          <a:p>
            <a:pPr algn="ctr"/>
            <a:r>
              <a:rPr lang="es-ES" sz="1400" dirty="0">
                <a:latin typeface="+mj-lt"/>
              </a:rPr>
              <a:t>nuestro representante en la zona sur de Andalucía.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3AB1EE3A-8216-43D5-8293-125EC2AD2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176" y="1451728"/>
            <a:ext cx="2661665" cy="721088"/>
          </a:xfrm>
          <a:prstGeom prst="rect">
            <a:avLst/>
          </a:prstGeom>
        </p:spPr>
      </p:pic>
      <p:sp>
        <p:nvSpPr>
          <p:cNvPr id="11" name="TextBox 19">
            <a:extLst>
              <a:ext uri="{FF2B5EF4-FFF2-40B4-BE49-F238E27FC236}">
                <a16:creationId xmlns:a16="http://schemas.microsoft.com/office/drawing/2014/main" id="{11E69A90-8E61-4C1D-963C-5B5032C70A34}"/>
              </a:ext>
            </a:extLst>
          </p:cNvPr>
          <p:cNvSpPr txBox="1"/>
          <p:nvPr/>
        </p:nvSpPr>
        <p:spPr>
          <a:xfrm>
            <a:off x="4859564" y="2379266"/>
            <a:ext cx="2408504" cy="1579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200" dirty="0">
                <a:latin typeface="+mj-lt"/>
              </a:rPr>
              <a:t>Suministres </a:t>
            </a:r>
            <a:r>
              <a:rPr lang="es-ES" sz="1200" dirty="0" err="1">
                <a:latin typeface="+mj-lt"/>
              </a:rPr>
              <a:t>dispronet</a:t>
            </a:r>
            <a:r>
              <a:rPr lang="es-ES" sz="1200" dirty="0">
                <a:latin typeface="+mj-lt"/>
              </a:rPr>
              <a:t> 2012,SL</a:t>
            </a:r>
            <a:br>
              <a:rPr lang="es-ES" sz="1200" dirty="0">
                <a:latin typeface="+mj-lt"/>
              </a:rPr>
            </a:br>
            <a:r>
              <a:rPr lang="es-ES" sz="1200" dirty="0" err="1">
                <a:latin typeface="+mj-lt"/>
              </a:rPr>
              <a:t>Carrer</a:t>
            </a:r>
            <a:r>
              <a:rPr lang="es-ES" sz="1200" dirty="0">
                <a:latin typeface="+mj-lt"/>
              </a:rPr>
              <a:t> Mas Pujol, 25, 08520 </a:t>
            </a:r>
            <a:r>
              <a:rPr lang="es-ES" sz="1200" dirty="0" err="1">
                <a:latin typeface="+mj-lt"/>
              </a:rPr>
              <a:t>Corró</a:t>
            </a:r>
            <a:r>
              <a:rPr lang="es-ES" sz="1200" dirty="0">
                <a:latin typeface="+mj-lt"/>
              </a:rPr>
              <a:t> </a:t>
            </a:r>
            <a:r>
              <a:rPr lang="es-ES" sz="1200" dirty="0" err="1">
                <a:latin typeface="+mj-lt"/>
              </a:rPr>
              <a:t>d'Avall</a:t>
            </a:r>
            <a:r>
              <a:rPr lang="es-ES" sz="1200" dirty="0">
                <a:latin typeface="+mj-lt"/>
              </a:rPr>
              <a:t>, Barcelona</a:t>
            </a:r>
          </a:p>
          <a:p>
            <a:pPr algn="ctr"/>
            <a:r>
              <a:rPr lang="es-ES" sz="1200" dirty="0">
                <a:latin typeface="+mj-lt"/>
              </a:rPr>
              <a:t>935 16 62 30</a:t>
            </a:r>
          </a:p>
          <a:p>
            <a:pPr algn="ctr"/>
            <a:r>
              <a:rPr lang="es-ES" sz="1200" dirty="0">
                <a:latin typeface="+mj-lt"/>
              </a:rPr>
              <a:t>comercial@dispronet.es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513E6FEB-ACCD-4B48-B4E8-5C97453074DC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799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17" name="Freeform 16"/>
          <p:cNvSpPr/>
          <p:nvPr/>
        </p:nvSpPr>
        <p:spPr>
          <a:xfrm>
            <a:off x="0" y="-1571"/>
            <a:ext cx="12191999" cy="6859571"/>
          </a:xfrm>
          <a:custGeom>
            <a:avLst/>
            <a:gdLst>
              <a:gd name="connsiteX0" fmla="*/ 4421857 w 12191999"/>
              <a:gd name="connsiteY0" fmla="*/ 3710714 h 6859571"/>
              <a:gd name="connsiteX1" fmla="*/ 4164379 w 12191999"/>
              <a:gd name="connsiteY1" fmla="*/ 3817365 h 6859571"/>
              <a:gd name="connsiteX2" fmla="*/ 3134503 w 12191999"/>
              <a:gd name="connsiteY2" fmla="*/ 4847240 h 6859571"/>
              <a:gd name="connsiteX3" fmla="*/ 3134504 w 12191999"/>
              <a:gd name="connsiteY3" fmla="*/ 5362194 h 6859571"/>
              <a:gd name="connsiteX4" fmla="*/ 4164378 w 12191999"/>
              <a:gd name="connsiteY4" fmla="*/ 6392068 h 6859571"/>
              <a:gd name="connsiteX5" fmla="*/ 4679331 w 12191999"/>
              <a:gd name="connsiteY5" fmla="*/ 6392068 h 6859571"/>
              <a:gd name="connsiteX6" fmla="*/ 5709207 w 12191999"/>
              <a:gd name="connsiteY6" fmla="*/ 5362192 h 6859571"/>
              <a:gd name="connsiteX7" fmla="*/ 5709207 w 12191999"/>
              <a:gd name="connsiteY7" fmla="*/ 4847239 h 6859571"/>
              <a:gd name="connsiteX8" fmla="*/ 4679332 w 12191999"/>
              <a:gd name="connsiteY8" fmla="*/ 3817365 h 6859571"/>
              <a:gd name="connsiteX9" fmla="*/ 4421857 w 12191999"/>
              <a:gd name="connsiteY9" fmla="*/ 3710714 h 6859571"/>
              <a:gd name="connsiteX10" fmla="*/ 7770144 w 12191999"/>
              <a:gd name="connsiteY10" fmla="*/ 3710713 h 6859571"/>
              <a:gd name="connsiteX11" fmla="*/ 7512668 w 12191999"/>
              <a:gd name="connsiteY11" fmla="*/ 3817362 h 6859571"/>
              <a:gd name="connsiteX12" fmla="*/ 6482792 w 12191999"/>
              <a:gd name="connsiteY12" fmla="*/ 4847238 h 6859571"/>
              <a:gd name="connsiteX13" fmla="*/ 6482792 w 12191999"/>
              <a:gd name="connsiteY13" fmla="*/ 5362191 h 6859571"/>
              <a:gd name="connsiteX14" fmla="*/ 7512666 w 12191999"/>
              <a:gd name="connsiteY14" fmla="*/ 6392066 h 6859571"/>
              <a:gd name="connsiteX15" fmla="*/ 8027620 w 12191999"/>
              <a:gd name="connsiteY15" fmla="*/ 6392066 h 6859571"/>
              <a:gd name="connsiteX16" fmla="*/ 9057495 w 12191999"/>
              <a:gd name="connsiteY16" fmla="*/ 5362190 h 6859571"/>
              <a:gd name="connsiteX17" fmla="*/ 9057495 w 12191999"/>
              <a:gd name="connsiteY17" fmla="*/ 4847237 h 6859571"/>
              <a:gd name="connsiteX18" fmla="*/ 8027621 w 12191999"/>
              <a:gd name="connsiteY18" fmla="*/ 3817362 h 6859571"/>
              <a:gd name="connsiteX19" fmla="*/ 7770144 w 12191999"/>
              <a:gd name="connsiteY19" fmla="*/ 3710713 h 6859571"/>
              <a:gd name="connsiteX20" fmla="*/ 2747713 w 12191999"/>
              <a:gd name="connsiteY20" fmla="*/ 2036571 h 6859571"/>
              <a:gd name="connsiteX21" fmla="*/ 2490237 w 12191999"/>
              <a:gd name="connsiteY21" fmla="*/ 2143224 h 6859571"/>
              <a:gd name="connsiteX22" fmla="*/ 1460362 w 12191999"/>
              <a:gd name="connsiteY22" fmla="*/ 3173099 h 6859571"/>
              <a:gd name="connsiteX23" fmla="*/ 1460361 w 12191999"/>
              <a:gd name="connsiteY23" fmla="*/ 3688051 h 6859571"/>
              <a:gd name="connsiteX24" fmla="*/ 2490235 w 12191999"/>
              <a:gd name="connsiteY24" fmla="*/ 4717925 h 6859571"/>
              <a:gd name="connsiteX25" fmla="*/ 3005189 w 12191999"/>
              <a:gd name="connsiteY25" fmla="*/ 4717925 h 6859571"/>
              <a:gd name="connsiteX26" fmla="*/ 4035065 w 12191999"/>
              <a:gd name="connsiteY26" fmla="*/ 3688049 h 6859571"/>
              <a:gd name="connsiteX27" fmla="*/ 4035065 w 12191999"/>
              <a:gd name="connsiteY27" fmla="*/ 3173097 h 6859571"/>
              <a:gd name="connsiteX28" fmla="*/ 3005190 w 12191999"/>
              <a:gd name="connsiteY28" fmla="*/ 2143224 h 6859571"/>
              <a:gd name="connsiteX29" fmla="*/ 2747713 w 12191999"/>
              <a:gd name="connsiteY29" fmla="*/ 2036571 h 6859571"/>
              <a:gd name="connsiteX30" fmla="*/ 6096001 w 12191999"/>
              <a:gd name="connsiteY30" fmla="*/ 2036570 h 6859571"/>
              <a:gd name="connsiteX31" fmla="*/ 5838524 w 12191999"/>
              <a:gd name="connsiteY31" fmla="*/ 2143221 h 6859571"/>
              <a:gd name="connsiteX32" fmla="*/ 4808649 w 12191999"/>
              <a:gd name="connsiteY32" fmla="*/ 3173096 h 6859571"/>
              <a:gd name="connsiteX33" fmla="*/ 4808649 w 12191999"/>
              <a:gd name="connsiteY33" fmla="*/ 3688048 h 6859571"/>
              <a:gd name="connsiteX34" fmla="*/ 5838523 w 12191999"/>
              <a:gd name="connsiteY34" fmla="*/ 4717922 h 6859571"/>
              <a:gd name="connsiteX35" fmla="*/ 6353476 w 12191999"/>
              <a:gd name="connsiteY35" fmla="*/ 4717922 h 6859571"/>
              <a:gd name="connsiteX36" fmla="*/ 7383352 w 12191999"/>
              <a:gd name="connsiteY36" fmla="*/ 3688047 h 6859571"/>
              <a:gd name="connsiteX37" fmla="*/ 7383351 w 12191999"/>
              <a:gd name="connsiteY37" fmla="*/ 3173094 h 6859571"/>
              <a:gd name="connsiteX38" fmla="*/ 6353478 w 12191999"/>
              <a:gd name="connsiteY38" fmla="*/ 2143221 h 6859571"/>
              <a:gd name="connsiteX39" fmla="*/ 6096001 w 12191999"/>
              <a:gd name="connsiteY39" fmla="*/ 2036570 h 6859571"/>
              <a:gd name="connsiteX40" fmla="*/ 9444289 w 12191999"/>
              <a:gd name="connsiteY40" fmla="*/ 2036568 h 6859571"/>
              <a:gd name="connsiteX41" fmla="*/ 9186812 w 12191999"/>
              <a:gd name="connsiteY41" fmla="*/ 2143218 h 6859571"/>
              <a:gd name="connsiteX42" fmla="*/ 8156937 w 12191999"/>
              <a:gd name="connsiteY42" fmla="*/ 3173094 h 6859571"/>
              <a:gd name="connsiteX43" fmla="*/ 8156937 w 12191999"/>
              <a:gd name="connsiteY43" fmla="*/ 3688047 h 6859571"/>
              <a:gd name="connsiteX44" fmla="*/ 9186811 w 12191999"/>
              <a:gd name="connsiteY44" fmla="*/ 4717920 h 6859571"/>
              <a:gd name="connsiteX45" fmla="*/ 9701764 w 12191999"/>
              <a:gd name="connsiteY45" fmla="*/ 4717921 h 6859571"/>
              <a:gd name="connsiteX46" fmla="*/ 10731640 w 12191999"/>
              <a:gd name="connsiteY46" fmla="*/ 3688045 h 6859571"/>
              <a:gd name="connsiteX47" fmla="*/ 10731640 w 12191999"/>
              <a:gd name="connsiteY47" fmla="*/ 3173091 h 6859571"/>
              <a:gd name="connsiteX48" fmla="*/ 9701765 w 12191999"/>
              <a:gd name="connsiteY48" fmla="*/ 2143218 h 6859571"/>
              <a:gd name="connsiteX49" fmla="*/ 9444289 w 12191999"/>
              <a:gd name="connsiteY49" fmla="*/ 2036568 h 6859571"/>
              <a:gd name="connsiteX50" fmla="*/ 4421858 w 12191999"/>
              <a:gd name="connsiteY50" fmla="*/ 362427 h 6859571"/>
              <a:gd name="connsiteX51" fmla="*/ 4164382 w 12191999"/>
              <a:gd name="connsiteY51" fmla="*/ 469078 h 6859571"/>
              <a:gd name="connsiteX52" fmla="*/ 3134507 w 12191999"/>
              <a:gd name="connsiteY52" fmla="*/ 1498954 h 6859571"/>
              <a:gd name="connsiteX53" fmla="*/ 3134507 w 12191999"/>
              <a:gd name="connsiteY53" fmla="*/ 2013907 h 6859571"/>
              <a:gd name="connsiteX54" fmla="*/ 4164381 w 12191999"/>
              <a:gd name="connsiteY54" fmla="*/ 3043781 h 6859571"/>
              <a:gd name="connsiteX55" fmla="*/ 4679333 w 12191999"/>
              <a:gd name="connsiteY55" fmla="*/ 3043781 h 6859571"/>
              <a:gd name="connsiteX56" fmla="*/ 5709209 w 12191999"/>
              <a:gd name="connsiteY56" fmla="*/ 2013907 h 6859571"/>
              <a:gd name="connsiteX57" fmla="*/ 5709209 w 12191999"/>
              <a:gd name="connsiteY57" fmla="*/ 1498952 h 6859571"/>
              <a:gd name="connsiteX58" fmla="*/ 4679335 w 12191999"/>
              <a:gd name="connsiteY58" fmla="*/ 469078 h 6859571"/>
              <a:gd name="connsiteX59" fmla="*/ 4421858 w 12191999"/>
              <a:gd name="connsiteY59" fmla="*/ 362427 h 6859571"/>
              <a:gd name="connsiteX60" fmla="*/ 7770146 w 12191999"/>
              <a:gd name="connsiteY60" fmla="*/ 362425 h 6859571"/>
              <a:gd name="connsiteX61" fmla="*/ 7512669 w 12191999"/>
              <a:gd name="connsiteY61" fmla="*/ 469075 h 6859571"/>
              <a:gd name="connsiteX62" fmla="*/ 6482793 w 12191999"/>
              <a:gd name="connsiteY62" fmla="*/ 1498950 h 6859571"/>
              <a:gd name="connsiteX63" fmla="*/ 6482794 w 12191999"/>
              <a:gd name="connsiteY63" fmla="*/ 2013904 h 6859571"/>
              <a:gd name="connsiteX64" fmla="*/ 7512668 w 12191999"/>
              <a:gd name="connsiteY64" fmla="*/ 3043778 h 6859571"/>
              <a:gd name="connsiteX65" fmla="*/ 8027622 w 12191999"/>
              <a:gd name="connsiteY65" fmla="*/ 3043778 h 6859571"/>
              <a:gd name="connsiteX66" fmla="*/ 9057497 w 12191999"/>
              <a:gd name="connsiteY66" fmla="*/ 2013903 h 6859571"/>
              <a:gd name="connsiteX67" fmla="*/ 9057497 w 12191999"/>
              <a:gd name="connsiteY67" fmla="*/ 1498950 h 6859571"/>
              <a:gd name="connsiteX68" fmla="*/ 8027623 w 12191999"/>
              <a:gd name="connsiteY68" fmla="*/ 469075 h 6859571"/>
              <a:gd name="connsiteX69" fmla="*/ 7770146 w 12191999"/>
              <a:gd name="connsiteY69" fmla="*/ 362425 h 6859571"/>
              <a:gd name="connsiteX70" fmla="*/ 0 w 12191999"/>
              <a:gd name="connsiteY70" fmla="*/ 0 h 6859571"/>
              <a:gd name="connsiteX71" fmla="*/ 4712441 w 12191999"/>
              <a:gd name="connsiteY71" fmla="*/ 0 h 6859571"/>
              <a:gd name="connsiteX72" fmla="*/ 4708666 w 12191999"/>
              <a:gd name="connsiteY72" fmla="*/ 12738 h 6859571"/>
              <a:gd name="connsiteX73" fmla="*/ 4808651 w 12191999"/>
              <a:gd name="connsiteY73" fmla="*/ 339761 h 6859571"/>
              <a:gd name="connsiteX74" fmla="*/ 5838525 w 12191999"/>
              <a:gd name="connsiteY74" fmla="*/ 1369635 h 6859571"/>
              <a:gd name="connsiteX75" fmla="*/ 6353478 w 12191999"/>
              <a:gd name="connsiteY75" fmla="*/ 1369635 h 6859571"/>
              <a:gd name="connsiteX76" fmla="*/ 7383354 w 12191999"/>
              <a:gd name="connsiteY76" fmla="*/ 339760 h 6859571"/>
              <a:gd name="connsiteX77" fmla="*/ 7483339 w 12191999"/>
              <a:gd name="connsiteY77" fmla="*/ 12737 h 6859571"/>
              <a:gd name="connsiteX78" fmla="*/ 7479564 w 12191999"/>
              <a:gd name="connsiteY78" fmla="*/ 0 h 6859571"/>
              <a:gd name="connsiteX79" fmla="*/ 12191999 w 12191999"/>
              <a:gd name="connsiteY79" fmla="*/ 0 h 6859571"/>
              <a:gd name="connsiteX80" fmla="*/ 12191999 w 12191999"/>
              <a:gd name="connsiteY80" fmla="*/ 6859571 h 6859571"/>
              <a:gd name="connsiteX81" fmla="*/ 7480025 w 12191999"/>
              <a:gd name="connsiteY81" fmla="*/ 6859571 h 6859571"/>
              <a:gd name="connsiteX82" fmla="*/ 7483334 w 12191999"/>
              <a:gd name="connsiteY82" fmla="*/ 6848405 h 6859571"/>
              <a:gd name="connsiteX83" fmla="*/ 7383350 w 12191999"/>
              <a:gd name="connsiteY83" fmla="*/ 6521382 h 6859571"/>
              <a:gd name="connsiteX84" fmla="*/ 6353476 w 12191999"/>
              <a:gd name="connsiteY84" fmla="*/ 5491508 h 6859571"/>
              <a:gd name="connsiteX85" fmla="*/ 6095999 w 12191999"/>
              <a:gd name="connsiteY85" fmla="*/ 5384857 h 6859571"/>
              <a:gd name="connsiteX86" fmla="*/ 5838522 w 12191999"/>
              <a:gd name="connsiteY86" fmla="*/ 5491508 h 6859571"/>
              <a:gd name="connsiteX87" fmla="*/ 4808647 w 12191999"/>
              <a:gd name="connsiteY87" fmla="*/ 6521383 h 6859571"/>
              <a:gd name="connsiteX88" fmla="*/ 4708662 w 12191999"/>
              <a:gd name="connsiteY88" fmla="*/ 6848406 h 6859571"/>
              <a:gd name="connsiteX89" fmla="*/ 4711971 w 12191999"/>
              <a:gd name="connsiteY89" fmla="*/ 6859571 h 6859571"/>
              <a:gd name="connsiteX90" fmla="*/ 0 w 12191999"/>
              <a:gd name="connsiteY90" fmla="*/ 6859571 h 685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2191999" h="6859571">
                <a:moveTo>
                  <a:pt x="4421857" y="3710714"/>
                </a:moveTo>
                <a:cubicBezTo>
                  <a:pt x="4328668" y="3710714"/>
                  <a:pt x="4235479" y="3746264"/>
                  <a:pt x="4164379" y="3817365"/>
                </a:cubicBezTo>
                <a:lnTo>
                  <a:pt x="3134503" y="4847240"/>
                </a:lnTo>
                <a:cubicBezTo>
                  <a:pt x="2992303" y="4989441"/>
                  <a:pt x="2992304" y="5219994"/>
                  <a:pt x="3134504" y="5362194"/>
                </a:cubicBezTo>
                <a:lnTo>
                  <a:pt x="4164378" y="6392068"/>
                </a:lnTo>
                <a:cubicBezTo>
                  <a:pt x="4306578" y="6534268"/>
                  <a:pt x="4537130" y="6534268"/>
                  <a:pt x="4679331" y="6392068"/>
                </a:cubicBezTo>
                <a:lnTo>
                  <a:pt x="5709207" y="5362192"/>
                </a:lnTo>
                <a:cubicBezTo>
                  <a:pt x="5851408" y="5219992"/>
                  <a:pt x="5851408" y="4989439"/>
                  <a:pt x="5709207" y="4847239"/>
                </a:cubicBezTo>
                <a:lnTo>
                  <a:pt x="4679332" y="3817365"/>
                </a:lnTo>
                <a:cubicBezTo>
                  <a:pt x="4608232" y="3746264"/>
                  <a:pt x="4515045" y="3710714"/>
                  <a:pt x="4421857" y="3710714"/>
                </a:cubicBezTo>
                <a:close/>
                <a:moveTo>
                  <a:pt x="7770144" y="3710713"/>
                </a:moveTo>
                <a:cubicBezTo>
                  <a:pt x="7676955" y="3710712"/>
                  <a:pt x="7583767" y="3746263"/>
                  <a:pt x="7512668" y="3817362"/>
                </a:cubicBezTo>
                <a:lnTo>
                  <a:pt x="6482792" y="4847238"/>
                </a:lnTo>
                <a:cubicBezTo>
                  <a:pt x="6340591" y="4989439"/>
                  <a:pt x="6340591" y="5219991"/>
                  <a:pt x="6482792" y="5362191"/>
                </a:cubicBezTo>
                <a:lnTo>
                  <a:pt x="7512666" y="6392066"/>
                </a:lnTo>
                <a:cubicBezTo>
                  <a:pt x="7654867" y="6534266"/>
                  <a:pt x="7885419" y="6534266"/>
                  <a:pt x="8027620" y="6392066"/>
                </a:cubicBezTo>
                <a:lnTo>
                  <a:pt x="9057495" y="5362190"/>
                </a:lnTo>
                <a:cubicBezTo>
                  <a:pt x="9199695" y="5219989"/>
                  <a:pt x="9199695" y="4989437"/>
                  <a:pt x="9057495" y="4847237"/>
                </a:cubicBezTo>
                <a:lnTo>
                  <a:pt x="8027621" y="3817362"/>
                </a:lnTo>
                <a:cubicBezTo>
                  <a:pt x="7956521" y="3746262"/>
                  <a:pt x="7863332" y="3710712"/>
                  <a:pt x="7770144" y="3710713"/>
                </a:cubicBezTo>
                <a:close/>
                <a:moveTo>
                  <a:pt x="2747713" y="2036571"/>
                </a:moveTo>
                <a:cubicBezTo>
                  <a:pt x="2654524" y="2036572"/>
                  <a:pt x="2561337" y="2072122"/>
                  <a:pt x="2490237" y="2143224"/>
                </a:cubicBezTo>
                <a:lnTo>
                  <a:pt x="1460362" y="3173099"/>
                </a:lnTo>
                <a:cubicBezTo>
                  <a:pt x="1318160" y="3315298"/>
                  <a:pt x="1318160" y="3545850"/>
                  <a:pt x="1460361" y="3688051"/>
                </a:cubicBezTo>
                <a:lnTo>
                  <a:pt x="2490235" y="4717925"/>
                </a:lnTo>
                <a:cubicBezTo>
                  <a:pt x="2632437" y="4860125"/>
                  <a:pt x="2862988" y="4860126"/>
                  <a:pt x="3005189" y="4717925"/>
                </a:cubicBezTo>
                <a:lnTo>
                  <a:pt x="4035065" y="3688049"/>
                </a:lnTo>
                <a:cubicBezTo>
                  <a:pt x="4177265" y="3545849"/>
                  <a:pt x="4177264" y="3315298"/>
                  <a:pt x="4035065" y="3173097"/>
                </a:cubicBezTo>
                <a:lnTo>
                  <a:pt x="3005190" y="2143224"/>
                </a:lnTo>
                <a:cubicBezTo>
                  <a:pt x="2934091" y="2072123"/>
                  <a:pt x="2840901" y="2036572"/>
                  <a:pt x="2747713" y="2036571"/>
                </a:cubicBezTo>
                <a:close/>
                <a:moveTo>
                  <a:pt x="6096001" y="2036570"/>
                </a:moveTo>
                <a:cubicBezTo>
                  <a:pt x="6002813" y="2036570"/>
                  <a:pt x="5909625" y="2072120"/>
                  <a:pt x="5838524" y="2143221"/>
                </a:cubicBezTo>
                <a:lnTo>
                  <a:pt x="4808649" y="3173096"/>
                </a:lnTo>
                <a:cubicBezTo>
                  <a:pt x="4666448" y="3315297"/>
                  <a:pt x="4666448" y="3545848"/>
                  <a:pt x="4808649" y="3688048"/>
                </a:cubicBezTo>
                <a:lnTo>
                  <a:pt x="5838523" y="4717922"/>
                </a:lnTo>
                <a:cubicBezTo>
                  <a:pt x="5980724" y="4860123"/>
                  <a:pt x="6211276" y="4860123"/>
                  <a:pt x="6353476" y="4717922"/>
                </a:cubicBezTo>
                <a:lnTo>
                  <a:pt x="7383352" y="3688047"/>
                </a:lnTo>
                <a:cubicBezTo>
                  <a:pt x="7525553" y="3545846"/>
                  <a:pt x="7525553" y="3315296"/>
                  <a:pt x="7383351" y="3173094"/>
                </a:cubicBezTo>
                <a:lnTo>
                  <a:pt x="6353478" y="2143221"/>
                </a:lnTo>
                <a:cubicBezTo>
                  <a:pt x="6282377" y="2072120"/>
                  <a:pt x="6189189" y="2036570"/>
                  <a:pt x="6096001" y="2036570"/>
                </a:cubicBezTo>
                <a:close/>
                <a:moveTo>
                  <a:pt x="9444289" y="2036568"/>
                </a:moveTo>
                <a:cubicBezTo>
                  <a:pt x="9351101" y="2036568"/>
                  <a:pt x="9257912" y="2072118"/>
                  <a:pt x="9186812" y="2143218"/>
                </a:cubicBezTo>
                <a:lnTo>
                  <a:pt x="8156937" y="3173094"/>
                </a:lnTo>
                <a:cubicBezTo>
                  <a:pt x="8014736" y="3315294"/>
                  <a:pt x="8014736" y="3545846"/>
                  <a:pt x="8156937" y="3688047"/>
                </a:cubicBezTo>
                <a:lnTo>
                  <a:pt x="9186811" y="4717920"/>
                </a:lnTo>
                <a:cubicBezTo>
                  <a:pt x="9329011" y="4860122"/>
                  <a:pt x="9559563" y="4860122"/>
                  <a:pt x="9701764" y="4717921"/>
                </a:cubicBezTo>
                <a:lnTo>
                  <a:pt x="10731640" y="3688045"/>
                </a:lnTo>
                <a:cubicBezTo>
                  <a:pt x="10873840" y="3545845"/>
                  <a:pt x="10873840" y="3315293"/>
                  <a:pt x="10731640" y="3173091"/>
                </a:cubicBezTo>
                <a:lnTo>
                  <a:pt x="9701765" y="2143218"/>
                </a:lnTo>
                <a:cubicBezTo>
                  <a:pt x="9630665" y="2072118"/>
                  <a:pt x="9537477" y="2036567"/>
                  <a:pt x="9444289" y="2036568"/>
                </a:cubicBezTo>
                <a:close/>
                <a:moveTo>
                  <a:pt x="4421858" y="362427"/>
                </a:moveTo>
                <a:cubicBezTo>
                  <a:pt x="4328670" y="362427"/>
                  <a:pt x="4235482" y="397977"/>
                  <a:pt x="4164382" y="469078"/>
                </a:cubicBezTo>
                <a:lnTo>
                  <a:pt x="3134507" y="1498954"/>
                </a:lnTo>
                <a:cubicBezTo>
                  <a:pt x="2992306" y="1641154"/>
                  <a:pt x="2992305" y="1871706"/>
                  <a:pt x="3134507" y="2013907"/>
                </a:cubicBezTo>
                <a:lnTo>
                  <a:pt x="4164381" y="3043781"/>
                </a:lnTo>
                <a:cubicBezTo>
                  <a:pt x="4306580" y="3185981"/>
                  <a:pt x="4537133" y="3185981"/>
                  <a:pt x="4679333" y="3043781"/>
                </a:cubicBezTo>
                <a:lnTo>
                  <a:pt x="5709209" y="2013907"/>
                </a:lnTo>
                <a:cubicBezTo>
                  <a:pt x="5851410" y="1871704"/>
                  <a:pt x="5851410" y="1641152"/>
                  <a:pt x="5709209" y="1498952"/>
                </a:cubicBezTo>
                <a:lnTo>
                  <a:pt x="4679335" y="469078"/>
                </a:lnTo>
                <a:cubicBezTo>
                  <a:pt x="4608234" y="397977"/>
                  <a:pt x="4515046" y="362427"/>
                  <a:pt x="4421858" y="362427"/>
                </a:cubicBezTo>
                <a:close/>
                <a:moveTo>
                  <a:pt x="7770146" y="362425"/>
                </a:moveTo>
                <a:cubicBezTo>
                  <a:pt x="7676958" y="362425"/>
                  <a:pt x="7583769" y="397974"/>
                  <a:pt x="7512669" y="469075"/>
                </a:cubicBezTo>
                <a:lnTo>
                  <a:pt x="6482793" y="1498950"/>
                </a:lnTo>
                <a:cubicBezTo>
                  <a:pt x="6340594" y="1641152"/>
                  <a:pt x="6340594" y="1871704"/>
                  <a:pt x="6482794" y="2013904"/>
                </a:cubicBezTo>
                <a:lnTo>
                  <a:pt x="7512668" y="3043778"/>
                </a:lnTo>
                <a:cubicBezTo>
                  <a:pt x="7654869" y="3185979"/>
                  <a:pt x="7885421" y="3185979"/>
                  <a:pt x="8027622" y="3043778"/>
                </a:cubicBezTo>
                <a:lnTo>
                  <a:pt x="9057497" y="2013903"/>
                </a:lnTo>
                <a:cubicBezTo>
                  <a:pt x="9199698" y="1871702"/>
                  <a:pt x="9199698" y="1641150"/>
                  <a:pt x="9057497" y="1498950"/>
                </a:cubicBezTo>
                <a:lnTo>
                  <a:pt x="8027623" y="469075"/>
                </a:lnTo>
                <a:cubicBezTo>
                  <a:pt x="7956523" y="397975"/>
                  <a:pt x="7863335" y="362425"/>
                  <a:pt x="7770146" y="362425"/>
                </a:cubicBezTo>
                <a:close/>
                <a:moveTo>
                  <a:pt x="0" y="0"/>
                </a:moveTo>
                <a:lnTo>
                  <a:pt x="4712441" y="0"/>
                </a:lnTo>
                <a:lnTo>
                  <a:pt x="4708666" y="12738"/>
                </a:lnTo>
                <a:cubicBezTo>
                  <a:pt x="4686447" y="127498"/>
                  <a:pt x="4719776" y="250886"/>
                  <a:pt x="4808651" y="339761"/>
                </a:cubicBezTo>
                <a:lnTo>
                  <a:pt x="5838525" y="1369635"/>
                </a:lnTo>
                <a:cubicBezTo>
                  <a:pt x="5980725" y="1511837"/>
                  <a:pt x="6211278" y="1511836"/>
                  <a:pt x="6353478" y="1369635"/>
                </a:cubicBezTo>
                <a:lnTo>
                  <a:pt x="7383354" y="339760"/>
                </a:lnTo>
                <a:cubicBezTo>
                  <a:pt x="7472230" y="250884"/>
                  <a:pt x="7505558" y="127497"/>
                  <a:pt x="7483339" y="12737"/>
                </a:cubicBezTo>
                <a:lnTo>
                  <a:pt x="7479564" y="0"/>
                </a:lnTo>
                <a:lnTo>
                  <a:pt x="12191999" y="0"/>
                </a:lnTo>
                <a:lnTo>
                  <a:pt x="12191999" y="6859571"/>
                </a:lnTo>
                <a:lnTo>
                  <a:pt x="7480025" y="6859571"/>
                </a:lnTo>
                <a:lnTo>
                  <a:pt x="7483334" y="6848405"/>
                </a:lnTo>
                <a:cubicBezTo>
                  <a:pt x="7505553" y="6733645"/>
                  <a:pt x="7472225" y="6610258"/>
                  <a:pt x="7383350" y="6521382"/>
                </a:cubicBezTo>
                <a:lnTo>
                  <a:pt x="6353476" y="5491508"/>
                </a:lnTo>
                <a:cubicBezTo>
                  <a:pt x="6282375" y="5420408"/>
                  <a:pt x="6189187" y="5384857"/>
                  <a:pt x="6095999" y="5384857"/>
                </a:cubicBezTo>
                <a:cubicBezTo>
                  <a:pt x="6002811" y="5384857"/>
                  <a:pt x="5909623" y="5420408"/>
                  <a:pt x="5838522" y="5491508"/>
                </a:cubicBezTo>
                <a:lnTo>
                  <a:pt x="4808647" y="6521383"/>
                </a:lnTo>
                <a:cubicBezTo>
                  <a:pt x="4719772" y="6610259"/>
                  <a:pt x="4686443" y="6733647"/>
                  <a:pt x="4708662" y="6848406"/>
                </a:cubicBezTo>
                <a:lnTo>
                  <a:pt x="4711971" y="6859571"/>
                </a:lnTo>
                <a:lnTo>
                  <a:pt x="0" y="68595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 rot="2700000">
            <a:off x="5003642" y="2336641"/>
            <a:ext cx="2184716" cy="2184718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3861" y="3145617"/>
            <a:ext cx="1688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¡Gracias!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4A32AF6-7BEE-4B6D-A7E1-BA952E99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20" y="6363092"/>
            <a:ext cx="1556704" cy="37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5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337146" y="-3"/>
            <a:ext cx="8854855" cy="6858002"/>
          </a:xfrm>
          <a:custGeom>
            <a:avLst/>
            <a:gdLst>
              <a:gd name="connsiteX0" fmla="*/ 3793369 w 8854855"/>
              <a:gd name="connsiteY0" fmla="*/ 0 h 6858002"/>
              <a:gd name="connsiteX1" fmla="*/ 3813043 w 8854855"/>
              <a:gd name="connsiteY1" fmla="*/ 0 h 6858002"/>
              <a:gd name="connsiteX2" fmla="*/ 3813046 w 8854855"/>
              <a:gd name="connsiteY2" fmla="*/ 2 h 6858002"/>
              <a:gd name="connsiteX3" fmla="*/ 3813738 w 8854855"/>
              <a:gd name="connsiteY3" fmla="*/ 2 h 6858002"/>
              <a:gd name="connsiteX4" fmla="*/ 4643392 w 8854855"/>
              <a:gd name="connsiteY4" fmla="*/ 829656 h 6858002"/>
              <a:gd name="connsiteX5" fmla="*/ 5437286 w 8854855"/>
              <a:gd name="connsiteY5" fmla="*/ 1204121 h 6858002"/>
              <a:gd name="connsiteX6" fmla="*/ 5561409 w 8854855"/>
              <a:gd name="connsiteY6" fmla="*/ 1210047 h 6858002"/>
              <a:gd name="connsiteX7" fmla="*/ 5685575 w 8854855"/>
              <a:gd name="connsiteY7" fmla="*/ 1204118 h 6858002"/>
              <a:gd name="connsiteX8" fmla="*/ 6479469 w 8854855"/>
              <a:gd name="connsiteY8" fmla="*/ 829654 h 6858002"/>
              <a:gd name="connsiteX9" fmla="*/ 7309123 w 8854855"/>
              <a:gd name="connsiteY9" fmla="*/ 0 h 6858002"/>
              <a:gd name="connsiteX10" fmla="*/ 8854855 w 8854855"/>
              <a:gd name="connsiteY10" fmla="*/ 0 h 6858002"/>
              <a:gd name="connsiteX11" fmla="*/ 8854855 w 8854855"/>
              <a:gd name="connsiteY11" fmla="*/ 2268001 h 6858002"/>
              <a:gd name="connsiteX12" fmla="*/ 8612245 w 8854855"/>
              <a:gd name="connsiteY12" fmla="*/ 2510611 h 6858002"/>
              <a:gd name="connsiteX13" fmla="*/ 8612245 w 8854855"/>
              <a:gd name="connsiteY13" fmla="*/ 4347384 h 6858002"/>
              <a:gd name="connsiteX14" fmla="*/ 8854855 w 8854855"/>
              <a:gd name="connsiteY14" fmla="*/ 4589994 h 6858002"/>
              <a:gd name="connsiteX15" fmla="*/ 8854855 w 8854855"/>
              <a:gd name="connsiteY15" fmla="*/ 6858001 h 6858002"/>
              <a:gd name="connsiteX16" fmla="*/ 7329492 w 8854855"/>
              <a:gd name="connsiteY16" fmla="*/ 6858001 h 6858002"/>
              <a:gd name="connsiteX17" fmla="*/ 7329492 w 8854855"/>
              <a:gd name="connsiteY17" fmla="*/ 6858002 h 6858002"/>
              <a:gd name="connsiteX18" fmla="*/ 7312422 w 8854855"/>
              <a:gd name="connsiteY18" fmla="*/ 6858002 h 6858002"/>
              <a:gd name="connsiteX19" fmla="*/ 7312421 w 8854855"/>
              <a:gd name="connsiteY19" fmla="*/ 6858001 h 6858002"/>
              <a:gd name="connsiteX20" fmla="*/ 7311714 w 8854855"/>
              <a:gd name="connsiteY20" fmla="*/ 6858001 h 6858002"/>
              <a:gd name="connsiteX21" fmla="*/ 6479462 w 8854855"/>
              <a:gd name="connsiteY21" fmla="*/ 6025749 h 6858002"/>
              <a:gd name="connsiteX22" fmla="*/ 5685569 w 8854855"/>
              <a:gd name="connsiteY22" fmla="*/ 5651285 h 6858002"/>
              <a:gd name="connsiteX23" fmla="*/ 5561451 w 8854855"/>
              <a:gd name="connsiteY23" fmla="*/ 5645359 h 6858002"/>
              <a:gd name="connsiteX24" fmla="*/ 5437292 w 8854855"/>
              <a:gd name="connsiteY24" fmla="*/ 5651287 h 6858002"/>
              <a:gd name="connsiteX25" fmla="*/ 4643399 w 8854855"/>
              <a:gd name="connsiteY25" fmla="*/ 6025751 h 6858002"/>
              <a:gd name="connsiteX26" fmla="*/ 3811148 w 8854855"/>
              <a:gd name="connsiteY26" fmla="*/ 6858002 h 6858002"/>
              <a:gd name="connsiteX27" fmla="*/ 0 w 8854855"/>
              <a:gd name="connsiteY27" fmla="*/ 6858002 h 6858002"/>
              <a:gd name="connsiteX28" fmla="*/ 2510616 w 8854855"/>
              <a:gd name="connsiteY28" fmla="*/ 4347386 h 6858002"/>
              <a:gd name="connsiteX29" fmla="*/ 2510616 w 8854855"/>
              <a:gd name="connsiteY29" fmla="*/ 2510613 h 6858002"/>
              <a:gd name="connsiteX30" fmla="*/ 5 w 8854855"/>
              <a:gd name="connsiteY30" fmla="*/ 2 h 6858002"/>
              <a:gd name="connsiteX31" fmla="*/ 3793369 w 8854855"/>
              <a:gd name="connsiteY31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54855" h="6858002">
                <a:moveTo>
                  <a:pt x="3793369" y="0"/>
                </a:moveTo>
                <a:lnTo>
                  <a:pt x="3813043" y="0"/>
                </a:lnTo>
                <a:lnTo>
                  <a:pt x="3813046" y="2"/>
                </a:lnTo>
                <a:lnTo>
                  <a:pt x="3813738" y="2"/>
                </a:lnTo>
                <a:lnTo>
                  <a:pt x="4643392" y="829656"/>
                </a:lnTo>
                <a:cubicBezTo>
                  <a:pt x="4865297" y="1051561"/>
                  <a:pt x="5147522" y="1176382"/>
                  <a:pt x="5437286" y="1204121"/>
                </a:cubicBezTo>
                <a:lnTo>
                  <a:pt x="5561409" y="1210047"/>
                </a:lnTo>
                <a:lnTo>
                  <a:pt x="5685575" y="1204118"/>
                </a:lnTo>
                <a:cubicBezTo>
                  <a:pt x="5975340" y="1176380"/>
                  <a:pt x="6257564" y="1051559"/>
                  <a:pt x="6479469" y="829654"/>
                </a:cubicBezTo>
                <a:lnTo>
                  <a:pt x="7309123" y="0"/>
                </a:lnTo>
                <a:lnTo>
                  <a:pt x="8854855" y="0"/>
                </a:lnTo>
                <a:lnTo>
                  <a:pt x="8854855" y="2268001"/>
                </a:lnTo>
                <a:lnTo>
                  <a:pt x="8612245" y="2510611"/>
                </a:lnTo>
                <a:cubicBezTo>
                  <a:pt x="8105035" y="3017821"/>
                  <a:pt x="8105035" y="3840172"/>
                  <a:pt x="8612245" y="4347384"/>
                </a:cubicBezTo>
                <a:lnTo>
                  <a:pt x="8854855" y="4589994"/>
                </a:lnTo>
                <a:lnTo>
                  <a:pt x="8854855" y="6858001"/>
                </a:lnTo>
                <a:lnTo>
                  <a:pt x="7329492" y="6858001"/>
                </a:lnTo>
                <a:lnTo>
                  <a:pt x="7329492" y="6858002"/>
                </a:lnTo>
                <a:lnTo>
                  <a:pt x="7312422" y="6858002"/>
                </a:lnTo>
                <a:lnTo>
                  <a:pt x="7312421" y="6858001"/>
                </a:lnTo>
                <a:lnTo>
                  <a:pt x="7311714" y="6858001"/>
                </a:lnTo>
                <a:lnTo>
                  <a:pt x="6479462" y="6025749"/>
                </a:lnTo>
                <a:cubicBezTo>
                  <a:pt x="6257558" y="5803844"/>
                  <a:pt x="5975333" y="5679023"/>
                  <a:pt x="5685569" y="5651285"/>
                </a:cubicBezTo>
                <a:lnTo>
                  <a:pt x="5561451" y="5645359"/>
                </a:lnTo>
                <a:lnTo>
                  <a:pt x="5437292" y="5651287"/>
                </a:lnTo>
                <a:cubicBezTo>
                  <a:pt x="5147528" y="5679025"/>
                  <a:pt x="4865304" y="5803846"/>
                  <a:pt x="4643399" y="6025751"/>
                </a:cubicBezTo>
                <a:lnTo>
                  <a:pt x="3811148" y="6858002"/>
                </a:lnTo>
                <a:lnTo>
                  <a:pt x="0" y="6858002"/>
                </a:lnTo>
                <a:lnTo>
                  <a:pt x="2510616" y="4347386"/>
                </a:lnTo>
                <a:cubicBezTo>
                  <a:pt x="3017826" y="3840174"/>
                  <a:pt x="3017826" y="3017823"/>
                  <a:pt x="2510616" y="2510613"/>
                </a:cubicBezTo>
                <a:lnTo>
                  <a:pt x="5" y="2"/>
                </a:lnTo>
                <a:lnTo>
                  <a:pt x="3793369" y="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3984" y="2273096"/>
            <a:ext cx="5287950" cy="1708556"/>
            <a:chOff x="318666" y="2349324"/>
            <a:chExt cx="4685820" cy="1527943"/>
          </a:xfrm>
        </p:grpSpPr>
        <p:sp>
          <p:nvSpPr>
            <p:cNvPr id="20" name="TextBox 19"/>
            <p:cNvSpPr txBox="1"/>
            <p:nvPr/>
          </p:nvSpPr>
          <p:spPr>
            <a:xfrm>
              <a:off x="318666" y="2638681"/>
              <a:ext cx="4685820" cy="123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PROPUESTA DE </a:t>
              </a:r>
            </a:p>
            <a:p>
              <a:pPr fontAlgn="ctr"/>
              <a:r>
                <a:rPr lang="en-US" sz="2800" b="1" dirty="0">
                  <a:solidFill>
                    <a:srgbClr val="E6007E"/>
                  </a:solidFill>
                  <a:latin typeface="+mj-lt"/>
                </a:rPr>
                <a:t>SOLUCIONES INTEGRALES</a:t>
              </a:r>
            </a:p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DE HIGIENE PROFESIONAL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3987" y="2349324"/>
              <a:ext cx="2247898" cy="247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300" dirty="0">
                  <a:solidFill>
                    <a:srgbClr val="E6007E"/>
                  </a:solidFill>
                  <a:latin typeface="+mj-lt"/>
                </a:rPr>
                <a:t>MAYOR </a:t>
              </a:r>
              <a:r>
                <a:rPr lang="en-US" sz="1200" b="1" spc="300" dirty="0">
                  <a:solidFill>
                    <a:srgbClr val="E6007E"/>
                  </a:solidFill>
                  <a:latin typeface="+mj-lt"/>
                </a:rPr>
                <a:t>RENTABILIDAD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09" y="2868735"/>
            <a:ext cx="2650476" cy="1120527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blipFill>
            <a:blip r:embed="rId3"/>
            <a:stretch>
              <a:fillRect/>
            </a:stretch>
          </a:blipFill>
        </p:spPr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7B0FEDE4-25B4-4AA6-8C45-2FD7339B434D}"/>
              </a:ext>
            </a:extLst>
          </p:cNvPr>
          <p:cNvSpPr txBox="1"/>
          <p:nvPr/>
        </p:nvSpPr>
        <p:spPr>
          <a:xfrm>
            <a:off x="293984" y="4028214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7EBF1260-48FD-4693-A575-85ADA2FAAEDB}"/>
              </a:ext>
            </a:extLst>
          </p:cNvPr>
          <p:cNvCxnSpPr>
            <a:cxnSpLocks/>
          </p:cNvCxnSpPr>
          <p:nvPr/>
        </p:nvCxnSpPr>
        <p:spPr>
          <a:xfrm flipH="1">
            <a:off x="3676650" y="4169425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 rot="2700000">
            <a:off x="1112544" y="1442181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700000">
            <a:off x="8518795" y="1442182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62437" y="4168761"/>
            <a:ext cx="26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SOMOS </a:t>
            </a:r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</a:t>
            </a: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3A8C8AEE-0BF2-4D97-9F58-72E33AD8B6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7B2DF4A8-5BA3-4504-A15B-F7639777F3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" b="8195"/>
          <a:stretch>
            <a:fillRect/>
          </a:stretch>
        </p:blipFill>
        <p:spPr/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id="{F5B95E4B-16BA-4B9F-986B-8EB83BDACE67}"/>
              </a:ext>
            </a:extLst>
          </p:cNvPr>
          <p:cNvSpPr txBox="1"/>
          <p:nvPr/>
        </p:nvSpPr>
        <p:spPr>
          <a:xfrm>
            <a:off x="3890994" y="5124750"/>
            <a:ext cx="440904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Empresa especializada en la </a:t>
            </a:r>
            <a:r>
              <a:rPr lang="es-ES" sz="1400" b="1" dirty="0">
                <a:latin typeface="+mj-lt"/>
              </a:rPr>
              <a:t>fabricación, distribución y comercialización </a:t>
            </a:r>
            <a:r>
              <a:rPr lang="es-ES" sz="1400" dirty="0">
                <a:latin typeface="+mj-lt"/>
              </a:rPr>
              <a:t>de productos de higiene profesional desde 1.990.</a:t>
            </a:r>
            <a:endParaRPr lang="en-US" sz="1400" dirty="0">
              <a:latin typeface="+mj-lt"/>
            </a:endParaRPr>
          </a:p>
        </p:txBody>
      </p:sp>
      <p:pic>
        <p:nvPicPr>
          <p:cNvPr id="46" name="Marcador de posición de imagen 45">
            <a:extLst>
              <a:ext uri="{FF2B5EF4-FFF2-40B4-BE49-F238E27FC236}">
                <a16:creationId xmlns:a16="http://schemas.microsoft.com/office/drawing/2014/main" id="{92FB8332-8235-498F-A032-D2046D257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50" name="TextBox 15">
            <a:extLst>
              <a:ext uri="{FF2B5EF4-FFF2-40B4-BE49-F238E27FC236}">
                <a16:creationId xmlns:a16="http://schemas.microsoft.com/office/drawing/2014/main" id="{DCA0696F-9E8D-44D1-87D3-D640562D0061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C8DDB7C0-3A44-47FB-BD90-1951C9BC4EAE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DF1AC1-C7C2-4810-BAC4-A595B3AC7850}"/>
              </a:ext>
            </a:extLst>
          </p:cNvPr>
          <p:cNvGrpSpPr/>
          <p:nvPr/>
        </p:nvGrpSpPr>
        <p:grpSpPr>
          <a:xfrm>
            <a:off x="4579544" y="4015750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0269D78-3C3E-4BA9-9988-EAB86FB4E7D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2EBA30F-49A6-4B00-A687-EC3E03F85D12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1905472D-A192-4B9E-8590-47C4797BD12D}"/>
              </a:ext>
            </a:extLst>
          </p:cNvPr>
          <p:cNvGrpSpPr/>
          <p:nvPr/>
        </p:nvGrpSpPr>
        <p:grpSpPr>
          <a:xfrm flipH="1" flipV="1">
            <a:off x="7259250" y="4425633"/>
            <a:ext cx="365760" cy="365760"/>
            <a:chOff x="6163294" y="938150"/>
            <a:chExt cx="365760" cy="365760"/>
          </a:xfrm>
        </p:grpSpPr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1D64E1D5-713B-41D5-A4FB-681D1825FA7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1A9E8369-A5CD-4DD5-9E4A-64A565E2A56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85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out…"/>
          <p:cNvSpPr txBox="1"/>
          <p:nvPr/>
        </p:nvSpPr>
        <p:spPr>
          <a:xfrm>
            <a:off x="2816591" y="81857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E6007E"/>
                </a:solidFill>
                <a:latin typeface="+mj-lt"/>
              </a:rPr>
              <a:t>TRABAJAMOS EN EQUIPO</a:t>
            </a:r>
          </a:p>
          <a:p>
            <a:pPr algn="ctr"/>
            <a:r>
              <a:rPr lang="en-US" sz="2800" dirty="0">
                <a:latin typeface="+mj-lt"/>
              </a:rPr>
              <a:t>CON NUESTROS CLIENTES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1502" y="2100908"/>
            <a:ext cx="594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</a:rPr>
              <a:t>Aportando productos con altos estándares de calidad y soluciones integrales de higiene profesional, con el objetivo de </a:t>
            </a:r>
            <a:r>
              <a:rPr lang="es-ES" sz="1400" b="1" dirty="0">
                <a:latin typeface="+mj-lt"/>
              </a:rPr>
              <a:t>cubrir todas tus necesidades.</a:t>
            </a:r>
            <a:endParaRPr lang="en-US" sz="1400" b="1" dirty="0">
              <a:latin typeface="+mj-lt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C06CCB1-9DC2-4A1B-9020-9D343FCA224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4891"/>
          <a:stretch>
            <a:fillRect/>
          </a:stretch>
        </p:blipFill>
        <p:spPr>
          <a:xfrm>
            <a:off x="6457463" y="5300384"/>
            <a:ext cx="3104886" cy="1557617"/>
          </a:xfrm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6F3581B8-15D2-47B7-B758-BEA57930C0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4" b="12314"/>
          <a:stretch>
            <a:fillRect/>
          </a:stretch>
        </p:blipFill>
        <p:spPr>
          <a:xfrm>
            <a:off x="2629651" y="5300384"/>
            <a:ext cx="3104887" cy="1557617"/>
          </a:xfrm>
        </p:spPr>
      </p:pic>
      <p:sp>
        <p:nvSpPr>
          <p:cNvPr id="22" name="Freeform 6">
            <a:extLst>
              <a:ext uri="{FF2B5EF4-FFF2-40B4-BE49-F238E27FC236}">
                <a16:creationId xmlns:a16="http://schemas.microsoft.com/office/drawing/2014/main" id="{49BB14D6-1C4B-4554-B9C8-083C8566C111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96378A88-BFDD-420E-981A-E4BF77744B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grpSp>
        <p:nvGrpSpPr>
          <p:cNvPr id="10" name="Group 11">
            <a:extLst>
              <a:ext uri="{FF2B5EF4-FFF2-40B4-BE49-F238E27FC236}">
                <a16:creationId xmlns:a16="http://schemas.microsoft.com/office/drawing/2014/main" id="{A2FDB88A-85A5-4BF2-A5E4-4C74215E807F}"/>
              </a:ext>
            </a:extLst>
          </p:cNvPr>
          <p:cNvGrpSpPr/>
          <p:nvPr/>
        </p:nvGrpSpPr>
        <p:grpSpPr>
          <a:xfrm>
            <a:off x="3905098" y="683948"/>
            <a:ext cx="365760" cy="365760"/>
            <a:chOff x="6163294" y="938150"/>
            <a:chExt cx="365760" cy="365760"/>
          </a:xfrm>
        </p:grpSpPr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621E9FFC-9ECF-4F4B-973C-BF815E0726E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4AB9C084-391E-48DA-834C-644D33D10A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34DF3B09-DCD2-44DF-95FD-B5CC8C820135}"/>
              </a:ext>
            </a:extLst>
          </p:cNvPr>
          <p:cNvGrpSpPr/>
          <p:nvPr/>
        </p:nvGrpSpPr>
        <p:grpSpPr>
          <a:xfrm flipH="1" flipV="1">
            <a:off x="7905300" y="1440028"/>
            <a:ext cx="365760" cy="365760"/>
            <a:chOff x="6163294" y="938150"/>
            <a:chExt cx="365760" cy="365760"/>
          </a:xfrm>
        </p:grpSpPr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1BCF6A3F-B78A-4388-A06C-64A990920B7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5ACD37BE-CC45-4396-904E-D73F78B22D34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5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bout…">
            <a:extLst>
              <a:ext uri="{FF2B5EF4-FFF2-40B4-BE49-F238E27FC236}">
                <a16:creationId xmlns:a16="http://schemas.microsoft.com/office/drawing/2014/main" id="{E2BEA8B3-DF43-4C74-A2EB-E8695610743F}"/>
              </a:ext>
            </a:extLst>
          </p:cNvPr>
          <p:cNvSpPr txBox="1"/>
          <p:nvPr/>
        </p:nvSpPr>
        <p:spPr>
          <a:xfrm>
            <a:off x="740141" y="46322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RACRISA, </a:t>
            </a:r>
          </a:p>
          <a:p>
            <a:r>
              <a:rPr lang="en-US" sz="2800" dirty="0">
                <a:latin typeface="+mj-lt"/>
              </a:rPr>
              <a:t>EL PARTNER ADECUADO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4135C4-E277-49E7-8EEB-9CD8EE6EBA2F}"/>
              </a:ext>
            </a:extLst>
          </p:cNvPr>
          <p:cNvGrpSpPr/>
          <p:nvPr/>
        </p:nvGrpSpPr>
        <p:grpSpPr>
          <a:xfrm>
            <a:off x="444479" y="4438958"/>
            <a:ext cx="365760" cy="365760"/>
            <a:chOff x="6163294" y="938150"/>
            <a:chExt cx="365760" cy="365760"/>
          </a:xfrm>
        </p:grpSpPr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AD6647F2-083C-49B5-8B21-59E14770A17F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">
              <a:extLst>
                <a:ext uri="{FF2B5EF4-FFF2-40B4-BE49-F238E27FC236}">
                  <a16:creationId xmlns:a16="http://schemas.microsoft.com/office/drawing/2014/main" id="{8E3D8230-42D1-448C-9DCB-9154A625235D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E7A0B3C-BFB6-4E7E-8AB5-A57C18F52C78}"/>
              </a:ext>
            </a:extLst>
          </p:cNvPr>
          <p:cNvGrpSpPr/>
          <p:nvPr/>
        </p:nvGrpSpPr>
        <p:grpSpPr>
          <a:xfrm flipH="1" flipV="1">
            <a:off x="4153514" y="5253318"/>
            <a:ext cx="365760" cy="365760"/>
            <a:chOff x="6163294" y="938150"/>
            <a:chExt cx="365760" cy="365760"/>
          </a:xfrm>
        </p:grpSpPr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id="{EF8F544A-9F78-46C2-8317-366FF390760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">
              <a:extLst>
                <a:ext uri="{FF2B5EF4-FFF2-40B4-BE49-F238E27FC236}">
                  <a16:creationId xmlns:a16="http://schemas.microsoft.com/office/drawing/2014/main" id="{061D3E87-6D3B-4B96-BAB5-AEB64C1F3E4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328C5959-64F1-4E93-9CA3-393FD0E9B51B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B0E22782-DC20-411B-8C54-31B210EB25D9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Marcador de posición de imagen 37">
            <a:extLst>
              <a:ext uri="{FF2B5EF4-FFF2-40B4-BE49-F238E27FC236}">
                <a16:creationId xmlns:a16="http://schemas.microsoft.com/office/drawing/2014/main" id="{E528A4BE-6CB8-4895-AA39-F0C840E3A00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6" b="109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793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>
            <a:blip r:embed="rId2"/>
            <a:stretch>
              <a:fillRect/>
            </a:stretch>
          </a:blipFill>
        </p:spPr>
      </p:sp>
      <p:sp>
        <p:nvSpPr>
          <p:cNvPr id="5" name="Rounded Rectangle 4"/>
          <p:cNvSpPr/>
          <p:nvPr/>
        </p:nvSpPr>
        <p:spPr>
          <a:xfrm rot="2700000">
            <a:off x="3786003" y="2484479"/>
            <a:ext cx="1876791" cy="1876793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5898" y="2924187"/>
            <a:ext cx="121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3306" y="2161169"/>
            <a:ext cx="5288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SOMOS </a:t>
            </a:r>
          </a:p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EL ALIADO PERFECTO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4902" y="3715109"/>
            <a:ext cx="3973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Racrisa ha estado siempre a la vanguardia de los desarrollos en el sector de la higiene industrial,</a:t>
            </a:r>
            <a:r>
              <a:rPr lang="es-ES" sz="1400" dirty="0">
                <a:latin typeface="+mj-lt"/>
              </a:rPr>
              <a:t> aportando una química segura, sostenible y eficaz para el sector profesional.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60881E6-C713-4B31-B167-C14713C3B771}"/>
              </a:ext>
            </a:extLst>
          </p:cNvPr>
          <p:cNvSpPr txBox="1"/>
          <p:nvPr/>
        </p:nvSpPr>
        <p:spPr>
          <a:xfrm>
            <a:off x="3989261" y="3318649"/>
            <a:ext cx="14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EFICAZ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4DD8FDD2-0DA6-4479-B967-225351F9D5B0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18EF05DC-C406-476B-A3A9-48A3789ADAA4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728DB35-4FBF-47C6-A39C-EA96F0FEBDC0}"/>
              </a:ext>
            </a:extLst>
          </p:cNvPr>
          <p:cNvGrpSpPr/>
          <p:nvPr/>
        </p:nvGrpSpPr>
        <p:grpSpPr>
          <a:xfrm>
            <a:off x="6141853" y="2088806"/>
            <a:ext cx="365760" cy="365760"/>
            <a:chOff x="6163294" y="938150"/>
            <a:chExt cx="365760" cy="365760"/>
          </a:xfrm>
        </p:grpSpPr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77224D7F-EF71-45E6-8E1E-09CBB6B8181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>
              <a:extLst>
                <a:ext uri="{FF2B5EF4-FFF2-40B4-BE49-F238E27FC236}">
                  <a16:creationId xmlns:a16="http://schemas.microsoft.com/office/drawing/2014/main" id="{B2F2B092-14E7-47D5-8FD0-7B038F8530A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0326BF40-2417-4562-B7AB-7AE7FD12ABC9}"/>
              </a:ext>
            </a:extLst>
          </p:cNvPr>
          <p:cNvGrpSpPr/>
          <p:nvPr/>
        </p:nvGrpSpPr>
        <p:grpSpPr>
          <a:xfrm flipH="1" flipV="1">
            <a:off x="9982452" y="2944989"/>
            <a:ext cx="365760" cy="365760"/>
            <a:chOff x="6163294" y="938150"/>
            <a:chExt cx="365760" cy="365760"/>
          </a:xfrm>
        </p:grpSpPr>
        <p:cxnSp>
          <p:nvCxnSpPr>
            <p:cNvPr id="22" name="Straight Connector 15">
              <a:extLst>
                <a:ext uri="{FF2B5EF4-FFF2-40B4-BE49-F238E27FC236}">
                  <a16:creationId xmlns:a16="http://schemas.microsoft.com/office/drawing/2014/main" id="{1556CA82-D72E-4BAA-BE44-BE594C4851B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">
              <a:extLst>
                <a:ext uri="{FF2B5EF4-FFF2-40B4-BE49-F238E27FC236}">
                  <a16:creationId xmlns:a16="http://schemas.microsoft.com/office/drawing/2014/main" id="{430C4E5F-8E15-41F1-A16C-882990B8E8D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384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F0E7DA53-EFA9-4B91-B065-004242D3C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6801"/>
          <a:stretch>
            <a:fillRect/>
          </a:stretch>
        </p:blipFill>
        <p:spPr/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EC646E33-6386-488E-8EED-2AC299388C5C}"/>
              </a:ext>
            </a:extLst>
          </p:cNvPr>
          <p:cNvSpPr/>
          <p:nvPr/>
        </p:nvSpPr>
        <p:spPr>
          <a:xfrm>
            <a:off x="7231480" y="1608194"/>
            <a:ext cx="373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OFRECEMOS UN </a:t>
            </a:r>
            <a:r>
              <a:rPr lang="en-US" sz="3200" b="1" dirty="0">
                <a:solidFill>
                  <a:srgbClr val="E6007E"/>
                </a:solidFill>
                <a:latin typeface="+mj-lt"/>
              </a:rPr>
              <a:t>SERVICIO DEDICADO Y  PERSONALIZADO</a:t>
            </a: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D1289EB8-BC23-4E79-85E9-AFAB1F8B52F4}"/>
              </a:ext>
            </a:extLst>
          </p:cNvPr>
          <p:cNvGrpSpPr/>
          <p:nvPr/>
        </p:nvGrpSpPr>
        <p:grpSpPr>
          <a:xfrm>
            <a:off x="6940529" y="1425314"/>
            <a:ext cx="365760" cy="365760"/>
            <a:chOff x="6163294" y="938150"/>
            <a:chExt cx="365760" cy="365760"/>
          </a:xfrm>
        </p:grpSpPr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CE3A38EB-AB8D-4A50-80B0-F4DAC4567BE8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">
              <a:extLst>
                <a:ext uri="{FF2B5EF4-FFF2-40B4-BE49-F238E27FC236}">
                  <a16:creationId xmlns:a16="http://schemas.microsoft.com/office/drawing/2014/main" id="{BFE26588-FF92-44E1-83F7-3A90738CEF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8492832A-E891-43BF-AD4E-05BEB12F2D7B}"/>
              </a:ext>
            </a:extLst>
          </p:cNvPr>
          <p:cNvGrpSpPr/>
          <p:nvPr/>
        </p:nvGrpSpPr>
        <p:grpSpPr>
          <a:xfrm flipH="1" flipV="1">
            <a:off x="10620220" y="2896899"/>
            <a:ext cx="365760" cy="365760"/>
            <a:chOff x="6163294" y="938150"/>
            <a:chExt cx="365760" cy="365760"/>
          </a:xfrm>
        </p:grpSpPr>
        <p:cxnSp>
          <p:nvCxnSpPr>
            <p:cNvPr id="24" name="Straight Connector 15">
              <a:extLst>
                <a:ext uri="{FF2B5EF4-FFF2-40B4-BE49-F238E27FC236}">
                  <a16:creationId xmlns:a16="http://schemas.microsoft.com/office/drawing/2014/main" id="{CF410C6A-0CBE-4615-A4EE-82D6D87783F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DA9BFF7F-6DF1-4045-BC55-0B49B03AF92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19">
            <a:extLst>
              <a:ext uri="{FF2B5EF4-FFF2-40B4-BE49-F238E27FC236}">
                <a16:creationId xmlns:a16="http://schemas.microsoft.com/office/drawing/2014/main" id="{C84B1CA4-D3EA-4E13-B356-6DED92C08ED5}"/>
              </a:ext>
            </a:extLst>
          </p:cNvPr>
          <p:cNvSpPr txBox="1"/>
          <p:nvPr/>
        </p:nvSpPr>
        <p:spPr>
          <a:xfrm>
            <a:off x="6940529" y="3680147"/>
            <a:ext cx="4699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almacenes y centros de logística altamente cualificados, </a:t>
            </a:r>
            <a:r>
              <a:rPr lang="es-ES" sz="1400" b="1" dirty="0">
                <a:latin typeface="+mj-lt"/>
              </a:rPr>
              <a:t>cumpliendo con las normativas de control y certificaciones exigidas para el almacenaje, </a:t>
            </a:r>
            <a:r>
              <a:rPr lang="es-ES" sz="1400" dirty="0">
                <a:latin typeface="+mj-lt"/>
              </a:rPr>
              <a:t>la manipulación, el transporte y la comercialización de productos químicos.</a:t>
            </a:r>
            <a:endParaRPr lang="en-US" sz="1400" dirty="0">
              <a:latin typeface="+mj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3B7A03B3-FF5D-415F-B064-5EF903FF91BF}"/>
              </a:ext>
            </a:extLst>
          </p:cNvPr>
          <p:cNvSpPr txBox="1"/>
          <p:nvPr/>
        </p:nvSpPr>
        <p:spPr>
          <a:xfrm>
            <a:off x="7464404" y="5100356"/>
            <a:ext cx="4699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Realizamos </a:t>
            </a:r>
            <a:r>
              <a:rPr lang="es-ES" sz="1200" dirty="0"/>
              <a:t>un seguimiento de cada pedido.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un entrega rápida y eficiente.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el nivel de calidad a lo largo de </a:t>
            </a:r>
          </a:p>
          <a:p>
            <a:r>
              <a:rPr lang="es-ES" sz="1200" dirty="0"/>
              <a:t>toda la cadena de producción y suministro.</a:t>
            </a:r>
            <a:endParaRPr lang="en-US" sz="1200" dirty="0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7E5D94CA-FB0B-4F00-BF67-440C50007B9B}"/>
              </a:ext>
            </a:extLst>
          </p:cNvPr>
          <p:cNvSpPr/>
          <p:nvPr/>
        </p:nvSpPr>
        <p:spPr>
          <a:xfrm flipH="1">
            <a:off x="7365081" y="52030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23159119-0577-4122-A06C-5467B80D002B}"/>
              </a:ext>
            </a:extLst>
          </p:cNvPr>
          <p:cNvSpPr/>
          <p:nvPr/>
        </p:nvSpPr>
        <p:spPr>
          <a:xfrm flipH="1">
            <a:off x="7364175" y="53935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4E4BD208-F4B1-49CC-AF81-6032A4B89899}"/>
              </a:ext>
            </a:extLst>
          </p:cNvPr>
          <p:cNvSpPr/>
          <p:nvPr/>
        </p:nvSpPr>
        <p:spPr>
          <a:xfrm flipH="1">
            <a:off x="7364174" y="5580149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A23ED7FC-0F41-4A18-BAFB-BC71C76CD279}"/>
              </a:ext>
            </a:extLst>
          </p:cNvPr>
          <p:cNvSpPr/>
          <p:nvPr/>
        </p:nvSpPr>
        <p:spPr>
          <a:xfrm>
            <a:off x="7084919" y="4950025"/>
            <a:ext cx="4158232" cy="1145953"/>
          </a:xfrm>
          <a:prstGeom prst="roundRect">
            <a:avLst>
              <a:gd name="adj" fmla="val 3157"/>
            </a:avLst>
          </a:prstGeom>
          <a:ln w="19050">
            <a:solidFill>
              <a:srgbClr val="E6007E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56B7431E-AC49-4A12-B1FF-B840F4CBBC0C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8FBB3AC6-40F8-4A85-8FCB-E0A748EF981E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4634" y="4059033"/>
            <a:ext cx="503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SOPORTE TÉCNICO Y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POSTVENTA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B5B2B4F6-B9D5-48F7-8D6B-5385C6E676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1" b="28901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0" name="TextBox 19">
            <a:extLst>
              <a:ext uri="{FF2B5EF4-FFF2-40B4-BE49-F238E27FC236}">
                <a16:creationId xmlns:a16="http://schemas.microsoft.com/office/drawing/2014/main" id="{686283C6-BDDE-4682-BC7B-5A148C67C2EC}"/>
              </a:ext>
            </a:extLst>
          </p:cNvPr>
          <p:cNvSpPr txBox="1"/>
          <p:nvPr/>
        </p:nvSpPr>
        <p:spPr>
          <a:xfrm>
            <a:off x="5640300" y="4475313"/>
            <a:ext cx="533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Además </a:t>
            </a:r>
            <a:r>
              <a:rPr lang="es-ES" sz="1400" b="1" dirty="0">
                <a:latin typeface="+mj-lt"/>
              </a:rPr>
              <a:t>garantizamos un alto nivel técnico en soporte y posventa adaptados a nuestros clientes y sus necesidades </a:t>
            </a:r>
            <a:r>
              <a:rPr lang="es-ES" sz="1400" dirty="0">
                <a:latin typeface="+mj-lt"/>
              </a:rPr>
              <a:t>ofreciéndoles un servicio personalizado en todo momento, lo que nos convierte en el socio ideal.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2772C0DF-569C-421C-9C90-F0FD76215138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1DB941B2-44FB-4F57-921F-BB07A12402DF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1">
            <a:extLst>
              <a:ext uri="{FF2B5EF4-FFF2-40B4-BE49-F238E27FC236}">
                <a16:creationId xmlns:a16="http://schemas.microsoft.com/office/drawing/2014/main" id="{CE4918D9-9DE1-4B98-AC71-F467A8856288}"/>
              </a:ext>
            </a:extLst>
          </p:cNvPr>
          <p:cNvGrpSpPr/>
          <p:nvPr/>
        </p:nvGrpSpPr>
        <p:grpSpPr>
          <a:xfrm>
            <a:off x="1031754" y="3970852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1748CC-B7C8-4338-9CF8-80158C08411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15A8FE-7F70-4CD1-9CD5-A9103964470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420ACB-8138-4194-958E-9C0911A4814C}"/>
              </a:ext>
            </a:extLst>
          </p:cNvPr>
          <p:cNvGrpSpPr/>
          <p:nvPr/>
        </p:nvGrpSpPr>
        <p:grpSpPr>
          <a:xfrm flipH="1" flipV="1">
            <a:off x="3364463" y="4778914"/>
            <a:ext cx="365760" cy="365760"/>
            <a:chOff x="6163294" y="938150"/>
            <a:chExt cx="365760" cy="36576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0B9FEB-EA67-4CCD-AA7F-35F00C6C70D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43FF11-AF2C-4CD5-AE94-E28324E9AD8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0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036320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">
            <a:extLst>
              <a:ext uri="{FF2B5EF4-FFF2-40B4-BE49-F238E27FC236}">
                <a16:creationId xmlns:a16="http://schemas.microsoft.com/office/drawing/2014/main" id="{BEF915C6-7DCE-47C4-9AA1-B56DFFB3F04D}"/>
              </a:ext>
            </a:extLst>
          </p:cNvPr>
          <p:cNvSpPr txBox="1"/>
          <p:nvPr/>
        </p:nvSpPr>
        <p:spPr>
          <a:xfrm>
            <a:off x="5502307" y="3300047"/>
            <a:ext cx="486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La marca de la eficacia que fortalece cada día la calidad y la garantía de </a:t>
            </a:r>
            <a:r>
              <a:rPr lang="es-ES" sz="1400" b="1" dirty="0">
                <a:latin typeface="+mj-lt"/>
              </a:rPr>
              <a:t>nuestros productos</a:t>
            </a:r>
            <a:r>
              <a:rPr lang="es-ES" sz="1400" dirty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8023AF-F641-4B78-BBFA-01623889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46" y="3143905"/>
            <a:ext cx="2444501" cy="827295"/>
          </a:xfrm>
          <a:prstGeom prst="rect">
            <a:avLst/>
          </a:prstGeom>
        </p:spPr>
      </p:pic>
      <p:pic>
        <p:nvPicPr>
          <p:cNvPr id="67" name="Marcador de posición de imagen 66">
            <a:extLst>
              <a:ext uri="{FF2B5EF4-FFF2-40B4-BE49-F238E27FC236}">
                <a16:creationId xmlns:a16="http://schemas.microsoft.com/office/drawing/2014/main" id="{D49C3EE1-FE5C-4E18-B7B2-0EF7F9CAA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9" name="Marcador de posición de imagen 68">
            <a:extLst>
              <a:ext uri="{FF2B5EF4-FFF2-40B4-BE49-F238E27FC236}">
                <a16:creationId xmlns:a16="http://schemas.microsoft.com/office/drawing/2014/main" id="{F06B354C-09F6-43CA-A97B-97F05B8AFA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5" name="Marcador de posición de imagen 74">
            <a:extLst>
              <a:ext uri="{FF2B5EF4-FFF2-40B4-BE49-F238E27FC236}">
                <a16:creationId xmlns:a16="http://schemas.microsoft.com/office/drawing/2014/main" id="{AEFA3F22-2543-4137-8D9A-27BA95AF8C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3" name="Marcador de posición de imagen 72">
            <a:extLst>
              <a:ext uri="{FF2B5EF4-FFF2-40B4-BE49-F238E27FC236}">
                <a16:creationId xmlns:a16="http://schemas.microsoft.com/office/drawing/2014/main" id="{3CA73E54-22AA-4185-B6B5-1EA36C8A7A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1" name="Marcador de posición de imagen 70">
            <a:extLst>
              <a:ext uri="{FF2B5EF4-FFF2-40B4-BE49-F238E27FC236}">
                <a16:creationId xmlns:a16="http://schemas.microsoft.com/office/drawing/2014/main" id="{0981DE87-7510-4FA8-9B30-A3A088134B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5" name="Marcador de posición de imagen 64">
            <a:extLst>
              <a:ext uri="{FF2B5EF4-FFF2-40B4-BE49-F238E27FC236}">
                <a16:creationId xmlns:a16="http://schemas.microsoft.com/office/drawing/2014/main" id="{ADCB3A16-D828-4BB0-920E-0A5FC7603A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911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4">
      <a:dk1>
        <a:srgbClr val="323F4F"/>
      </a:dk1>
      <a:lt1>
        <a:sysClr val="window" lastClr="FFFFFF"/>
      </a:lt1>
      <a:dk2>
        <a:srgbClr val="323F4F"/>
      </a:dk2>
      <a:lt2>
        <a:srgbClr val="E7E6E6"/>
      </a:lt2>
      <a:accent1>
        <a:srgbClr val="FF3A4C"/>
      </a:accent1>
      <a:accent2>
        <a:srgbClr val="738AA6"/>
      </a:accent2>
      <a:accent3>
        <a:srgbClr val="A1B1C3"/>
      </a:accent3>
      <a:accent4>
        <a:srgbClr val="D0D8E1"/>
      </a:accent4>
      <a:accent5>
        <a:srgbClr val="D0D8E1"/>
      </a:accent5>
      <a:accent6>
        <a:srgbClr val="D0D8E1"/>
      </a:accent6>
      <a:hlink>
        <a:srgbClr val="0563C1"/>
      </a:hlink>
      <a:folHlink>
        <a:srgbClr val="954F72"/>
      </a:folHlink>
    </a:clrScheme>
    <a:fontScheme name="Custom 52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34583</TotalTime>
  <Words>425</Words>
  <Application>Microsoft Office PowerPoint</Application>
  <PresentationFormat>Panorámica</PresentationFormat>
  <Paragraphs>51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Arial</vt:lpstr>
      <vt:lpstr>Calibri</vt:lpstr>
      <vt:lpstr>Open Sans</vt:lpstr>
      <vt:lpstr>Poppins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AMEX</dc:creator>
  <cp:lastModifiedBy>Antonio Pérez</cp:lastModifiedBy>
  <cp:revision>674</cp:revision>
  <dcterms:created xsi:type="dcterms:W3CDTF">2018-09-29T10:31:57Z</dcterms:created>
  <dcterms:modified xsi:type="dcterms:W3CDTF">2019-11-11T09:54:34Z</dcterms:modified>
</cp:coreProperties>
</file>